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9/28/2017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9/28/2017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9/28/2017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9/28/2017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9/28/2017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9/28/2017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Medové Vánoce 2017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Spolek krušnohorských včelařů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479" y="1181914"/>
            <a:ext cx="5438775" cy="150971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696" y="1298448"/>
            <a:ext cx="2839926" cy="420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96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STAČÍ PŘIPOJIT </a:t>
            </a:r>
            <a:br>
              <a:rPr lang="cs-CZ" dirty="0"/>
            </a:br>
            <a:r>
              <a:rPr lang="cs-CZ" dirty="0"/>
              <a:t>SE</a:t>
            </a:r>
            <a:br>
              <a:rPr lang="cs-CZ" dirty="0"/>
            </a:br>
            <a:br>
              <a:rPr lang="cs-CZ" sz="2000" b="1" dirty="0"/>
            </a:br>
            <a:r>
              <a:rPr lang="cs-CZ" sz="2000" b="1" dirty="0"/>
              <a:t>APISCECH@GMAIL. COM</a:t>
            </a:r>
            <a:br>
              <a:rPr lang="cs-CZ" sz="2000" b="1" dirty="0"/>
            </a:br>
            <a:br>
              <a:rPr lang="cs-CZ" sz="2000" b="1" dirty="0"/>
            </a:br>
            <a:r>
              <a:rPr lang="cs-CZ" sz="2000" b="1" dirty="0"/>
              <a:t>WWW.SKVAPIS.CZ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703" y="760524"/>
            <a:ext cx="7991713" cy="5327807"/>
          </a:xfrm>
        </p:spPr>
      </p:pic>
    </p:spTree>
    <p:extLst>
      <p:ext uri="{BB962C8B-B14F-4D97-AF65-F5344CB8AC3E}">
        <p14:creationId xmlns:p14="http://schemas.microsoft.com/office/powerpoint/2010/main" val="1887792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700" b="1" dirty="0"/>
              <a:t>Litvínov 8. a 9. prosince 2017</a:t>
            </a:r>
            <a:br>
              <a:rPr lang="cs-CZ" sz="4700" b="1" dirty="0"/>
            </a:br>
            <a:r>
              <a:rPr lang="cs-CZ" sz="4700" b="1" dirty="0"/>
              <a:t>Schola Humanitas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Pro školy je připraven speciální program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479" y="1181914"/>
            <a:ext cx="5438775" cy="150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25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Navázat na tradici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567" y="868363"/>
            <a:ext cx="6828366" cy="51212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/>
              <a:t>Hlavní pořadatelé:</a:t>
            </a:r>
          </a:p>
          <a:p>
            <a:r>
              <a:rPr lang="cs-CZ" dirty="0"/>
              <a:t>Město Litvínov, </a:t>
            </a:r>
            <a:r>
              <a:rPr lang="cs-CZ" dirty="0" err="1"/>
              <a:t>Schola</a:t>
            </a:r>
            <a:r>
              <a:rPr lang="cs-CZ" dirty="0"/>
              <a:t> </a:t>
            </a:r>
            <a:r>
              <a:rPr lang="cs-CZ" dirty="0" err="1"/>
              <a:t>Humanitas</a:t>
            </a:r>
            <a:endParaRPr lang="cs-CZ" dirty="0"/>
          </a:p>
          <a:p>
            <a:r>
              <a:rPr lang="cs-CZ" dirty="0"/>
              <a:t>Agrární komora Most</a:t>
            </a:r>
          </a:p>
          <a:p>
            <a:r>
              <a:rPr lang="cs-CZ" dirty="0"/>
              <a:t>Náš spolek</a:t>
            </a:r>
          </a:p>
        </p:txBody>
      </p:sp>
    </p:spTree>
    <p:extLst>
      <p:ext uri="{BB962C8B-B14F-4D97-AF65-F5344CB8AC3E}">
        <p14:creationId xmlns:p14="http://schemas.microsoft.com/office/powerpoint/2010/main" val="4121820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 pro děti a mládež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Práce s voskem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2639417"/>
            <a:ext cx="3475038" cy="26062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Soutěže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38" y="2639418"/>
            <a:ext cx="3475037" cy="26062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968161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 pro včelaře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Soutěž o nejlepší med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2639417"/>
            <a:ext cx="3475038" cy="26062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Přednášky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38" y="2639418"/>
            <a:ext cx="3475037" cy="26062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63765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 širokou veřejnost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Ochutnávky medů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2639417"/>
            <a:ext cx="3475038" cy="26062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Výstavu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839" y="1930400"/>
            <a:ext cx="3018234" cy="40243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31662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 kuchaře a kuchařky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567" y="868363"/>
            <a:ext cx="6828366" cy="51212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/>
              <a:t>Soutěž v medovém pečivu</a:t>
            </a:r>
          </a:p>
        </p:txBody>
      </p:sp>
    </p:spTree>
    <p:extLst>
      <p:ext uri="{BB962C8B-B14F-4D97-AF65-F5344CB8AC3E}">
        <p14:creationId xmlns:p14="http://schemas.microsoft.com/office/powerpoint/2010/main" val="1084377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 všechny účastníky:</a:t>
            </a:r>
            <a:br>
              <a:rPr lang="cs-CZ" dirty="0"/>
            </a:br>
            <a:r>
              <a:rPr lang="cs-CZ" dirty="0"/>
              <a:t>dobrou zábavu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155" y="863600"/>
            <a:ext cx="6828366" cy="51212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22622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ovéPole 1"/>
          <p:cNvSpPr txBox="1"/>
          <p:nvPr/>
        </p:nvSpPr>
        <p:spPr>
          <a:xfrm rot="772286">
            <a:off x="263302" y="590953"/>
            <a:ext cx="4318297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4000" dirty="0">
                <a:latin typeface="Brush Script MT" panose="03060802040406070304" pitchFamily="66" charset="0"/>
              </a:rPr>
              <a:t>Jdeme do toho s vámi !</a:t>
            </a:r>
          </a:p>
        </p:txBody>
      </p:sp>
    </p:spTree>
    <p:extLst>
      <p:ext uri="{BB962C8B-B14F-4D97-AF65-F5344CB8AC3E}">
        <p14:creationId xmlns:p14="http://schemas.microsoft.com/office/powerpoint/2010/main" val="739239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Rámeček">
  <a:themeElements>
    <a:clrScheme name="Fram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TM03457475[[fn=Rámeček]]</Template>
  <TotalTime>435</TotalTime>
  <Words>79</Words>
  <Application>Microsoft Office PowerPoint</Application>
  <PresentationFormat>Širokoúhlá obrazovka</PresentationFormat>
  <Paragraphs>23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Brush Script MT</vt:lpstr>
      <vt:lpstr>Corbel</vt:lpstr>
      <vt:lpstr>Wingdings 2</vt:lpstr>
      <vt:lpstr>Rámeček</vt:lpstr>
      <vt:lpstr>Medové Vánoce 2017</vt:lpstr>
      <vt:lpstr>Litvínov 8. a 9. prosince 2017 Schola Humanitas</vt:lpstr>
      <vt:lpstr>Navázat na tradici</vt:lpstr>
      <vt:lpstr>Program pro děti a mládež</vt:lpstr>
      <vt:lpstr>Program pro včelaře</vt:lpstr>
      <vt:lpstr>Pro širokou veřejnost</vt:lpstr>
      <vt:lpstr>Pro kuchaře a kuchařky</vt:lpstr>
      <vt:lpstr>Pro všechny účastníky: dobrou zábavu</vt:lpstr>
      <vt:lpstr>Prezentace aplikace PowerPoint</vt:lpstr>
      <vt:lpstr>STAČÍ PŘIPOJIT  SE  APISCECH@GMAIL. COM  WWW.SKVAPIS.CZ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Medové Vánoce 2016</dc:title>
  <dc:creator>Petr Táborský</dc:creator>
  <cp:lastModifiedBy>Petr Táborský</cp:lastModifiedBy>
  <cp:revision>14</cp:revision>
  <dcterms:created xsi:type="dcterms:W3CDTF">2016-03-24T06:26:43Z</dcterms:created>
  <dcterms:modified xsi:type="dcterms:W3CDTF">2017-09-28T19:15:07Z</dcterms:modified>
</cp:coreProperties>
</file>