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5"/>
  </p:sldMasterIdLst>
  <p:notesMasterIdLst>
    <p:notesMasterId r:id="rId105"/>
  </p:notesMasterIdLst>
  <p:handoutMasterIdLst>
    <p:handoutMasterId r:id="rId106"/>
  </p:handoutMasterIdLst>
  <p:sldIdLst>
    <p:sldId id="455" r:id="rId6"/>
    <p:sldId id="497" r:id="rId7"/>
    <p:sldId id="456" r:id="rId8"/>
    <p:sldId id="496" r:id="rId9"/>
    <p:sldId id="257" r:id="rId10"/>
    <p:sldId id="259" r:id="rId11"/>
    <p:sldId id="424" r:id="rId12"/>
    <p:sldId id="425" r:id="rId13"/>
    <p:sldId id="426" r:id="rId14"/>
    <p:sldId id="427" r:id="rId15"/>
    <p:sldId id="428" r:id="rId16"/>
    <p:sldId id="421" r:id="rId17"/>
    <p:sldId id="422" r:id="rId18"/>
    <p:sldId id="423" r:id="rId19"/>
    <p:sldId id="429" r:id="rId20"/>
    <p:sldId id="419" r:id="rId21"/>
    <p:sldId id="403" r:id="rId22"/>
    <p:sldId id="420" r:id="rId23"/>
    <p:sldId id="404" r:id="rId24"/>
    <p:sldId id="405" r:id="rId25"/>
    <p:sldId id="406" r:id="rId26"/>
    <p:sldId id="408" r:id="rId27"/>
    <p:sldId id="409" r:id="rId28"/>
    <p:sldId id="411" r:id="rId29"/>
    <p:sldId id="412" r:id="rId30"/>
    <p:sldId id="413" r:id="rId31"/>
    <p:sldId id="414" r:id="rId32"/>
    <p:sldId id="462" r:id="rId33"/>
    <p:sldId id="430" r:id="rId34"/>
    <p:sldId id="431" r:id="rId35"/>
    <p:sldId id="432" r:id="rId36"/>
    <p:sldId id="433" r:id="rId37"/>
    <p:sldId id="434" r:id="rId38"/>
    <p:sldId id="438" r:id="rId39"/>
    <p:sldId id="435" r:id="rId40"/>
    <p:sldId id="436" r:id="rId41"/>
    <p:sldId id="437" r:id="rId42"/>
    <p:sldId id="439" r:id="rId43"/>
    <p:sldId id="398" r:id="rId44"/>
    <p:sldId id="441" r:id="rId45"/>
    <p:sldId id="440" r:id="rId46"/>
    <p:sldId id="442" r:id="rId47"/>
    <p:sldId id="444" r:id="rId48"/>
    <p:sldId id="445" r:id="rId49"/>
    <p:sldId id="448" r:id="rId50"/>
    <p:sldId id="446" r:id="rId51"/>
    <p:sldId id="447" r:id="rId52"/>
    <p:sldId id="449" r:id="rId53"/>
    <p:sldId id="280" r:id="rId54"/>
    <p:sldId id="283" r:id="rId55"/>
    <p:sldId id="367" r:id="rId56"/>
    <p:sldId id="368" r:id="rId57"/>
    <p:sldId id="396" r:id="rId58"/>
    <p:sldId id="286" r:id="rId59"/>
    <p:sldId id="450" r:id="rId60"/>
    <p:sldId id="454" r:id="rId61"/>
    <p:sldId id="452" r:id="rId62"/>
    <p:sldId id="453" r:id="rId63"/>
    <p:sldId id="393" r:id="rId64"/>
    <p:sldId id="293" r:id="rId65"/>
    <p:sldId id="297" r:id="rId66"/>
    <p:sldId id="300" r:id="rId67"/>
    <p:sldId id="375" r:id="rId68"/>
    <p:sldId id="377" r:id="rId69"/>
    <p:sldId id="378" r:id="rId70"/>
    <p:sldId id="302" r:id="rId71"/>
    <p:sldId id="457" r:id="rId72"/>
    <p:sldId id="458" r:id="rId73"/>
    <p:sldId id="306" r:id="rId74"/>
    <p:sldId id="310" r:id="rId75"/>
    <p:sldId id="498" r:id="rId76"/>
    <p:sldId id="389" r:id="rId77"/>
    <p:sldId id="379" r:id="rId78"/>
    <p:sldId id="380" r:id="rId79"/>
    <p:sldId id="381" r:id="rId80"/>
    <p:sldId id="382" r:id="rId81"/>
    <p:sldId id="383" r:id="rId82"/>
    <p:sldId id="384" r:id="rId83"/>
    <p:sldId id="318" r:id="rId84"/>
    <p:sldId id="315" r:id="rId85"/>
    <p:sldId id="317" r:id="rId86"/>
    <p:sldId id="386" r:id="rId87"/>
    <p:sldId id="387" r:id="rId88"/>
    <p:sldId id="349" r:id="rId89"/>
    <p:sldId id="502" r:id="rId90"/>
    <p:sldId id="504" r:id="rId91"/>
    <p:sldId id="499" r:id="rId92"/>
    <p:sldId id="352" r:id="rId93"/>
    <p:sldId id="354" r:id="rId94"/>
    <p:sldId id="459" r:id="rId95"/>
    <p:sldId id="460" r:id="rId96"/>
    <p:sldId id="399" r:id="rId97"/>
    <p:sldId id="491" r:id="rId98"/>
    <p:sldId id="358" r:id="rId99"/>
    <p:sldId id="500" r:id="rId100"/>
    <p:sldId id="501" r:id="rId101"/>
    <p:sldId id="359" r:id="rId102"/>
    <p:sldId id="443" r:id="rId103"/>
    <p:sldId id="390" r:id="rId104"/>
  </p:sldIdLst>
  <p:sldSz cx="9144000" cy="6858000" type="screen4x3"/>
  <p:notesSz cx="6797675" cy="9926638"/>
  <p:defaultTextStyle>
    <a:defPPr>
      <a:defRPr lang="cs-CZ"/>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126">
          <p15:clr>
            <a:srgbClr val="A4A3A4"/>
          </p15:clr>
        </p15:guide>
        <p15:guide id="2" pos="214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CC"/>
    <a:srgbClr val="89A1A7"/>
    <a:srgbClr val="007E39"/>
    <a:srgbClr val="375D6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15621" autoAdjust="0"/>
    <p:restoredTop sz="78546" autoAdjust="0"/>
  </p:normalViewPr>
  <p:slideViewPr>
    <p:cSldViewPr>
      <p:cViewPr varScale="1">
        <p:scale>
          <a:sx n="84" d="100"/>
          <a:sy n="84" d="100"/>
        </p:scale>
        <p:origin x="1218" y="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varScale="1">
        <p:scale>
          <a:sx n="64" d="100"/>
          <a:sy n="64" d="100"/>
        </p:scale>
        <p:origin x="-3444" y="-102"/>
      </p:cViewPr>
      <p:guideLst>
        <p:guide orient="horz" pos="3126"/>
        <p:guide pos="2141"/>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slide" Target="slides/slide84.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07" Type="http://schemas.openxmlformats.org/officeDocument/2006/relationships/presProps" Target="presProps.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74" Type="http://schemas.openxmlformats.org/officeDocument/2006/relationships/slide" Target="slides/slide69.xml"/><Relationship Id="rId79" Type="http://schemas.openxmlformats.org/officeDocument/2006/relationships/slide" Target="slides/slide74.xml"/><Relationship Id="rId87" Type="http://schemas.openxmlformats.org/officeDocument/2006/relationships/slide" Target="slides/slide82.xml"/><Relationship Id="rId102" Type="http://schemas.openxmlformats.org/officeDocument/2006/relationships/slide" Target="slides/slide97.xml"/><Relationship Id="rId110" Type="http://schemas.openxmlformats.org/officeDocument/2006/relationships/tableStyles" Target="tableStyles.xml"/><Relationship Id="rId5" Type="http://schemas.openxmlformats.org/officeDocument/2006/relationships/slideMaster" Target="slideMasters/slideMaster1.xml"/><Relationship Id="rId61" Type="http://schemas.openxmlformats.org/officeDocument/2006/relationships/slide" Target="slides/slide56.xml"/><Relationship Id="rId82" Type="http://schemas.openxmlformats.org/officeDocument/2006/relationships/slide" Target="slides/slide77.xml"/><Relationship Id="rId90" Type="http://schemas.openxmlformats.org/officeDocument/2006/relationships/slide" Target="slides/slide85.xml"/><Relationship Id="rId95" Type="http://schemas.openxmlformats.org/officeDocument/2006/relationships/slide" Target="slides/slide90.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notesMaster" Target="notesMasters/notesMaster1.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slide" Target="slides/slide75.xml"/><Relationship Id="rId85" Type="http://schemas.openxmlformats.org/officeDocument/2006/relationships/slide" Target="slides/slide80.xml"/><Relationship Id="rId93" Type="http://schemas.openxmlformats.org/officeDocument/2006/relationships/slide" Target="slides/slide88.xml"/><Relationship Id="rId98" Type="http://schemas.openxmlformats.org/officeDocument/2006/relationships/slide" Target="slides/slide9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103" Type="http://schemas.openxmlformats.org/officeDocument/2006/relationships/slide" Target="slides/slide98.xml"/><Relationship Id="rId108" Type="http://schemas.openxmlformats.org/officeDocument/2006/relationships/viewProps" Target="viewProp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slide" Target="slides/slide78.xml"/><Relationship Id="rId88" Type="http://schemas.openxmlformats.org/officeDocument/2006/relationships/slide" Target="slides/slide83.xml"/><Relationship Id="rId91" Type="http://schemas.openxmlformats.org/officeDocument/2006/relationships/slide" Target="slides/slide86.xml"/><Relationship Id="rId96" Type="http://schemas.openxmlformats.org/officeDocument/2006/relationships/slide" Target="slides/slide91.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6" Type="http://schemas.openxmlformats.org/officeDocument/2006/relationships/handoutMaster" Target="handoutMasters/handoutMaster1.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slide" Target="slides/slide81.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slide" Target="slides/slide96.xml"/><Relationship Id="rId4" Type="http://schemas.openxmlformats.org/officeDocument/2006/relationships/customXml" Target="../customXml/item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109" Type="http://schemas.openxmlformats.org/officeDocument/2006/relationships/theme" Target="theme/theme1.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slide" Target="slides/slide99.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18CC023-BF2D-4AAB-A038-2705A3AE20AF}" type="doc">
      <dgm:prSet loTypeId="urn:microsoft.com/office/officeart/2009/3/layout/IncreasingArrowsProcess" loCatId="process" qsTypeId="urn:microsoft.com/office/officeart/2005/8/quickstyle/simple1" qsCatId="simple" csTypeId="urn:microsoft.com/office/officeart/2005/8/colors/accent1_2" csCatId="accent1" phldr="1"/>
      <dgm:spPr/>
      <dgm:t>
        <a:bodyPr/>
        <a:lstStyle/>
        <a:p>
          <a:endParaRPr lang="cs-CZ"/>
        </a:p>
      </dgm:t>
    </dgm:pt>
    <dgm:pt modelId="{2B9C0581-A1AB-45A7-BE55-AD4EA7DF59B4}">
      <dgm:prSet phldrT="[Text]"/>
      <dgm:spPr>
        <a:solidFill>
          <a:srgbClr val="FF0000"/>
        </a:solidFill>
        <a:ln>
          <a:solidFill>
            <a:schemeClr val="accent2"/>
          </a:solidFill>
        </a:ln>
      </dgm:spPr>
      <dgm:t>
        <a:bodyPr/>
        <a:lstStyle/>
        <a:p>
          <a:r>
            <a:rPr lang="cs-CZ" b="1" dirty="0" smtClean="0">
              <a:solidFill>
                <a:schemeClr val="bg1"/>
              </a:solidFill>
            </a:rPr>
            <a:t>PÚR</a:t>
          </a:r>
          <a:endParaRPr lang="cs-CZ" b="1" dirty="0">
            <a:solidFill>
              <a:schemeClr val="bg1"/>
            </a:solidFill>
          </a:endParaRPr>
        </a:p>
      </dgm:t>
    </dgm:pt>
    <dgm:pt modelId="{6FFAF02F-FECF-4F68-B722-CF053D006254}" type="parTrans" cxnId="{81B05320-6155-453E-BA8F-E1C0CE15E8A6}">
      <dgm:prSet/>
      <dgm:spPr/>
      <dgm:t>
        <a:bodyPr/>
        <a:lstStyle/>
        <a:p>
          <a:endParaRPr lang="cs-CZ"/>
        </a:p>
      </dgm:t>
    </dgm:pt>
    <dgm:pt modelId="{6D7824A5-5236-4C19-AE92-7FD2F74D640D}" type="sibTrans" cxnId="{81B05320-6155-453E-BA8F-E1C0CE15E8A6}">
      <dgm:prSet/>
      <dgm:spPr/>
      <dgm:t>
        <a:bodyPr/>
        <a:lstStyle/>
        <a:p>
          <a:endParaRPr lang="cs-CZ"/>
        </a:p>
      </dgm:t>
    </dgm:pt>
    <dgm:pt modelId="{A1DB52D8-172E-49C4-9FD5-267AAC8538F4}">
      <dgm:prSet phldrT="[Text]"/>
      <dgm:spPr/>
      <dgm:t>
        <a:bodyPr/>
        <a:lstStyle/>
        <a:p>
          <a:r>
            <a:rPr lang="cs-CZ" dirty="0" smtClean="0"/>
            <a:t>Schvalována vládou</a:t>
          </a:r>
        </a:p>
        <a:p>
          <a:endParaRPr lang="cs-CZ" dirty="0"/>
        </a:p>
      </dgm:t>
    </dgm:pt>
    <dgm:pt modelId="{299D9080-2C35-425B-8816-614189FEBCF7}" type="parTrans" cxnId="{F4319578-9A22-450F-B220-C264F589B8FB}">
      <dgm:prSet/>
      <dgm:spPr/>
      <dgm:t>
        <a:bodyPr/>
        <a:lstStyle/>
        <a:p>
          <a:endParaRPr lang="cs-CZ"/>
        </a:p>
      </dgm:t>
    </dgm:pt>
    <dgm:pt modelId="{1CD7787F-731A-4AE4-9298-084F102B9132}" type="sibTrans" cxnId="{F4319578-9A22-450F-B220-C264F589B8FB}">
      <dgm:prSet/>
      <dgm:spPr/>
      <dgm:t>
        <a:bodyPr/>
        <a:lstStyle/>
        <a:p>
          <a:endParaRPr lang="cs-CZ"/>
        </a:p>
      </dgm:t>
    </dgm:pt>
    <dgm:pt modelId="{187005FB-E923-49FC-8D69-E8E86A8987FA}">
      <dgm:prSet phldrT="[Text]"/>
      <dgm:spPr/>
      <dgm:t>
        <a:bodyPr/>
        <a:lstStyle/>
        <a:p>
          <a:r>
            <a:rPr lang="cs-CZ" b="1" dirty="0" smtClean="0"/>
            <a:t>ZÚR</a:t>
          </a:r>
          <a:endParaRPr lang="cs-CZ" b="1" dirty="0"/>
        </a:p>
      </dgm:t>
    </dgm:pt>
    <dgm:pt modelId="{EDC2E22A-6100-4429-84C0-110FF8F3DCCD}" type="parTrans" cxnId="{46C68E94-C9C2-48F3-8172-39805ADD8F88}">
      <dgm:prSet/>
      <dgm:spPr/>
      <dgm:t>
        <a:bodyPr/>
        <a:lstStyle/>
        <a:p>
          <a:endParaRPr lang="cs-CZ"/>
        </a:p>
      </dgm:t>
    </dgm:pt>
    <dgm:pt modelId="{82EF1C90-22B2-4373-82DE-495694398FFA}" type="sibTrans" cxnId="{46C68E94-C9C2-48F3-8172-39805ADD8F88}">
      <dgm:prSet/>
      <dgm:spPr/>
      <dgm:t>
        <a:bodyPr/>
        <a:lstStyle/>
        <a:p>
          <a:endParaRPr lang="cs-CZ"/>
        </a:p>
      </dgm:t>
    </dgm:pt>
    <dgm:pt modelId="{D1067FC8-B8E9-4B3D-B29D-62CF4190509B}">
      <dgm:prSet phldrT="[Text]"/>
      <dgm:spPr>
        <a:solidFill>
          <a:srgbClr val="92D050"/>
        </a:solidFill>
        <a:ln>
          <a:solidFill>
            <a:schemeClr val="accent3"/>
          </a:solidFill>
        </a:ln>
      </dgm:spPr>
      <dgm:t>
        <a:bodyPr/>
        <a:lstStyle/>
        <a:p>
          <a:r>
            <a:rPr lang="cs-CZ" b="1" dirty="0" smtClean="0"/>
            <a:t>ÚP</a:t>
          </a:r>
          <a:endParaRPr lang="cs-CZ" b="1" dirty="0"/>
        </a:p>
      </dgm:t>
    </dgm:pt>
    <dgm:pt modelId="{B5B882F6-C98A-4F52-BA58-DC0D7EA9993E}" type="parTrans" cxnId="{B3094946-3B7C-4E0B-A88C-DC13DE5796F9}">
      <dgm:prSet/>
      <dgm:spPr/>
      <dgm:t>
        <a:bodyPr/>
        <a:lstStyle/>
        <a:p>
          <a:endParaRPr lang="cs-CZ"/>
        </a:p>
      </dgm:t>
    </dgm:pt>
    <dgm:pt modelId="{78F348E5-6A64-4AE0-A72F-90B79DD95793}" type="sibTrans" cxnId="{B3094946-3B7C-4E0B-A88C-DC13DE5796F9}">
      <dgm:prSet/>
      <dgm:spPr/>
      <dgm:t>
        <a:bodyPr/>
        <a:lstStyle/>
        <a:p>
          <a:endParaRPr lang="cs-CZ"/>
        </a:p>
      </dgm:t>
    </dgm:pt>
    <dgm:pt modelId="{E8CF5A5D-8475-473F-888F-61F78AFDE928}">
      <dgm:prSet phldrT="[Text]"/>
      <dgm:spPr/>
      <dgm:t>
        <a:bodyPr/>
        <a:lstStyle/>
        <a:p>
          <a:r>
            <a:rPr lang="cs-CZ" dirty="0" smtClean="0"/>
            <a:t>Dle SZ a SŘ – OOP</a:t>
          </a:r>
        </a:p>
        <a:p>
          <a:endParaRPr lang="cs-CZ" dirty="0"/>
        </a:p>
      </dgm:t>
    </dgm:pt>
    <dgm:pt modelId="{B844B560-0CE8-4FBE-9CC8-3200E74A10E2}" type="parTrans" cxnId="{654D0D7C-1572-413B-93D6-993ADABC6BD1}">
      <dgm:prSet/>
      <dgm:spPr/>
      <dgm:t>
        <a:bodyPr/>
        <a:lstStyle/>
        <a:p>
          <a:endParaRPr lang="cs-CZ"/>
        </a:p>
      </dgm:t>
    </dgm:pt>
    <dgm:pt modelId="{A020C926-210A-4403-AFDD-24310AC2F0E7}" type="sibTrans" cxnId="{654D0D7C-1572-413B-93D6-993ADABC6BD1}">
      <dgm:prSet/>
      <dgm:spPr/>
      <dgm:t>
        <a:bodyPr/>
        <a:lstStyle/>
        <a:p>
          <a:endParaRPr lang="cs-CZ"/>
        </a:p>
      </dgm:t>
    </dgm:pt>
    <dgm:pt modelId="{A838F353-3857-41F2-9725-999EF7103D6C}">
      <dgm:prSet phldrT="[Text]"/>
      <dgm:spPr/>
      <dgm:t>
        <a:bodyPr/>
        <a:lstStyle/>
        <a:p>
          <a:r>
            <a:rPr lang="cs-CZ" dirty="0" smtClean="0"/>
            <a:t>Dle SZ a SŘ  - OOP</a:t>
          </a:r>
          <a:endParaRPr lang="cs-CZ" dirty="0"/>
        </a:p>
      </dgm:t>
    </dgm:pt>
    <dgm:pt modelId="{BD5B551F-F282-40F4-ADA7-DE3859326CFC}" type="sibTrans" cxnId="{CC9B53E8-2CCA-4BD1-8E7A-5610AABF92E0}">
      <dgm:prSet/>
      <dgm:spPr/>
      <dgm:t>
        <a:bodyPr/>
        <a:lstStyle/>
        <a:p>
          <a:endParaRPr lang="cs-CZ"/>
        </a:p>
      </dgm:t>
    </dgm:pt>
    <dgm:pt modelId="{BF6CD7A6-35E2-48F0-AD15-CE1B215349C6}" type="parTrans" cxnId="{CC9B53E8-2CCA-4BD1-8E7A-5610AABF92E0}">
      <dgm:prSet/>
      <dgm:spPr/>
      <dgm:t>
        <a:bodyPr/>
        <a:lstStyle/>
        <a:p>
          <a:endParaRPr lang="cs-CZ"/>
        </a:p>
      </dgm:t>
    </dgm:pt>
    <dgm:pt modelId="{0F88BAF8-3FC0-4042-973A-F0A72B4F6B85}" type="pres">
      <dgm:prSet presAssocID="{B18CC023-BF2D-4AAB-A038-2705A3AE20AF}" presName="Name0" presStyleCnt="0">
        <dgm:presLayoutVars>
          <dgm:chMax val="5"/>
          <dgm:chPref val="5"/>
          <dgm:dir/>
          <dgm:animLvl val="lvl"/>
        </dgm:presLayoutVars>
      </dgm:prSet>
      <dgm:spPr/>
      <dgm:t>
        <a:bodyPr/>
        <a:lstStyle/>
        <a:p>
          <a:endParaRPr lang="cs-CZ"/>
        </a:p>
      </dgm:t>
    </dgm:pt>
    <dgm:pt modelId="{0633AA79-5DCA-444B-86B8-5B31308FDBE0}" type="pres">
      <dgm:prSet presAssocID="{2B9C0581-A1AB-45A7-BE55-AD4EA7DF59B4}" presName="parentText1" presStyleLbl="node1" presStyleIdx="0" presStyleCnt="3" custScaleY="101068">
        <dgm:presLayoutVars>
          <dgm:chMax/>
          <dgm:chPref val="3"/>
          <dgm:bulletEnabled val="1"/>
        </dgm:presLayoutVars>
      </dgm:prSet>
      <dgm:spPr/>
      <dgm:t>
        <a:bodyPr/>
        <a:lstStyle/>
        <a:p>
          <a:endParaRPr lang="cs-CZ"/>
        </a:p>
      </dgm:t>
    </dgm:pt>
    <dgm:pt modelId="{916E1E0F-BF46-4E66-BA46-38AD51EF6BCB}" type="pres">
      <dgm:prSet presAssocID="{2B9C0581-A1AB-45A7-BE55-AD4EA7DF59B4}" presName="childText1" presStyleLbl="solidAlignAcc1" presStyleIdx="0" presStyleCnt="3">
        <dgm:presLayoutVars>
          <dgm:chMax val="0"/>
          <dgm:chPref val="0"/>
          <dgm:bulletEnabled val="1"/>
        </dgm:presLayoutVars>
      </dgm:prSet>
      <dgm:spPr/>
      <dgm:t>
        <a:bodyPr/>
        <a:lstStyle/>
        <a:p>
          <a:endParaRPr lang="cs-CZ"/>
        </a:p>
      </dgm:t>
    </dgm:pt>
    <dgm:pt modelId="{38EBD6EF-8925-4C69-9003-4B6DC812A1AE}" type="pres">
      <dgm:prSet presAssocID="{187005FB-E923-49FC-8D69-E8E86A8987FA}" presName="parentText2" presStyleLbl="node1" presStyleIdx="1" presStyleCnt="3">
        <dgm:presLayoutVars>
          <dgm:chMax/>
          <dgm:chPref val="3"/>
          <dgm:bulletEnabled val="1"/>
        </dgm:presLayoutVars>
      </dgm:prSet>
      <dgm:spPr/>
      <dgm:t>
        <a:bodyPr/>
        <a:lstStyle/>
        <a:p>
          <a:endParaRPr lang="cs-CZ"/>
        </a:p>
      </dgm:t>
    </dgm:pt>
    <dgm:pt modelId="{1ABA3AE7-70B3-4D88-AF6F-4ED15DF464B8}" type="pres">
      <dgm:prSet presAssocID="{187005FB-E923-49FC-8D69-E8E86A8987FA}" presName="childText2" presStyleLbl="solidAlignAcc1" presStyleIdx="1" presStyleCnt="3">
        <dgm:presLayoutVars>
          <dgm:chMax val="0"/>
          <dgm:chPref val="0"/>
          <dgm:bulletEnabled val="1"/>
        </dgm:presLayoutVars>
      </dgm:prSet>
      <dgm:spPr/>
      <dgm:t>
        <a:bodyPr/>
        <a:lstStyle/>
        <a:p>
          <a:endParaRPr lang="cs-CZ"/>
        </a:p>
      </dgm:t>
    </dgm:pt>
    <dgm:pt modelId="{B36AB4FE-026B-49D7-98C2-6531133E9030}" type="pres">
      <dgm:prSet presAssocID="{D1067FC8-B8E9-4B3D-B29D-62CF4190509B}" presName="parentText3" presStyleLbl="node1" presStyleIdx="2" presStyleCnt="3">
        <dgm:presLayoutVars>
          <dgm:chMax/>
          <dgm:chPref val="3"/>
          <dgm:bulletEnabled val="1"/>
        </dgm:presLayoutVars>
      </dgm:prSet>
      <dgm:spPr/>
      <dgm:t>
        <a:bodyPr/>
        <a:lstStyle/>
        <a:p>
          <a:endParaRPr lang="cs-CZ"/>
        </a:p>
      </dgm:t>
    </dgm:pt>
    <dgm:pt modelId="{FEAE3709-8127-47B0-AF8A-4E4F25A5596A}" type="pres">
      <dgm:prSet presAssocID="{D1067FC8-B8E9-4B3D-B29D-62CF4190509B}" presName="childText3" presStyleLbl="solidAlignAcc1" presStyleIdx="2" presStyleCnt="3">
        <dgm:presLayoutVars>
          <dgm:chMax val="0"/>
          <dgm:chPref val="0"/>
          <dgm:bulletEnabled val="1"/>
        </dgm:presLayoutVars>
      </dgm:prSet>
      <dgm:spPr/>
      <dgm:t>
        <a:bodyPr/>
        <a:lstStyle/>
        <a:p>
          <a:endParaRPr lang="cs-CZ"/>
        </a:p>
      </dgm:t>
    </dgm:pt>
  </dgm:ptLst>
  <dgm:cxnLst>
    <dgm:cxn modelId="{CC9B53E8-2CCA-4BD1-8E7A-5610AABF92E0}" srcId="{187005FB-E923-49FC-8D69-E8E86A8987FA}" destId="{A838F353-3857-41F2-9725-999EF7103D6C}" srcOrd="0" destOrd="0" parTransId="{BF6CD7A6-35E2-48F0-AD15-CE1B215349C6}" sibTransId="{BD5B551F-F282-40F4-ADA7-DE3859326CFC}"/>
    <dgm:cxn modelId="{F4319578-9A22-450F-B220-C264F589B8FB}" srcId="{2B9C0581-A1AB-45A7-BE55-AD4EA7DF59B4}" destId="{A1DB52D8-172E-49C4-9FD5-267AAC8538F4}" srcOrd="0" destOrd="0" parTransId="{299D9080-2C35-425B-8816-614189FEBCF7}" sibTransId="{1CD7787F-731A-4AE4-9298-084F102B9132}"/>
    <dgm:cxn modelId="{4DDF8626-F72F-439B-8693-2706F5E20229}" type="presOf" srcId="{A1DB52D8-172E-49C4-9FD5-267AAC8538F4}" destId="{916E1E0F-BF46-4E66-BA46-38AD51EF6BCB}" srcOrd="0" destOrd="0" presId="urn:microsoft.com/office/officeart/2009/3/layout/IncreasingArrowsProcess"/>
    <dgm:cxn modelId="{46C68E94-C9C2-48F3-8172-39805ADD8F88}" srcId="{B18CC023-BF2D-4AAB-A038-2705A3AE20AF}" destId="{187005FB-E923-49FC-8D69-E8E86A8987FA}" srcOrd="1" destOrd="0" parTransId="{EDC2E22A-6100-4429-84C0-110FF8F3DCCD}" sibTransId="{82EF1C90-22B2-4373-82DE-495694398FFA}"/>
    <dgm:cxn modelId="{81B05320-6155-453E-BA8F-E1C0CE15E8A6}" srcId="{B18CC023-BF2D-4AAB-A038-2705A3AE20AF}" destId="{2B9C0581-A1AB-45A7-BE55-AD4EA7DF59B4}" srcOrd="0" destOrd="0" parTransId="{6FFAF02F-FECF-4F68-B722-CF053D006254}" sibTransId="{6D7824A5-5236-4C19-AE92-7FD2F74D640D}"/>
    <dgm:cxn modelId="{4138F4EE-E35C-4FA2-8B54-B59FA996C13D}" type="presOf" srcId="{2B9C0581-A1AB-45A7-BE55-AD4EA7DF59B4}" destId="{0633AA79-5DCA-444B-86B8-5B31308FDBE0}" srcOrd="0" destOrd="0" presId="urn:microsoft.com/office/officeart/2009/3/layout/IncreasingArrowsProcess"/>
    <dgm:cxn modelId="{017A73EF-9D96-4782-A337-996883DD30C5}" type="presOf" srcId="{B18CC023-BF2D-4AAB-A038-2705A3AE20AF}" destId="{0F88BAF8-3FC0-4042-973A-F0A72B4F6B85}" srcOrd="0" destOrd="0" presId="urn:microsoft.com/office/officeart/2009/3/layout/IncreasingArrowsProcess"/>
    <dgm:cxn modelId="{28FC5210-48D6-4A38-B912-BB1677180771}" type="presOf" srcId="{A838F353-3857-41F2-9725-999EF7103D6C}" destId="{1ABA3AE7-70B3-4D88-AF6F-4ED15DF464B8}" srcOrd="0" destOrd="0" presId="urn:microsoft.com/office/officeart/2009/3/layout/IncreasingArrowsProcess"/>
    <dgm:cxn modelId="{654D0D7C-1572-413B-93D6-993ADABC6BD1}" srcId="{D1067FC8-B8E9-4B3D-B29D-62CF4190509B}" destId="{E8CF5A5D-8475-473F-888F-61F78AFDE928}" srcOrd="0" destOrd="0" parTransId="{B844B560-0CE8-4FBE-9CC8-3200E74A10E2}" sibTransId="{A020C926-210A-4403-AFDD-24310AC2F0E7}"/>
    <dgm:cxn modelId="{B3094946-3B7C-4E0B-A88C-DC13DE5796F9}" srcId="{B18CC023-BF2D-4AAB-A038-2705A3AE20AF}" destId="{D1067FC8-B8E9-4B3D-B29D-62CF4190509B}" srcOrd="2" destOrd="0" parTransId="{B5B882F6-C98A-4F52-BA58-DC0D7EA9993E}" sibTransId="{78F348E5-6A64-4AE0-A72F-90B79DD95793}"/>
    <dgm:cxn modelId="{E674F202-BD8F-4E83-8550-340F6982CD12}" type="presOf" srcId="{187005FB-E923-49FC-8D69-E8E86A8987FA}" destId="{38EBD6EF-8925-4C69-9003-4B6DC812A1AE}" srcOrd="0" destOrd="0" presId="urn:microsoft.com/office/officeart/2009/3/layout/IncreasingArrowsProcess"/>
    <dgm:cxn modelId="{1A0ADF31-ECA0-47E3-805C-027C41E505B5}" type="presOf" srcId="{D1067FC8-B8E9-4B3D-B29D-62CF4190509B}" destId="{B36AB4FE-026B-49D7-98C2-6531133E9030}" srcOrd="0" destOrd="0" presId="urn:microsoft.com/office/officeart/2009/3/layout/IncreasingArrowsProcess"/>
    <dgm:cxn modelId="{882DE0C1-BC39-42AA-B013-AA9BB64F70CD}" type="presOf" srcId="{E8CF5A5D-8475-473F-888F-61F78AFDE928}" destId="{FEAE3709-8127-47B0-AF8A-4E4F25A5596A}" srcOrd="0" destOrd="0" presId="urn:microsoft.com/office/officeart/2009/3/layout/IncreasingArrowsProcess"/>
    <dgm:cxn modelId="{24394998-7DBC-4BB4-A572-0B91DB913D6C}" type="presParOf" srcId="{0F88BAF8-3FC0-4042-973A-F0A72B4F6B85}" destId="{0633AA79-5DCA-444B-86B8-5B31308FDBE0}" srcOrd="0" destOrd="0" presId="urn:microsoft.com/office/officeart/2009/3/layout/IncreasingArrowsProcess"/>
    <dgm:cxn modelId="{E9D51E3F-2851-4E85-953C-B7F177C3F0FF}" type="presParOf" srcId="{0F88BAF8-3FC0-4042-973A-F0A72B4F6B85}" destId="{916E1E0F-BF46-4E66-BA46-38AD51EF6BCB}" srcOrd="1" destOrd="0" presId="urn:microsoft.com/office/officeart/2009/3/layout/IncreasingArrowsProcess"/>
    <dgm:cxn modelId="{133473F6-FD77-454F-B4BA-176E0F384AFA}" type="presParOf" srcId="{0F88BAF8-3FC0-4042-973A-F0A72B4F6B85}" destId="{38EBD6EF-8925-4C69-9003-4B6DC812A1AE}" srcOrd="2" destOrd="0" presId="urn:microsoft.com/office/officeart/2009/3/layout/IncreasingArrowsProcess"/>
    <dgm:cxn modelId="{1E58B360-9850-42FE-B141-A3AF1C060DDA}" type="presParOf" srcId="{0F88BAF8-3FC0-4042-973A-F0A72B4F6B85}" destId="{1ABA3AE7-70B3-4D88-AF6F-4ED15DF464B8}" srcOrd="3" destOrd="0" presId="urn:microsoft.com/office/officeart/2009/3/layout/IncreasingArrowsProcess"/>
    <dgm:cxn modelId="{0727A52C-39D6-497D-AA6C-FF1F4DE6B141}" type="presParOf" srcId="{0F88BAF8-3FC0-4042-973A-F0A72B4F6B85}" destId="{B36AB4FE-026B-49D7-98C2-6531133E9030}" srcOrd="4" destOrd="0" presId="urn:microsoft.com/office/officeart/2009/3/layout/IncreasingArrowsProcess"/>
    <dgm:cxn modelId="{4857DD1E-728D-4138-B7BB-45A03E0CB80C}" type="presParOf" srcId="{0F88BAF8-3FC0-4042-973A-F0A72B4F6B85}" destId="{FEAE3709-8127-47B0-AF8A-4E4F25A5596A}" srcOrd="5" destOrd="0" presId="urn:microsoft.com/office/officeart/2009/3/layout/IncreasingArrows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9/3/layout/IncreasingArrowsProcess">
  <dgm:title val=""/>
  <dgm:desc val=""/>
  <dgm:catLst>
    <dgm:cat type="process" pri="5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40" srcId="0" destId="10" srcOrd="0" destOrd="0"/>
        <dgm:cxn modelId="12" srcId="10" destId="11" srcOrd="0" destOrd="0"/>
        <dgm:cxn modelId="5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clrData>
  <dgm:layoutNode name="Name0">
    <dgm:varLst>
      <dgm:chMax val="5"/>
      <dgm:chPref val="5"/>
      <dgm:dir/>
      <dgm:animLvl val="lvl"/>
    </dgm:varLst>
    <dgm:shape xmlns:r="http://schemas.openxmlformats.org/officeDocument/2006/relationships" r:blip="">
      <dgm:adjLst/>
    </dgm:shape>
    <dgm:choose name="Name1">
      <dgm:if name="Name2" axis="ch" ptType="node" func="cnt" op="equ" val="1">
        <dgm:choose name="Name3">
          <dgm:if name="Name4" axis="ch ch" ptType="node node" func="cnt" op="equ" val="0">
            <dgm:alg type="composite">
              <dgm:param type="ar" val="6.8662"/>
            </dgm:alg>
            <dgm:choose name="Name5">
              <dgm:if name="Name6" func="var" arg="dir" op="equ" val="norm">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if>
              <dgm:else name="Name7">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else>
            </dgm:choose>
          </dgm:if>
          <dgm:else name="Name8">
            <dgm:alg type="composite">
              <dgm:param type="ar" val="1.9864"/>
            </dgm:alg>
            <dgm:choose name="Name9">
              <dgm:if name="Name10" func="var" arg="dir" op="equ" val="norm">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
                  <dgm:constr type="t" for="ch" forName="childText1" refType="h" fact="0.224"/>
                  <dgm:constr type="w" for="ch" forName="childText1" refType="w" fact="0.9241"/>
                  <dgm:constr type="h" for="ch" forName="childText1" refType="h" fact="0.776"/>
                </dgm:constrLst>
              </dgm:if>
              <dgm:else name="Name11">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076"/>
                  <dgm:constr type="t" for="ch" forName="childText1" refType="h" fact="0.224"/>
                  <dgm:constr type="w" for="ch" forName="childText1" refType="w" fact="0.9241"/>
                  <dgm:constr type="h" for="ch" forName="childText1" refType="h" fact="0.776"/>
                </dgm:constrLst>
              </dgm:else>
            </dgm:choose>
          </dgm:else>
        </dgm:choose>
      </dgm:if>
      <dgm:if name="Name12" axis="ch" ptType="node" func="cnt" op="equ" val="2">
        <dgm:choose name="Name13">
          <dgm:if name="Name14" axis="ch ch" ptType="node node" func="cnt" op="equ" val="0">
            <dgm:alg type="composite">
              <dgm:param type="ar" val="5.1498"/>
            </dgm:alg>
            <dgm:choose name="Name15">
              <dgm:if name="Name16" func="var" arg="dir" op="equ" val="norm">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462"/>
                  <dgm:constr type="t" for="ch" forName="parentText2" refType="h" fact="0.2499"/>
                  <dgm:constr type="w" for="ch" forName="parentText2" refType="w" fact="0.538"/>
                  <dgm:constr type="h" for="ch" forName="parentText2" refType="h" fact="0.7501"/>
                </dgm:constrLst>
              </dgm:if>
              <dgm:else name="Name17">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
                  <dgm:constr type="t" for="ch" forName="parentText2" refType="h" fact="0.2499"/>
                  <dgm:constr type="w" for="ch" forName="parentText2" refType="w" fact="0.538"/>
                  <dgm:constr type="h" for="ch" forName="parentText2" refType="h" fact="0.7501"/>
                </dgm:constrLst>
              </dgm:else>
            </dgm:choose>
          </dgm:if>
          <dgm:else name="Name18">
            <dgm:alg type="composite">
              <dgm:param type="ar" val="2.0563"/>
            </dgm:alg>
            <dgm:choose name="Name19">
              <dgm:if name="Name2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462"/>
                  <dgm:constr type="t" for="ch" forName="parentText2" refType="h" fact="0.0998"/>
                  <dgm:constr type="w" for="ch" forName="parentText2" refType="w" fact="0.538"/>
                  <dgm:constr type="h" for="ch" forName="parentText2" refType="h" fact="0.2995"/>
                  <dgm:constr type="l" for="ch" forName="childText1" refType="w" fact="0"/>
                  <dgm:constr type="t" for="ch" forName="childText1" refType="h" fact="0.2317"/>
                  <dgm:constr type="w" for="ch" forName="childText1" refType="w" fact="0.462"/>
                  <dgm:constr type="h" for="ch" forName="childText1" refType="h" fact="0.6685"/>
                  <dgm:constr type="l" for="ch" forName="childText2" refType="w" fact="0.462"/>
                  <dgm:constr type="t" for="ch" forName="childText2" refType="h" fact="0.3315"/>
                  <dgm:constr type="w" for="ch" forName="childText2" refType="w" fact="0.462"/>
                  <dgm:constr type="h" for="ch" forName="childText2" refType="h" fact="0.6685"/>
                </dgm:constrLst>
              </dgm:if>
              <dgm:else name="Name2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
                  <dgm:constr type="t" for="ch" forName="parentText2" refType="h" fact="0.0998"/>
                  <dgm:constr type="w" for="ch" forName="parentText2" refType="w" fact="0.538"/>
                  <dgm:constr type="h" for="ch" forName="parentText2" refType="h" fact="0.2995"/>
                  <dgm:constr type="l" for="ch" forName="childText1" refType="w" fact="0.538"/>
                  <dgm:constr type="t" for="ch" forName="childText1" refType="h" fact="0.2317"/>
                  <dgm:constr type="w" for="ch" forName="childText1" refType="w" fact="0.462"/>
                  <dgm:constr type="h" for="ch" forName="childText1" refType="h" fact="0.6685"/>
                  <dgm:constr type="l" for="ch" forName="childText2" refType="w" fact="0.076"/>
                  <dgm:constr type="t" for="ch" forName="childText2" refType="h" fact="0.3315"/>
                  <dgm:constr type="w" for="ch" forName="childText2" refType="w" fact="0.462"/>
                  <dgm:constr type="h" for="ch" forName="childText2" refType="h" fact="0.6685"/>
                </dgm:constrLst>
              </dgm:else>
            </dgm:choose>
          </dgm:else>
        </dgm:choose>
      </dgm:if>
      <dgm:if name="Name22" axis="ch" ptType="node" func="cnt" op="equ" val="3">
        <dgm:choose name="Name23">
          <dgm:if name="Name24" axis="ch ch" ptType="node node" func="cnt" op="equ" val="0">
            <dgm:alg type="composite">
              <dgm:param type="ar" val="4.1198"/>
            </dgm:alg>
            <dgm:choose name="Name25">
              <dgm:if name="Name2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308"/>
                  <dgm:constr type="t" for="ch" forName="parentText2" refType="h" fact="0.2"/>
                  <dgm:constr type="w" for="ch" forName="parentText2" refType="w" fact="0.692"/>
                  <dgm:constr type="h" for="ch" forName="parentText2" refType="h" fact="0.6"/>
                  <dgm:constr type="l" for="ch" forName="parentText3" refType="w" fact="0.616"/>
                  <dgm:constr type="t" for="ch" forName="parentText3" refType="h" fact="0.4"/>
                  <dgm:constr type="w" for="ch" forName="parentText3" refType="w" fact="0.384"/>
                  <dgm:constr type="h" for="ch" forName="parentText3" refType="h" fact="0.6"/>
                </dgm:constrLst>
              </dgm:if>
              <dgm:else name="Name2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
                  <dgm:constr type="t" for="ch" forName="parentText2" refType="h" fact="0.2"/>
                  <dgm:constr type="w" for="ch" forName="parentText2" refType="w" fact="0.692"/>
                  <dgm:constr type="h" for="ch" forName="parentText2" refType="h" fact="0.6"/>
                  <dgm:constr type="l" for="ch" forName="parentText3" refType="w" fact="0"/>
                  <dgm:constr type="t" for="ch" forName="parentText3" refType="h" fact="0.4"/>
                  <dgm:constr type="w" for="ch" forName="parentText3" refType="w" fact="0.384"/>
                  <dgm:constr type="h" for="ch" forName="parentText3" refType="h" fact="0.6"/>
                </dgm:constrLst>
              </dgm:else>
            </dgm:choose>
          </dgm:if>
          <dgm:else name="Name28">
            <dgm:alg type="composite">
              <dgm:param type="ar" val="2.0702"/>
            </dgm:alg>
            <dgm:choose name="Name29">
              <dgm:if name="Name3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
                  <dgm:constr type="t" for="ch" forName="childText1" refType="h" fact="0.2325"/>
                  <dgm:constr type="w" for="ch" forName="childText1" refType="w" fact="0.308"/>
                  <dgm:constr type="h" for="ch" forName="childText1" refType="h" fact="0.5808"/>
                  <dgm:constr type="l" for="ch" forName="childText2" refType="w" fact="0.308"/>
                  <dgm:constr type="t" for="ch" forName="childText2" refType="h" fact="0.333"/>
                  <dgm:constr type="w" for="ch" forName="childText2" refType="w" fact="0.308"/>
                  <dgm:constr type="h" for="ch" forName="childText2" refType="h" fact="0.5808"/>
                  <dgm:constr type="l" for="ch" forName="childText3" refType="w" fact="0.61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308"/>
                  <dgm:constr type="t" for="ch" forName="parentText2" refType="h" fact="0.1005"/>
                  <dgm:constr type="w" for="ch" forName="parentText2" refType="w" fact="0.692"/>
                  <dgm:constr type="h" for="ch" forName="parentText2" refType="h" fact="0.3015"/>
                  <dgm:constr type="l" for="ch" forName="parentText3" refType="w" fact="0.616"/>
                  <dgm:constr type="t" for="ch" forName="parentText3" refType="h" fact="0.201"/>
                  <dgm:constr type="w" for="ch" forName="parentText3" refType="w" fact="0.384"/>
                  <dgm:constr type="h" for="ch" forName="parentText3" refType="h" fact="0.3015"/>
                </dgm:constrLst>
              </dgm:if>
              <dgm:else name="Name3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692"/>
                  <dgm:constr type="t" for="ch" forName="childText1" refType="h" fact="0.2325"/>
                  <dgm:constr type="w" for="ch" forName="childText1" refType="w" fact="0.308"/>
                  <dgm:constr type="h" for="ch" forName="childText1" refType="h" fact="0.5808"/>
                  <dgm:constr type="l" for="ch" forName="childText2" refType="w" fact="0.384"/>
                  <dgm:constr type="t" for="ch" forName="childText2" refType="h" fact="0.333"/>
                  <dgm:constr type="w" for="ch" forName="childText2" refType="w" fact="0.308"/>
                  <dgm:constr type="h" for="ch" forName="childText2" refType="h" fact="0.5808"/>
                  <dgm:constr type="l" for="ch" forName="childText3" refType="w" fact="0.07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
                  <dgm:constr type="t" for="ch" forName="parentText2" refType="h" fact="0.1005"/>
                  <dgm:constr type="w" for="ch" forName="parentText2" refType="w" fact="0.692"/>
                  <dgm:constr type="h" for="ch" forName="parentText2" refType="h" fact="0.3015"/>
                  <dgm:constr type="l" for="ch" forName="parentText3" refType="w" fact="0"/>
                  <dgm:constr type="t" for="ch" forName="parentText3" refType="h" fact="0.201"/>
                  <dgm:constr type="w" for="ch" forName="parentText3" refType="w" fact="0.384"/>
                  <dgm:constr type="h" for="ch" forName="parentText3" refType="h" fact="0.3015"/>
                </dgm:constrLst>
              </dgm:else>
            </dgm:choose>
          </dgm:else>
        </dgm:choose>
      </dgm:if>
      <dgm:if name="Name32" axis="ch" ptType="node" func="cnt" op="equ" val="4">
        <dgm:choose name="Name33">
          <dgm:if name="Name34" axis="ch ch" ptType="node node" func="cnt" op="equ" val="0">
            <dgm:alg type="composite">
              <dgm:param type="ar" val="3.435"/>
            </dgm:alg>
            <dgm:choose name="Name35">
              <dgm:if name="Name3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2305"/>
                  <dgm:constr type="t" for="ch" forName="parentText2" refType="h" fact="0.1666"/>
                  <dgm:constr type="w" for="ch" forName="parentText2" refType="w" fact="0.7695"/>
                  <dgm:constr type="h" for="ch" forName="parentText2" refType="h" fact="0.5001"/>
                  <dgm:constr type="l" for="ch" forName="parentText3" refType="w" fact="0.461"/>
                  <dgm:constr type="t" for="ch" forName="parentText3" refType="h" fact="0.3333"/>
                  <dgm:constr type="w" for="ch" forName="parentText3" refType="w" fact="0.539"/>
                  <dgm:constr type="h" for="ch" forName="parentText3" refType="h" fact="0.5001"/>
                  <dgm:constr type="l" for="ch" forName="parentText4" refType="w" fact="0.6915"/>
                  <dgm:constr type="t" for="ch" forName="parentText4" refType="h" fact="0.4999"/>
                  <dgm:constr type="w" for="ch" forName="parentText4" refType="w" fact="0.3085"/>
                  <dgm:constr type="h" for="ch" forName="parentText4" refType="h" fact="0.5001"/>
                </dgm:constrLst>
              </dgm:if>
              <dgm:else name="Name3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
                  <dgm:constr type="t" for="ch" forName="parentText2" refType="h" fact="0.1666"/>
                  <dgm:constr type="w" for="ch" forName="parentText2" refType="w" fact="0.7695"/>
                  <dgm:constr type="h" for="ch" forName="parentText2" refType="h" fact="0.5001"/>
                  <dgm:constr type="l" for="ch" forName="parentText3" refType="w" fact="0"/>
                  <dgm:constr type="t" for="ch" forName="parentText3" refType="h" fact="0.3333"/>
                  <dgm:constr type="w" for="ch" forName="parentText3" refType="w" fact="0.539"/>
                  <dgm:constr type="h" for="ch" forName="parentText3" refType="h" fact="0.5001"/>
                  <dgm:constr type="l" for="ch" forName="parentText4" refType="w" fact="0"/>
                  <dgm:constr type="t" for="ch" forName="parentText4" refType="h" fact="0.4999"/>
                  <dgm:constr type="w" for="ch" forName="parentText4" refType="w" fact="0.3085"/>
                  <dgm:constr type="h" for="ch" forName="parentText4" refType="h" fact="0.5001"/>
                </dgm:constrLst>
              </dgm:else>
            </dgm:choose>
          </dgm:if>
          <dgm:else name="Name38">
            <dgm:alg type="composite">
              <dgm:param type="ar" val="1.9377"/>
            </dgm:alg>
            <dgm:choose name="Name39">
              <dgm:if name="Name4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
                  <dgm:constr type="t" for="ch" forName="childText1" refType="h" fact="0.218"/>
                  <dgm:constr type="w" for="ch" forName="childText1" refType="w" fact="0.2305"/>
                  <dgm:constr type="h" for="ch" forName="childText1" refType="h" fact="0.5218"/>
                  <dgm:constr type="l" for="ch" forName="childText2" refType="w" fact="0.2305"/>
                  <dgm:constr type="t" for="ch" forName="childText2" refType="h" fact="0.312"/>
                  <dgm:constr type="w" for="ch" forName="childText2" refType="w" fact="0.2305"/>
                  <dgm:constr type="h" for="ch" forName="childText2" refType="h" fact="0.5085"/>
                  <dgm:constr type="l" for="ch" forName="childText3" refType="w" fact="0.461"/>
                  <dgm:constr type="t" for="ch" forName="childText3" refType="h" fact="0.406"/>
                  <dgm:constr type="w" for="ch" forName="childText3" refType="w" fact="0.2305"/>
                  <dgm:constr type="h" for="ch" forName="childText3" refType="h" fact="0.5119"/>
                  <dgm:constr type="l" for="ch" forName="childText4" refType="w" fact="0.6915"/>
                  <dgm:constr type="t" for="ch" forName="childText4" refType="h" fact="0.5"/>
                  <dgm:constr type="w" for="ch" forName="childText4" refType="w" fact="0.232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2305"/>
                  <dgm:constr type="t" for="ch" forName="parentText2" refType="h" fact="0.094"/>
                  <dgm:constr type="w" for="ch" forName="parentText2" refType="w" fact="0.7695"/>
                  <dgm:constr type="h" for="ch" forName="parentText2" refType="h" fact="0.2821"/>
                  <dgm:constr type="l" for="ch" forName="parentText3" refType="w" fact="0.461"/>
                  <dgm:constr type="t" for="ch" forName="parentText3" refType="h" fact="0.188"/>
                  <dgm:constr type="w" for="ch" forName="parentText3" refType="w" fact="0.539"/>
                  <dgm:constr type="h" for="ch" forName="parentText3" refType="h" fact="0.2821"/>
                  <dgm:constr type="l" for="ch" forName="parentText4" refType="w" fact="0.6915"/>
                  <dgm:constr type="t" for="ch" forName="parentText4" refType="h" fact="0.282"/>
                  <dgm:constr type="w" for="ch" forName="parentText4" refType="w" fact="0.3085"/>
                  <dgm:constr type="h" for="ch" forName="parentText4" refType="h" fact="0.2821"/>
                </dgm:constrLst>
              </dgm:if>
              <dgm:else name="Name4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7695"/>
                  <dgm:constr type="t" for="ch" forName="childText1" refType="h" fact="0.218"/>
                  <dgm:constr type="w" for="ch" forName="childText1" refType="w" fact="0.2305"/>
                  <dgm:constr type="h" for="ch" forName="childText1" refType="h" fact="0.5218"/>
                  <dgm:constr type="l" for="ch" forName="childText2" refType="w" fact="0.539"/>
                  <dgm:constr type="t" for="ch" forName="childText2" refType="h" fact="0.312"/>
                  <dgm:constr type="w" for="ch" forName="childText2" refType="w" fact="0.2305"/>
                  <dgm:constr type="h" for="ch" forName="childText2" refType="h" fact="0.5085"/>
                  <dgm:constr type="l" for="ch" forName="childText3" refType="w" fact="0.3085"/>
                  <dgm:constr type="t" for="ch" forName="childText3" refType="h" fact="0.406"/>
                  <dgm:constr type="w" for="ch" forName="childText3" refType="w" fact="0.2305"/>
                  <dgm:constr type="h" for="ch" forName="childText3" refType="h" fact="0.5119"/>
                  <dgm:constr type="l" for="ch" forName="childText4" refType="w" fact="0.076"/>
                  <dgm:constr type="t" for="ch" forName="childText4" refType="h" fact="0.5"/>
                  <dgm:constr type="w" for="ch" forName="childText4" refType="w" fact="0.234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
                  <dgm:constr type="t" for="ch" forName="parentText2" refType="h" fact="0.094"/>
                  <dgm:constr type="w" for="ch" forName="parentText2" refType="w" fact="0.7695"/>
                  <dgm:constr type="h" for="ch" forName="parentText2" refType="h" fact="0.2821"/>
                  <dgm:constr type="l" for="ch" forName="parentText3" refType="w" fact="0"/>
                  <dgm:constr type="t" for="ch" forName="parentText3" refType="h" fact="0.188"/>
                  <dgm:constr type="w" for="ch" forName="parentText3" refType="w" fact="0.539"/>
                  <dgm:constr type="h" for="ch" forName="parentText3" refType="h" fact="0.2821"/>
                  <dgm:constr type="l" for="ch" forName="parentText4" refType="w" fact="0"/>
                  <dgm:constr type="t" for="ch" forName="parentText4" refType="h" fact="0.282"/>
                  <dgm:constr type="w" for="ch" forName="parentText4" refType="w" fact="0.3085"/>
                  <dgm:constr type="h" for="ch" forName="parentText4" refType="h" fact="0.2821"/>
                </dgm:constrLst>
              </dgm:else>
            </dgm:choose>
          </dgm:else>
        </dgm:choose>
      </dgm:if>
      <dgm:else name="Name42">
        <dgm:choose name="Name43">
          <dgm:if name="Name44" axis="ch ch" ptType="node node" func="cnt" op="equ" val="0">
            <dgm:alg type="composite">
              <dgm:param type="ar" val="2.9463"/>
            </dgm:alg>
            <dgm:choose name="Name45">
              <dgm:if name="Name4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1848"/>
                  <dgm:constr type="t" for="ch" forName="parentText2" refType="h" fact="0.1429"/>
                  <dgm:constr type="w" for="ch" forName="parentText2" refType="w" fact="0.8152"/>
                  <dgm:constr type="h" for="ch" forName="parentText2" refType="h" fact="0.4285"/>
                  <dgm:constr type="l" for="ch" forName="parentText3" refType="w" fact="0.3696"/>
                  <dgm:constr type="t" for="ch" forName="parentText3" refType="h" fact="0.2858"/>
                  <dgm:constr type="w" for="ch" forName="parentText3" refType="w" fact="0.6304"/>
                  <dgm:constr type="h" for="ch" forName="parentText3" refType="h" fact="0.4285"/>
                  <dgm:constr type="l" for="ch" forName="parentText4" refType="w" fact="0.5545"/>
                  <dgm:constr type="t" for="ch" forName="parentText4" refType="h" fact="0.4286"/>
                  <dgm:constr type="w" for="ch" forName="parentText4" refType="w" fact="0.4455"/>
                  <dgm:constr type="h" for="ch" forName="parentText4" refType="h" fact="0.4285"/>
                  <dgm:constr type="l" for="ch" forName="parentText5" refType="w" fact="0.7393"/>
                  <dgm:constr type="t" for="ch" forName="parentText5" refType="h" fact="0.5715"/>
                  <dgm:constr type="w" for="ch" forName="parentText5" refType="w" fact="0.2607"/>
                  <dgm:constr type="h" for="ch" forName="parentText5" refType="h" fact="0.4285"/>
                </dgm:constrLst>
              </dgm:if>
              <dgm:else name="Name4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
                  <dgm:constr type="t" for="ch" forName="parentText2" refType="h" fact="0.1429"/>
                  <dgm:constr type="w" for="ch" forName="parentText2" refType="w" fact="0.8152"/>
                  <dgm:constr type="h" for="ch" forName="parentText2" refType="h" fact="0.4285"/>
                  <dgm:constr type="l" for="ch" forName="parentText3" refType="w" fact="0"/>
                  <dgm:constr type="t" for="ch" forName="parentText3" refType="h" fact="0.2858"/>
                  <dgm:constr type="w" for="ch" forName="parentText3" refType="w" fact="0.6304"/>
                  <dgm:constr type="h" for="ch" forName="parentText3" refType="h" fact="0.4285"/>
                  <dgm:constr type="l" for="ch" forName="parentText4" refType="w" fact="0"/>
                  <dgm:constr type="t" for="ch" forName="parentText4" refType="h" fact="0.4286"/>
                  <dgm:constr type="w" for="ch" forName="parentText4" refType="w" fact="0.4455"/>
                  <dgm:constr type="h" for="ch" forName="parentText4" refType="h" fact="0.4285"/>
                  <dgm:constr type="l" for="ch" forName="parentText5" refType="w" fact="0"/>
                  <dgm:constr type="t" for="ch" forName="parentText5" refType="h" fact="0.5715"/>
                  <dgm:constr type="w" for="ch" forName="parentText5" refType="w" fact="0.2607"/>
                  <dgm:constr type="h" for="ch" forName="parentText5" refType="h" fact="0.4285"/>
                </dgm:constrLst>
              </dgm:else>
            </dgm:choose>
          </dgm:if>
          <dgm:else name="Name48">
            <dgm:alg type="composite">
              <dgm:param type="ar" val="1.7837"/>
            </dgm:alg>
            <dgm:choose name="Name49">
              <dgm:if name="Name5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
                  <dgm:constr type="t" for="ch" forName="childText1" refType="h" fact="0.1997"/>
                  <dgm:constr type="w" for="ch" forName="childText1" refType="w" fact="0.18482"/>
                  <dgm:constr type="h" for="ch" forName="childText1" refType="h" fact="0.4763"/>
                  <dgm:constr type="l" for="ch" forName="childText2" refType="w" fact="0.1848"/>
                  <dgm:constr type="t" for="ch" forName="childText2" refType="h" fact="0.2862"/>
                  <dgm:constr type="w" for="ch" forName="childText2" refType="w" fact="0.18482"/>
                  <dgm:constr type="h" for="ch" forName="childText2" refType="h" fact="0.4763"/>
                  <dgm:constr type="l" for="ch" forName="childText3" refType="w" fact="0.3696"/>
                  <dgm:constr type="t" for="ch" forName="childText3" refType="h" fact="0.3727"/>
                  <dgm:constr type="w" for="ch" forName="childText3" refType="w" fact="0.18482"/>
                  <dgm:constr type="h" for="ch" forName="childText3" refType="h" fact="0.4763"/>
                  <dgm:constr type="l" for="ch" forName="childText4" refType="w" fact="0.5545"/>
                  <dgm:constr type="t" for="ch" forName="childText4" refType="h" fact="0.4592"/>
                  <dgm:constr type="w" for="ch" forName="childText4" refType="w" fact="0.18482"/>
                  <dgm:constr type="h" for="ch" forName="childText4" refType="h" fact="0.4763"/>
                  <dgm:constr type="l" for="ch" forName="childText5" refType="w" fact="0.7393"/>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1848"/>
                  <dgm:constr type="t" for="ch" forName="parentText2" refType="h" fact="0.0865"/>
                  <dgm:constr type="w" for="ch" forName="parentText2" refType="w" fact="0.8152"/>
                  <dgm:constr type="h" for="ch" forName="parentText2" refType="h" fact="0.2594"/>
                  <dgm:constr type="l" for="ch" forName="parentText3" refType="w" fact="0.3696"/>
                  <dgm:constr type="t" for="ch" forName="parentText3" refType="h" fact="0.173"/>
                  <dgm:constr type="w" for="ch" forName="parentText3" refType="w" fact="0.6304"/>
                  <dgm:constr type="h" for="ch" forName="parentText3" refType="h" fact="0.2594"/>
                  <dgm:constr type="l" for="ch" forName="parentText4" refType="w" fact="0.5545"/>
                  <dgm:constr type="t" for="ch" forName="parentText4" refType="h" fact="0.2595"/>
                  <dgm:constr type="w" for="ch" forName="parentText4" refType="w" fact="0.4455"/>
                  <dgm:constr type="h" for="ch" forName="parentText4" refType="h" fact="0.2594"/>
                  <dgm:constr type="l" for="ch" forName="parentText5" refType="w" fact="0.7393"/>
                  <dgm:constr type="t" for="ch" forName="parentText5" refType="h" fact="0.346"/>
                  <dgm:constr type="w" for="ch" forName="parentText5" refType="w" fact="0.2607"/>
                  <dgm:constr type="h" for="ch" forName="parentText5" refType="h" fact="0.2594"/>
                </dgm:constrLst>
              </dgm:if>
              <dgm:else name="Name5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81518"/>
                  <dgm:constr type="t" for="ch" forName="childText1" refType="h" fact="0.1997"/>
                  <dgm:constr type="w" for="ch" forName="childText1" refType="w" fact="0.18482"/>
                  <dgm:constr type="h" for="ch" forName="childText1" refType="h" fact="0.4763"/>
                  <dgm:constr type="l" for="ch" forName="childText2" refType="w" fact="0.63036"/>
                  <dgm:constr type="t" for="ch" forName="childText2" refType="h" fact="0.2862"/>
                  <dgm:constr type="w" for="ch" forName="childText2" refType="w" fact="0.18482"/>
                  <dgm:constr type="h" for="ch" forName="childText2" refType="h" fact="0.4763"/>
                  <dgm:constr type="l" for="ch" forName="childText3" refType="w" fact="0.44554"/>
                  <dgm:constr type="t" for="ch" forName="childText3" refType="h" fact="0.3727"/>
                  <dgm:constr type="w" for="ch" forName="childText3" refType="w" fact="0.18482"/>
                  <dgm:constr type="h" for="ch" forName="childText3" refType="h" fact="0.4763"/>
                  <dgm:constr type="l" for="ch" forName="childText4" refType="w" fact="0.26072"/>
                  <dgm:constr type="t" for="ch" forName="childText4" refType="h" fact="0.4592"/>
                  <dgm:constr type="w" for="ch" forName="childText4" refType="w" fact="0.18482"/>
                  <dgm:constr type="h" for="ch" forName="childText4" refType="h" fact="0.4763"/>
                  <dgm:constr type="l" for="ch" forName="childText5" refType="w" fact="0.0759"/>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
                  <dgm:constr type="t" for="ch" forName="parentText2" refType="h" fact="0.0865"/>
                  <dgm:constr type="w" for="ch" forName="parentText2" refType="w" fact="0.8152"/>
                  <dgm:constr type="h" for="ch" forName="parentText2" refType="h" fact="0.2594"/>
                  <dgm:constr type="l" for="ch" forName="parentText3" refType="w" fact="0"/>
                  <dgm:constr type="t" for="ch" forName="parentText3" refType="h" fact="0.173"/>
                  <dgm:constr type="w" for="ch" forName="parentText3" refType="w" fact="0.6304"/>
                  <dgm:constr type="h" for="ch" forName="parentText3" refType="h" fact="0.2594"/>
                  <dgm:constr type="l" for="ch" forName="parentText4" refType="w" fact="0"/>
                  <dgm:constr type="t" for="ch" forName="parentText4" refType="h" fact="0.2595"/>
                  <dgm:constr type="w" for="ch" forName="parentText4" refType="w" fact="0.4455"/>
                  <dgm:constr type="h" for="ch" forName="parentText4" refType="h" fact="0.2594"/>
                  <dgm:constr type="l" for="ch" forName="parentText5" refType="w" fact="0"/>
                  <dgm:constr type="t" for="ch" forName="parentText5" refType="h" fact="0.346"/>
                  <dgm:constr type="w" for="ch" forName="parentText5" refType="w" fact="0.2607"/>
                  <dgm:constr type="h" for="ch" forName="parentText5" refType="h" fact="0.2594"/>
                </dgm:constrLst>
              </dgm:else>
            </dgm:choose>
          </dgm:else>
        </dgm:choose>
      </dgm:else>
    </dgm:choose>
    <dgm:forEach name="Name52" axis="ch" ptType="node" cnt="1">
      <dgm:layoutNode name="parentText1" styleLbl="node1">
        <dgm:varLst>
          <dgm:chMax/>
          <dgm:chPref val="3"/>
          <dgm:bulletEnabled val="1"/>
        </dgm:varLst>
        <dgm:choose name="Name53">
          <dgm:if name="Name54"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55">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56">
        <dgm:if name="Name57" axis="ch" ptType="node" func="cnt" op="gte" val="1">
          <dgm:layoutNode name="childText1"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8"/>
      </dgm:choose>
    </dgm:forEach>
    <dgm:forEach name="Name59" axis="ch" ptType="node" st="2" cnt="1">
      <dgm:layoutNode name="parentText2" styleLbl="node1">
        <dgm:varLst>
          <dgm:chMax/>
          <dgm:chPref val="3"/>
          <dgm:bulletEnabled val="1"/>
        </dgm:varLst>
        <dgm:choose name="Name60">
          <dgm:if name="Name61"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2">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63">
        <dgm:if name="Name64" axis="ch" ptType="node" func="cnt" op="gte" val="1">
          <dgm:layoutNode name="childText2"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5"/>
      </dgm:choose>
    </dgm:forEach>
    <dgm:forEach name="Name66" axis="ch" ptType="node" st="3" cnt="1">
      <dgm:layoutNode name="parentText3" styleLbl="node1">
        <dgm:varLst>
          <dgm:chMax/>
          <dgm:chPref val="3"/>
          <dgm:bulletEnabled val="1"/>
        </dgm:varLst>
        <dgm:choose name="Name67">
          <dgm:if name="Name68"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9">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0">
        <dgm:if name="Name71" axis="ch" ptType="node" func="cnt" op="gte" val="1">
          <dgm:layoutNode name="childText3"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forEach>
    <dgm:forEach name="Name73" axis="ch" ptType="node" st="4" cnt="1">
      <dgm:layoutNode name="parentText4" styleLbl="node1">
        <dgm:varLst>
          <dgm:chMax/>
          <dgm:chPref val="3"/>
          <dgm:bulletEnabled val="1"/>
        </dgm:varLst>
        <dgm:choose name="Name74">
          <dgm:if name="Name75"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76">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7">
        <dgm:if name="Name78" axis="ch" ptType="node" func="cnt" op="gte" val="1">
          <dgm:layoutNode name="childText4"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9"/>
      </dgm:choose>
    </dgm:forEach>
    <dgm:forEach name="Name80" axis="ch" ptType="node" st="5" cnt="1">
      <dgm:layoutNode name="parentText5" styleLbl="node1">
        <dgm:varLst>
          <dgm:chMax/>
          <dgm:chPref val="3"/>
          <dgm:bulletEnabled val="1"/>
        </dgm:varLst>
        <dgm:choose name="Name81">
          <dgm:if name="Name82"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83">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84">
        <dgm:if name="Name85" axis="ch" ptType="node" func="cnt" op="gte" val="1">
          <dgm:layoutNode name="childText5"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4.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062688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46400" cy="496888"/>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cs-CZ"/>
          </a:p>
        </p:txBody>
      </p:sp>
      <p:sp>
        <p:nvSpPr>
          <p:cNvPr id="3" name="Zástupný symbol pro datum 2"/>
          <p:cNvSpPr>
            <a:spLocks noGrp="1"/>
          </p:cNvSpPr>
          <p:nvPr>
            <p:ph type="dt" idx="1"/>
          </p:nvPr>
        </p:nvSpPr>
        <p:spPr>
          <a:xfrm>
            <a:off x="3849688" y="0"/>
            <a:ext cx="2946400" cy="496888"/>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76764829-35D7-453B-9A22-75899B306BD2}" type="datetimeFigureOut">
              <a:rPr lang="cs-CZ"/>
              <a:pPr>
                <a:defRPr/>
              </a:pPr>
              <a:t>8.4.2019</a:t>
            </a:fld>
            <a:endParaRPr lang="cs-CZ"/>
          </a:p>
        </p:txBody>
      </p:sp>
      <p:sp>
        <p:nvSpPr>
          <p:cNvPr id="4" name="Zástupný symbol pro obrázek snímku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pPr lvl="0"/>
            <a:endParaRPr lang="cs-CZ" noProof="0"/>
          </a:p>
        </p:txBody>
      </p:sp>
      <p:sp>
        <p:nvSpPr>
          <p:cNvPr id="5" name="Zástupný symbol pro poznámky 4"/>
          <p:cNvSpPr>
            <a:spLocks noGrp="1"/>
          </p:cNvSpPr>
          <p:nvPr>
            <p:ph type="body" sz="quarter" idx="3"/>
          </p:nvPr>
        </p:nvSpPr>
        <p:spPr>
          <a:xfrm>
            <a:off x="679450" y="4714875"/>
            <a:ext cx="5438775" cy="4467225"/>
          </a:xfrm>
          <a:prstGeom prst="rect">
            <a:avLst/>
          </a:prstGeom>
        </p:spPr>
        <p:txBody>
          <a:bodyPr vert="horz" lIns="91440" tIns="45720" rIns="91440" bIns="45720" rtlCol="0">
            <a:normAutofit/>
          </a:bodyPr>
          <a:lstStyle/>
          <a:p>
            <a:pPr lvl="0"/>
            <a:r>
              <a:rPr lang="cs-CZ" noProof="0" smtClean="0"/>
              <a:t>Klepnutím lze upravit styly předlohy textu.</a:t>
            </a:r>
          </a:p>
          <a:p>
            <a:pPr lvl="1"/>
            <a:r>
              <a:rPr lang="cs-CZ" noProof="0" smtClean="0"/>
              <a:t>Druhá úroveň</a:t>
            </a:r>
          </a:p>
          <a:p>
            <a:pPr lvl="2"/>
            <a:r>
              <a:rPr lang="cs-CZ" noProof="0" smtClean="0"/>
              <a:t>Třetí úroveň</a:t>
            </a:r>
          </a:p>
          <a:p>
            <a:pPr lvl="3"/>
            <a:r>
              <a:rPr lang="cs-CZ" noProof="0" smtClean="0"/>
              <a:t>Čtvrtá úroveň</a:t>
            </a:r>
          </a:p>
          <a:p>
            <a:pPr lvl="4"/>
            <a:r>
              <a:rPr lang="cs-CZ" noProof="0" smtClean="0"/>
              <a:t>Pátá úroveň</a:t>
            </a:r>
            <a:endParaRPr lang="cs-CZ" noProof="0"/>
          </a:p>
        </p:txBody>
      </p:sp>
      <p:sp>
        <p:nvSpPr>
          <p:cNvPr id="6" name="Zástupný symbol pro zápatí 5"/>
          <p:cNvSpPr>
            <a:spLocks noGrp="1"/>
          </p:cNvSpPr>
          <p:nvPr>
            <p:ph type="ftr" sz="quarter" idx="4"/>
          </p:nvPr>
        </p:nvSpPr>
        <p:spPr>
          <a:xfrm>
            <a:off x="0" y="9428163"/>
            <a:ext cx="2946400" cy="496887"/>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cs-CZ"/>
          </a:p>
        </p:txBody>
      </p:sp>
      <p:sp>
        <p:nvSpPr>
          <p:cNvPr id="7" name="Zástupný symbol pro číslo snímku 6"/>
          <p:cNvSpPr>
            <a:spLocks noGrp="1"/>
          </p:cNvSpPr>
          <p:nvPr>
            <p:ph type="sldNum" sz="quarter" idx="5"/>
          </p:nvPr>
        </p:nvSpPr>
        <p:spPr>
          <a:xfrm>
            <a:off x="3849688" y="9428163"/>
            <a:ext cx="2946400" cy="496887"/>
          </a:xfrm>
          <a:prstGeom prst="rect">
            <a:avLst/>
          </a:prstGeom>
        </p:spPr>
        <p:txBody>
          <a:bodyPr vert="horz" lIns="91440" tIns="45720" rIns="91440" bIns="45720" rtlCol="0" anchor="b"/>
          <a:lstStyle>
            <a:lvl1pPr algn="r" fontAlgn="auto">
              <a:spcBef>
                <a:spcPts val="0"/>
              </a:spcBef>
              <a:spcAft>
                <a:spcPts val="0"/>
              </a:spcAft>
              <a:defRPr sz="1200">
                <a:latin typeface="+mn-lt"/>
                <a:cs typeface="+mn-cs"/>
              </a:defRPr>
            </a:lvl1pPr>
          </a:lstStyle>
          <a:p>
            <a:pPr>
              <a:defRPr/>
            </a:pPr>
            <a:fld id="{1ADA3BD5-BFEA-447B-A4A2-DB9972724689}" type="slidenum">
              <a:rPr lang="cs-CZ"/>
              <a:pPr>
                <a:defRPr/>
              </a:pPr>
              <a:t>‹#›</a:t>
            </a:fld>
            <a:endParaRPr lang="cs-CZ"/>
          </a:p>
        </p:txBody>
      </p:sp>
    </p:spTree>
    <p:extLst>
      <p:ext uri="{BB962C8B-B14F-4D97-AF65-F5344CB8AC3E}">
        <p14:creationId xmlns:p14="http://schemas.microsoft.com/office/powerpoint/2010/main" val="238152905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pPr>
              <a:defRPr/>
            </a:pPr>
            <a:fld id="{1ADA3BD5-BFEA-447B-A4A2-DB9972724689}" type="slidenum">
              <a:rPr lang="cs-CZ" smtClean="0"/>
              <a:pPr>
                <a:defRPr/>
              </a:pPr>
              <a:t>1</a:t>
            </a:fld>
            <a:endParaRPr lang="cs-CZ"/>
          </a:p>
        </p:txBody>
      </p:sp>
    </p:spTree>
    <p:extLst>
      <p:ext uri="{BB962C8B-B14F-4D97-AF65-F5344CB8AC3E}">
        <p14:creationId xmlns:p14="http://schemas.microsoft.com/office/powerpoint/2010/main" val="32433655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Zástupný symbol pro obrázek snímku 1"/>
          <p:cNvSpPr>
            <a:spLocks noGrp="1" noRot="1" noChangeAspect="1" noTextEdit="1"/>
          </p:cNvSpPr>
          <p:nvPr>
            <p:ph type="sldImg"/>
          </p:nvPr>
        </p:nvSpPr>
        <p:spPr bwMode="auto">
          <a:noFill/>
          <a:ln>
            <a:solidFill>
              <a:srgbClr val="000000"/>
            </a:solidFill>
            <a:miter lim="800000"/>
            <a:headEnd/>
            <a:tailEnd/>
          </a:ln>
        </p:spPr>
      </p:sp>
      <p:sp>
        <p:nvSpPr>
          <p:cNvPr id="153603" name="Zástupný symbol pro poznámky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cs-CZ" smtClean="0"/>
          </a:p>
        </p:txBody>
      </p:sp>
      <p:sp>
        <p:nvSpPr>
          <p:cNvPr id="4" name="Zástupný symbol pro číslo snímku 3"/>
          <p:cNvSpPr>
            <a:spLocks noGrp="1"/>
          </p:cNvSpPr>
          <p:nvPr>
            <p:ph type="sldNum" sz="quarter" idx="5"/>
          </p:nvPr>
        </p:nvSpPr>
        <p:spPr/>
        <p:txBody>
          <a:bodyPr/>
          <a:lstStyle/>
          <a:p>
            <a:pPr>
              <a:defRPr/>
            </a:pPr>
            <a:fld id="{8050448E-F395-45C6-B17E-4C2793180964}" type="slidenum">
              <a:rPr lang="cs-CZ" smtClean="0"/>
              <a:pPr>
                <a:defRPr/>
              </a:pPr>
              <a:t>10</a:t>
            </a:fld>
            <a:endParaRPr lang="cs-CZ"/>
          </a:p>
        </p:txBody>
      </p:sp>
    </p:spTree>
    <p:extLst>
      <p:ext uri="{BB962C8B-B14F-4D97-AF65-F5344CB8AC3E}">
        <p14:creationId xmlns:p14="http://schemas.microsoft.com/office/powerpoint/2010/main" val="16533901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Zástupný symbol pro obrázek snímku 1"/>
          <p:cNvSpPr>
            <a:spLocks noGrp="1" noRot="1" noChangeAspect="1" noTextEdit="1"/>
          </p:cNvSpPr>
          <p:nvPr>
            <p:ph type="sldImg"/>
          </p:nvPr>
        </p:nvSpPr>
        <p:spPr bwMode="auto">
          <a:noFill/>
          <a:ln>
            <a:solidFill>
              <a:srgbClr val="000000"/>
            </a:solidFill>
            <a:miter lim="800000"/>
            <a:headEnd/>
            <a:tailEnd/>
          </a:ln>
        </p:spPr>
      </p:sp>
      <p:sp>
        <p:nvSpPr>
          <p:cNvPr id="154627" name="Zástupný symbol pro poznámky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cs-CZ" dirty="0" smtClean="0"/>
          </a:p>
        </p:txBody>
      </p:sp>
      <p:sp>
        <p:nvSpPr>
          <p:cNvPr id="4" name="Zástupný symbol pro číslo snímku 3"/>
          <p:cNvSpPr>
            <a:spLocks noGrp="1"/>
          </p:cNvSpPr>
          <p:nvPr>
            <p:ph type="sldNum" sz="quarter" idx="5"/>
          </p:nvPr>
        </p:nvSpPr>
        <p:spPr/>
        <p:txBody>
          <a:bodyPr/>
          <a:lstStyle/>
          <a:p>
            <a:pPr>
              <a:defRPr/>
            </a:pPr>
            <a:fld id="{B440B310-2355-4E77-85B3-0FF0D6601E8D}" type="slidenum">
              <a:rPr lang="cs-CZ" smtClean="0"/>
              <a:pPr>
                <a:defRPr/>
              </a:pPr>
              <a:t>11</a:t>
            </a:fld>
            <a:endParaRPr lang="cs-CZ"/>
          </a:p>
        </p:txBody>
      </p:sp>
    </p:spTree>
    <p:extLst>
      <p:ext uri="{BB962C8B-B14F-4D97-AF65-F5344CB8AC3E}">
        <p14:creationId xmlns:p14="http://schemas.microsoft.com/office/powerpoint/2010/main" val="27522706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Zástupný symbol pro obrázek snímku 1"/>
          <p:cNvSpPr>
            <a:spLocks noGrp="1" noRot="1" noChangeAspect="1" noTextEdit="1"/>
          </p:cNvSpPr>
          <p:nvPr>
            <p:ph type="sldImg"/>
          </p:nvPr>
        </p:nvSpPr>
        <p:spPr bwMode="auto">
          <a:noFill/>
          <a:ln>
            <a:solidFill>
              <a:srgbClr val="000000"/>
            </a:solidFill>
            <a:miter lim="800000"/>
            <a:headEnd/>
            <a:tailEnd/>
          </a:ln>
        </p:spPr>
      </p:sp>
      <p:sp>
        <p:nvSpPr>
          <p:cNvPr id="155651" name="Zástupný symbol pro poznámky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cs-CZ" sz="2000" dirty="0" smtClean="0"/>
              <a:t>Zmínil bych tři bloky, do kterých jsem prezentaci rozdělil</a:t>
            </a:r>
          </a:p>
        </p:txBody>
      </p:sp>
      <p:sp>
        <p:nvSpPr>
          <p:cNvPr id="4" name="Zástupný symbol pro číslo snímku 3"/>
          <p:cNvSpPr>
            <a:spLocks noGrp="1"/>
          </p:cNvSpPr>
          <p:nvPr>
            <p:ph type="sldNum" sz="quarter" idx="5"/>
          </p:nvPr>
        </p:nvSpPr>
        <p:spPr/>
        <p:txBody>
          <a:bodyPr/>
          <a:lstStyle/>
          <a:p>
            <a:pPr>
              <a:defRPr/>
            </a:pPr>
            <a:fld id="{CB0A7618-A715-4A4F-8B6C-100BF3C5FE7B}" type="slidenum">
              <a:rPr lang="cs-CZ" smtClean="0"/>
              <a:pPr>
                <a:defRPr/>
              </a:pPr>
              <a:t>12</a:t>
            </a:fld>
            <a:endParaRPr lang="cs-CZ"/>
          </a:p>
        </p:txBody>
      </p:sp>
    </p:spTree>
    <p:extLst>
      <p:ext uri="{BB962C8B-B14F-4D97-AF65-F5344CB8AC3E}">
        <p14:creationId xmlns:p14="http://schemas.microsoft.com/office/powerpoint/2010/main" val="24722977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Zástupný symbol pro obrázek snímku 1"/>
          <p:cNvSpPr>
            <a:spLocks noGrp="1" noRot="1" noChangeAspect="1" noTextEdit="1"/>
          </p:cNvSpPr>
          <p:nvPr>
            <p:ph type="sldImg"/>
          </p:nvPr>
        </p:nvSpPr>
        <p:spPr bwMode="auto">
          <a:noFill/>
          <a:ln>
            <a:solidFill>
              <a:srgbClr val="000000"/>
            </a:solidFill>
            <a:miter lim="800000"/>
            <a:headEnd/>
            <a:tailEnd/>
          </a:ln>
        </p:spPr>
      </p:sp>
      <p:sp>
        <p:nvSpPr>
          <p:cNvPr id="160771" name="Zástupný symbol pro poznámky 2"/>
          <p:cNvSpPr>
            <a:spLocks noGrp="1"/>
          </p:cNvSpPr>
          <p:nvPr>
            <p:ph type="body" idx="1"/>
          </p:nvPr>
        </p:nvSpPr>
        <p:spPr bwMode="auto">
          <a:noFill/>
        </p:spPr>
        <p:txBody>
          <a:bodyPr wrap="square" numCol="1" anchor="t" anchorCtr="0" compatLnSpc="1">
            <a:prstTxWarp prst="textNoShape">
              <a:avLst/>
            </a:prstTxWarp>
            <a:normAutofit fontScale="55000" lnSpcReduction="20000"/>
          </a:bodyPr>
          <a:lstStyle/>
          <a:p>
            <a:pPr eaLnBrk="1" hangingPunct="1"/>
            <a:r>
              <a:rPr lang="cs-CZ" sz="2000" dirty="0" smtClean="0"/>
              <a:t>Cíle ÚP je důležité si připomínat, diskutovat o nich. </a:t>
            </a:r>
          </a:p>
          <a:p>
            <a:pPr eaLnBrk="1" hangingPunct="1"/>
            <a:r>
              <a:rPr lang="cs-CZ" sz="2000" dirty="0" smtClean="0"/>
              <a:t>Kde jsou dnes priority u těchto cílů?</a:t>
            </a:r>
          </a:p>
          <a:p>
            <a:pPr eaLnBrk="1" hangingPunct="1"/>
            <a:endParaRPr lang="cs-CZ" sz="2000" dirty="0" smtClean="0"/>
          </a:p>
          <a:p>
            <a:pPr eaLnBrk="1" hangingPunct="1"/>
            <a:r>
              <a:rPr lang="cs-CZ" sz="2000" dirty="0" smtClean="0"/>
              <a:t>ÚP je dnes vnímáno ve společnosti především přes tu poslední odrážku tohoto snímku („výstavba, investor chce stavět, ÚP mu mnohdy překáží“). </a:t>
            </a:r>
          </a:p>
          <a:p>
            <a:pPr eaLnBrk="1" hangingPunct="1"/>
            <a:r>
              <a:rPr lang="cs-CZ" sz="2000" dirty="0" smtClean="0"/>
              <a:t>Je to správně? Je třeba vnímat tento cíl v kontextu s předcházejícími – ano vytvářejme předpoklady pro výstavbu ale za podmínky „udržitelnosti“ rozvoje území, při dosažení obecně p</a:t>
            </a:r>
          </a:p>
          <a:p>
            <a:pPr eaLnBrk="1" hangingPunct="1"/>
            <a:r>
              <a:rPr lang="cs-CZ" sz="2000" dirty="0" smtClean="0"/>
              <a:t>prospěšného souladu veřejných a soukromých zájmů – jsou to spojité nádoby.  </a:t>
            </a:r>
          </a:p>
          <a:p>
            <a:pPr eaLnBrk="1" hangingPunct="1"/>
            <a:endParaRPr lang="cs-CZ" sz="2000" dirty="0" smtClean="0"/>
          </a:p>
          <a:p>
            <a:pPr eaLnBrk="1" hangingPunct="1">
              <a:defRPr/>
            </a:pPr>
            <a:r>
              <a:rPr lang="cs-CZ" sz="2000" dirty="0" smtClean="0"/>
              <a:t>Zaměřím se na dvě poslední odrážky – aktuální téma, se kterým se potýká ÚP neustále. </a:t>
            </a:r>
          </a:p>
          <a:p>
            <a:pPr eaLnBrk="1" hangingPunct="1">
              <a:defRPr/>
            </a:pPr>
            <a:endParaRPr lang="cs-CZ" sz="2000" dirty="0" smtClean="0"/>
          </a:p>
          <a:p>
            <a:pPr eaLnBrk="1" hangingPunct="1">
              <a:defRPr/>
            </a:pPr>
            <a:r>
              <a:rPr lang="cs-CZ" sz="2000" dirty="0" smtClean="0"/>
              <a:t>Aktuálnější o to víc, že slýcháme alarmující čísla statistiky o úbytku zemědělské půdy, přitom v zastavěném území leží mnohdy plochy ladem (brownfield)</a:t>
            </a:r>
          </a:p>
          <a:p>
            <a:pPr eaLnBrk="1" hangingPunct="1">
              <a:defRPr/>
            </a:pPr>
            <a:r>
              <a:rPr lang="cs-CZ" sz="2000" u="sng" dirty="0" smtClean="0"/>
              <a:t>Jen pro představu závažnosti problému </a:t>
            </a:r>
            <a:r>
              <a:rPr lang="cs-CZ" sz="2000" dirty="0" smtClean="0"/>
              <a:t>– </a:t>
            </a:r>
          </a:p>
          <a:p>
            <a:pPr eaLnBrk="1" hangingPunct="1">
              <a:defRPr/>
            </a:pPr>
            <a:r>
              <a:rPr lang="cs-CZ" sz="2000" b="1" dirty="0" smtClean="0"/>
              <a:t>Mezi lety 2000 a 2008 </a:t>
            </a:r>
            <a:r>
              <a:rPr lang="cs-CZ" sz="2000" dirty="0" smtClean="0"/>
              <a:t>přišlo území ČR  o </a:t>
            </a:r>
            <a:r>
              <a:rPr lang="cs-CZ" sz="2000" b="1" dirty="0" smtClean="0"/>
              <a:t>195 km2 zemědělské půdy </a:t>
            </a:r>
            <a:r>
              <a:rPr lang="cs-CZ" sz="2000" dirty="0" smtClean="0"/>
              <a:t>– přirovnání (jsme fotbalový národ) - plocha</a:t>
            </a:r>
            <a:r>
              <a:rPr lang="cs-CZ" sz="2000" b="1" dirty="0" smtClean="0"/>
              <a:t> 32 000 </a:t>
            </a:r>
            <a:r>
              <a:rPr lang="cs-CZ" sz="2000" dirty="0" smtClean="0"/>
              <a:t>fotbalových hřišť. </a:t>
            </a:r>
          </a:p>
          <a:p>
            <a:pPr eaLnBrk="1" hangingPunct="1">
              <a:defRPr/>
            </a:pPr>
            <a:r>
              <a:rPr lang="cs-CZ" sz="2000" b="1" dirty="0" smtClean="0"/>
              <a:t>Čistý úbytek </a:t>
            </a:r>
            <a:r>
              <a:rPr lang="cs-CZ" sz="2000" dirty="0" smtClean="0"/>
              <a:t>od roku </a:t>
            </a:r>
            <a:r>
              <a:rPr lang="cs-CZ" sz="2000" b="1" dirty="0" smtClean="0"/>
              <a:t>1990 do roku 2006</a:t>
            </a:r>
            <a:r>
              <a:rPr lang="cs-CZ" sz="2000" dirty="0" smtClean="0"/>
              <a:t> dosáhl </a:t>
            </a:r>
            <a:r>
              <a:rPr lang="cs-CZ" sz="2000" b="1" dirty="0" smtClean="0"/>
              <a:t>rozlohy větší než je rozloha hlavního města Prahy v jeho administrativních hranicích</a:t>
            </a:r>
            <a:r>
              <a:rPr lang="cs-CZ" sz="2000" dirty="0" smtClean="0"/>
              <a:t>, od roku 2006 uplynulo dalších 9 let a trend se ještě zhoršoval……….. </a:t>
            </a:r>
          </a:p>
          <a:p>
            <a:pPr eaLnBrk="1" hangingPunct="1">
              <a:defRPr/>
            </a:pPr>
            <a:r>
              <a:rPr lang="cs-CZ" sz="2000" u="sng" dirty="0" smtClean="0"/>
              <a:t>chová se takto zodpovědný hospodář</a:t>
            </a:r>
          </a:p>
          <a:p>
            <a:pPr eaLnBrk="1" hangingPunct="1">
              <a:defRPr/>
            </a:pPr>
            <a:endParaRPr lang="cs-CZ" sz="2000" dirty="0" smtClean="0"/>
          </a:p>
          <a:p>
            <a:pPr eaLnBrk="1" hangingPunct="1"/>
            <a:endParaRPr lang="cs-CZ" sz="2000" dirty="0" smtClean="0"/>
          </a:p>
        </p:txBody>
      </p:sp>
      <p:sp>
        <p:nvSpPr>
          <p:cNvPr id="4" name="Zástupný symbol pro číslo snímku 3"/>
          <p:cNvSpPr>
            <a:spLocks noGrp="1"/>
          </p:cNvSpPr>
          <p:nvPr>
            <p:ph type="sldNum" sz="quarter" idx="5"/>
          </p:nvPr>
        </p:nvSpPr>
        <p:spPr/>
        <p:txBody>
          <a:bodyPr/>
          <a:lstStyle/>
          <a:p>
            <a:pPr>
              <a:defRPr/>
            </a:pPr>
            <a:fld id="{D5A5DD01-093F-4625-B3EF-18F4A5301375}" type="slidenum">
              <a:rPr lang="cs-CZ" smtClean="0"/>
              <a:pPr>
                <a:defRPr/>
              </a:pPr>
              <a:t>13</a:t>
            </a:fld>
            <a:endParaRPr lang="cs-CZ"/>
          </a:p>
        </p:txBody>
      </p:sp>
    </p:spTree>
    <p:extLst>
      <p:ext uri="{BB962C8B-B14F-4D97-AF65-F5344CB8AC3E}">
        <p14:creationId xmlns:p14="http://schemas.microsoft.com/office/powerpoint/2010/main" val="18717890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Zástupný symbol pro obrázek snímku 1"/>
          <p:cNvSpPr>
            <a:spLocks noGrp="1" noRot="1" noChangeAspect="1" noTextEdit="1"/>
          </p:cNvSpPr>
          <p:nvPr>
            <p:ph type="sldImg"/>
          </p:nvPr>
        </p:nvSpPr>
        <p:spPr bwMode="auto">
          <a:noFill/>
          <a:ln>
            <a:solidFill>
              <a:srgbClr val="000000"/>
            </a:solidFill>
            <a:miter lim="800000"/>
            <a:headEnd/>
            <a:tailEnd/>
          </a:ln>
        </p:spPr>
      </p:sp>
      <p:sp>
        <p:nvSpPr>
          <p:cNvPr id="160771" name="Zástupný symbol pro poznámky 2"/>
          <p:cNvSpPr>
            <a:spLocks noGrp="1"/>
          </p:cNvSpPr>
          <p:nvPr>
            <p:ph type="body" idx="1"/>
          </p:nvPr>
        </p:nvSpPr>
        <p:spPr bwMode="auto">
          <a:noFill/>
        </p:spPr>
        <p:txBody>
          <a:bodyPr wrap="square" numCol="1" anchor="t" anchorCtr="0" compatLnSpc="1">
            <a:prstTxWarp prst="textNoShape">
              <a:avLst/>
            </a:prstTxWarp>
            <a:normAutofit/>
          </a:bodyPr>
          <a:lstStyle/>
          <a:p>
            <a:pPr eaLnBrk="1" hangingPunct="1"/>
            <a:endParaRPr lang="cs-CZ" sz="2000" dirty="0" smtClean="0"/>
          </a:p>
        </p:txBody>
      </p:sp>
      <p:sp>
        <p:nvSpPr>
          <p:cNvPr id="4" name="Zástupný symbol pro číslo snímku 3"/>
          <p:cNvSpPr>
            <a:spLocks noGrp="1"/>
          </p:cNvSpPr>
          <p:nvPr>
            <p:ph type="sldNum" sz="quarter" idx="5"/>
          </p:nvPr>
        </p:nvSpPr>
        <p:spPr/>
        <p:txBody>
          <a:bodyPr/>
          <a:lstStyle/>
          <a:p>
            <a:pPr>
              <a:defRPr/>
            </a:pPr>
            <a:fld id="{D5A5DD01-093F-4625-B3EF-18F4A5301375}" type="slidenum">
              <a:rPr lang="cs-CZ" smtClean="0"/>
              <a:pPr>
                <a:defRPr/>
              </a:pPr>
              <a:t>14</a:t>
            </a:fld>
            <a:endParaRPr lang="cs-CZ"/>
          </a:p>
        </p:txBody>
      </p:sp>
    </p:spTree>
    <p:extLst>
      <p:ext uri="{BB962C8B-B14F-4D97-AF65-F5344CB8AC3E}">
        <p14:creationId xmlns:p14="http://schemas.microsoft.com/office/powerpoint/2010/main" val="1383098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Zástupný symbol pro obrázek snímku 1"/>
          <p:cNvSpPr>
            <a:spLocks noGrp="1" noRot="1" noChangeAspect="1" noTextEdit="1"/>
          </p:cNvSpPr>
          <p:nvPr>
            <p:ph type="sldImg"/>
          </p:nvPr>
        </p:nvSpPr>
        <p:spPr bwMode="auto">
          <a:noFill/>
          <a:ln>
            <a:solidFill>
              <a:srgbClr val="000000"/>
            </a:solidFill>
            <a:miter lim="800000"/>
            <a:headEnd/>
            <a:tailEnd/>
          </a:ln>
        </p:spPr>
      </p:sp>
      <p:sp>
        <p:nvSpPr>
          <p:cNvPr id="157699" name="Zástupný symbol pro poznámky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cs-CZ" dirty="0" smtClean="0"/>
          </a:p>
        </p:txBody>
      </p:sp>
      <p:sp>
        <p:nvSpPr>
          <p:cNvPr id="4" name="Zástupný symbol pro číslo snímku 3"/>
          <p:cNvSpPr>
            <a:spLocks noGrp="1"/>
          </p:cNvSpPr>
          <p:nvPr>
            <p:ph type="sldNum" sz="quarter" idx="5"/>
          </p:nvPr>
        </p:nvSpPr>
        <p:spPr/>
        <p:txBody>
          <a:bodyPr/>
          <a:lstStyle/>
          <a:p>
            <a:pPr>
              <a:defRPr/>
            </a:pPr>
            <a:fld id="{4DDC8193-55D4-444A-AB2C-B5E568FE702D}" type="slidenum">
              <a:rPr lang="cs-CZ" smtClean="0"/>
              <a:pPr>
                <a:defRPr/>
              </a:pPr>
              <a:t>15</a:t>
            </a:fld>
            <a:endParaRPr lang="cs-CZ"/>
          </a:p>
        </p:txBody>
      </p:sp>
    </p:spTree>
    <p:extLst>
      <p:ext uri="{BB962C8B-B14F-4D97-AF65-F5344CB8AC3E}">
        <p14:creationId xmlns:p14="http://schemas.microsoft.com/office/powerpoint/2010/main" val="41079907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Zástupný symbol pro obrázek snímku 1"/>
          <p:cNvSpPr>
            <a:spLocks noGrp="1" noRot="1" noChangeAspect="1" noTextEdit="1"/>
          </p:cNvSpPr>
          <p:nvPr>
            <p:ph type="sldImg"/>
          </p:nvPr>
        </p:nvSpPr>
        <p:spPr bwMode="auto">
          <a:noFill/>
          <a:ln>
            <a:solidFill>
              <a:srgbClr val="000000"/>
            </a:solidFill>
            <a:miter lim="800000"/>
            <a:headEnd/>
            <a:tailEnd/>
          </a:ln>
        </p:spPr>
      </p:sp>
      <p:sp>
        <p:nvSpPr>
          <p:cNvPr id="242691" name="Zástupný symbol pro poznámky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cs-CZ" sz="2000" dirty="0" smtClean="0"/>
              <a:t>Takže seshora ve smyslu </a:t>
            </a:r>
            <a:r>
              <a:rPr lang="cs-CZ" sz="2000" dirty="0" err="1" smtClean="0"/>
              <a:t>schémátka</a:t>
            </a:r>
            <a:r>
              <a:rPr lang="cs-CZ" sz="2000" dirty="0" smtClean="0"/>
              <a:t>, které jsme si ukázali před chvílí </a:t>
            </a:r>
          </a:p>
        </p:txBody>
      </p:sp>
      <p:sp>
        <p:nvSpPr>
          <p:cNvPr id="4" name="Zástupný symbol pro číslo snímku 3"/>
          <p:cNvSpPr>
            <a:spLocks noGrp="1"/>
          </p:cNvSpPr>
          <p:nvPr>
            <p:ph type="sldNum" sz="quarter" idx="5"/>
          </p:nvPr>
        </p:nvSpPr>
        <p:spPr/>
        <p:txBody>
          <a:bodyPr/>
          <a:lstStyle/>
          <a:p>
            <a:pPr>
              <a:defRPr/>
            </a:pPr>
            <a:fld id="{107D2530-ECFF-440C-8539-9BAADB96EBAD}" type="slidenum">
              <a:rPr lang="cs-CZ" smtClean="0"/>
              <a:pPr>
                <a:defRPr/>
              </a:pPr>
              <a:t>16</a:t>
            </a:fld>
            <a:endParaRPr lang="cs-CZ"/>
          </a:p>
        </p:txBody>
      </p:sp>
    </p:spTree>
    <p:extLst>
      <p:ext uri="{BB962C8B-B14F-4D97-AF65-F5344CB8AC3E}">
        <p14:creationId xmlns:p14="http://schemas.microsoft.com/office/powerpoint/2010/main" val="6070836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Zástupný symbol pro obrázek snímku 1"/>
          <p:cNvSpPr>
            <a:spLocks noGrp="1" noRot="1" noChangeAspect="1" noTextEdit="1"/>
          </p:cNvSpPr>
          <p:nvPr>
            <p:ph type="sldImg"/>
          </p:nvPr>
        </p:nvSpPr>
        <p:spPr bwMode="auto">
          <a:noFill/>
          <a:ln>
            <a:solidFill>
              <a:srgbClr val="000000"/>
            </a:solidFill>
            <a:miter lim="800000"/>
            <a:headEnd/>
            <a:tailEnd/>
          </a:ln>
        </p:spPr>
      </p:sp>
      <p:sp>
        <p:nvSpPr>
          <p:cNvPr id="242691" name="Zástupný symbol pro poznámky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cs-CZ" sz="2000" smtClean="0"/>
              <a:t>Takže seshora ve smyslu schémátka, které jsme si ukázali před chvílí </a:t>
            </a:r>
          </a:p>
        </p:txBody>
      </p:sp>
      <p:sp>
        <p:nvSpPr>
          <p:cNvPr id="4" name="Zástupný symbol pro číslo snímku 3"/>
          <p:cNvSpPr>
            <a:spLocks noGrp="1"/>
          </p:cNvSpPr>
          <p:nvPr>
            <p:ph type="sldNum" sz="quarter" idx="5"/>
          </p:nvPr>
        </p:nvSpPr>
        <p:spPr/>
        <p:txBody>
          <a:bodyPr/>
          <a:lstStyle/>
          <a:p>
            <a:pPr>
              <a:defRPr/>
            </a:pPr>
            <a:fld id="{107D2530-ECFF-440C-8539-9BAADB96EBAD}" type="slidenum">
              <a:rPr lang="cs-CZ" smtClean="0"/>
              <a:pPr>
                <a:defRPr/>
              </a:pPr>
              <a:t>17</a:t>
            </a:fld>
            <a:endParaRPr lang="cs-CZ"/>
          </a:p>
        </p:txBody>
      </p:sp>
    </p:spTree>
    <p:extLst>
      <p:ext uri="{BB962C8B-B14F-4D97-AF65-F5344CB8AC3E}">
        <p14:creationId xmlns:p14="http://schemas.microsoft.com/office/powerpoint/2010/main" val="18093777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Zástupný symbol pro obrázek snímku 1"/>
          <p:cNvSpPr>
            <a:spLocks noGrp="1" noRot="1" noChangeAspect="1" noTextEdit="1"/>
          </p:cNvSpPr>
          <p:nvPr>
            <p:ph type="sldImg"/>
          </p:nvPr>
        </p:nvSpPr>
        <p:spPr bwMode="auto">
          <a:noFill/>
          <a:ln>
            <a:solidFill>
              <a:srgbClr val="000000"/>
            </a:solidFill>
            <a:miter lim="800000"/>
            <a:headEnd/>
            <a:tailEnd/>
          </a:ln>
        </p:spPr>
      </p:sp>
      <p:sp>
        <p:nvSpPr>
          <p:cNvPr id="242691" name="Zástupný symbol pro poznámky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cs-CZ" sz="2000" dirty="0" smtClean="0"/>
              <a:t>Takže seshora ve smyslu </a:t>
            </a:r>
            <a:r>
              <a:rPr lang="cs-CZ" sz="2000" dirty="0" err="1" smtClean="0"/>
              <a:t>schémátka</a:t>
            </a:r>
            <a:r>
              <a:rPr lang="cs-CZ" sz="2000" dirty="0" smtClean="0"/>
              <a:t>, které jsme si ukázali před chvílí </a:t>
            </a:r>
          </a:p>
        </p:txBody>
      </p:sp>
      <p:sp>
        <p:nvSpPr>
          <p:cNvPr id="4" name="Zástupný symbol pro číslo snímku 3"/>
          <p:cNvSpPr>
            <a:spLocks noGrp="1"/>
          </p:cNvSpPr>
          <p:nvPr>
            <p:ph type="sldNum" sz="quarter" idx="5"/>
          </p:nvPr>
        </p:nvSpPr>
        <p:spPr/>
        <p:txBody>
          <a:bodyPr/>
          <a:lstStyle/>
          <a:p>
            <a:pPr>
              <a:defRPr/>
            </a:pPr>
            <a:fld id="{107D2530-ECFF-440C-8539-9BAADB96EBAD}" type="slidenum">
              <a:rPr lang="cs-CZ" smtClean="0"/>
              <a:pPr>
                <a:defRPr/>
              </a:pPr>
              <a:t>18</a:t>
            </a:fld>
            <a:endParaRPr lang="cs-CZ"/>
          </a:p>
        </p:txBody>
      </p:sp>
    </p:spTree>
    <p:extLst>
      <p:ext uri="{BB962C8B-B14F-4D97-AF65-F5344CB8AC3E}">
        <p14:creationId xmlns:p14="http://schemas.microsoft.com/office/powerpoint/2010/main" val="270826571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Zástupný symbol pro obrázek snímku 1"/>
          <p:cNvSpPr>
            <a:spLocks noGrp="1" noRot="1" noChangeAspect="1" noTextEdit="1"/>
          </p:cNvSpPr>
          <p:nvPr>
            <p:ph type="sldImg"/>
          </p:nvPr>
        </p:nvSpPr>
        <p:spPr bwMode="auto">
          <a:noFill/>
          <a:ln>
            <a:solidFill>
              <a:srgbClr val="000000"/>
            </a:solidFill>
            <a:miter lim="800000"/>
            <a:headEnd/>
            <a:tailEnd/>
          </a:ln>
        </p:spPr>
      </p:sp>
      <p:sp>
        <p:nvSpPr>
          <p:cNvPr id="243715" name="Zástupný symbol pro poznámky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cs-CZ" dirty="0" smtClean="0"/>
          </a:p>
        </p:txBody>
      </p:sp>
      <p:sp>
        <p:nvSpPr>
          <p:cNvPr id="4" name="Zástupný symbol pro číslo snímku 3"/>
          <p:cNvSpPr>
            <a:spLocks noGrp="1"/>
          </p:cNvSpPr>
          <p:nvPr>
            <p:ph type="sldNum" sz="quarter" idx="5"/>
          </p:nvPr>
        </p:nvSpPr>
        <p:spPr/>
        <p:txBody>
          <a:bodyPr/>
          <a:lstStyle/>
          <a:p>
            <a:pPr>
              <a:defRPr/>
            </a:pPr>
            <a:fld id="{64345A3D-E350-47A1-A42E-315FD8A04E2C}" type="slidenum">
              <a:rPr lang="cs-CZ" smtClean="0"/>
              <a:pPr>
                <a:defRPr/>
              </a:pPr>
              <a:t>19</a:t>
            </a:fld>
            <a:endParaRPr lang="cs-CZ"/>
          </a:p>
        </p:txBody>
      </p:sp>
    </p:spTree>
    <p:extLst>
      <p:ext uri="{BB962C8B-B14F-4D97-AF65-F5344CB8AC3E}">
        <p14:creationId xmlns:p14="http://schemas.microsoft.com/office/powerpoint/2010/main" val="39392483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pPr>
              <a:defRPr/>
            </a:pPr>
            <a:fld id="{1ADA3BD5-BFEA-447B-A4A2-DB9972724689}" type="slidenum">
              <a:rPr lang="cs-CZ" smtClean="0"/>
              <a:pPr>
                <a:defRPr/>
              </a:pPr>
              <a:t>2</a:t>
            </a:fld>
            <a:endParaRPr lang="cs-CZ"/>
          </a:p>
        </p:txBody>
      </p:sp>
    </p:spTree>
    <p:extLst>
      <p:ext uri="{BB962C8B-B14F-4D97-AF65-F5344CB8AC3E}">
        <p14:creationId xmlns:p14="http://schemas.microsoft.com/office/powerpoint/2010/main" val="307637578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8" name="Zástupný symbol pro obrázek snímku 1"/>
          <p:cNvSpPr>
            <a:spLocks noGrp="1" noRot="1" noChangeAspect="1" noTextEdit="1"/>
          </p:cNvSpPr>
          <p:nvPr>
            <p:ph type="sldImg"/>
          </p:nvPr>
        </p:nvSpPr>
        <p:spPr bwMode="auto">
          <a:noFill/>
          <a:ln>
            <a:solidFill>
              <a:srgbClr val="000000"/>
            </a:solidFill>
            <a:miter lim="800000"/>
            <a:headEnd/>
            <a:tailEnd/>
          </a:ln>
        </p:spPr>
      </p:sp>
      <p:sp>
        <p:nvSpPr>
          <p:cNvPr id="244739" name="Zástupný symbol pro poznámky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cs-CZ" sz="2000" dirty="0" smtClean="0"/>
              <a:t>Vynecháme MMR a kraje a začneme na ORP</a:t>
            </a:r>
          </a:p>
        </p:txBody>
      </p:sp>
      <p:sp>
        <p:nvSpPr>
          <p:cNvPr id="4" name="Zástupný symbol pro číslo snímku 3"/>
          <p:cNvSpPr>
            <a:spLocks noGrp="1"/>
          </p:cNvSpPr>
          <p:nvPr>
            <p:ph type="sldNum" sz="quarter" idx="5"/>
          </p:nvPr>
        </p:nvSpPr>
        <p:spPr/>
        <p:txBody>
          <a:bodyPr/>
          <a:lstStyle/>
          <a:p>
            <a:pPr>
              <a:defRPr/>
            </a:pPr>
            <a:fld id="{D9D39D45-E9A4-467C-9112-CEFAE547950F}" type="slidenum">
              <a:rPr lang="cs-CZ" smtClean="0"/>
              <a:pPr>
                <a:defRPr/>
              </a:pPr>
              <a:t>20</a:t>
            </a:fld>
            <a:endParaRPr lang="cs-CZ"/>
          </a:p>
        </p:txBody>
      </p:sp>
    </p:spTree>
    <p:extLst>
      <p:ext uri="{BB962C8B-B14F-4D97-AF65-F5344CB8AC3E}">
        <p14:creationId xmlns:p14="http://schemas.microsoft.com/office/powerpoint/2010/main" val="429119537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Zástupný symbol pro obrázek snímku 1"/>
          <p:cNvSpPr>
            <a:spLocks noGrp="1" noRot="1" noChangeAspect="1" noTextEdit="1"/>
          </p:cNvSpPr>
          <p:nvPr>
            <p:ph type="sldImg"/>
          </p:nvPr>
        </p:nvSpPr>
        <p:spPr bwMode="auto">
          <a:noFill/>
          <a:ln>
            <a:solidFill>
              <a:srgbClr val="000000"/>
            </a:solidFill>
            <a:miter lim="800000"/>
            <a:headEnd/>
            <a:tailEnd/>
          </a:ln>
        </p:spPr>
      </p:sp>
      <p:sp>
        <p:nvSpPr>
          <p:cNvPr id="245763" name="Zástupný symbol pro poznámky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cs-CZ" dirty="0" smtClean="0"/>
          </a:p>
        </p:txBody>
      </p:sp>
      <p:sp>
        <p:nvSpPr>
          <p:cNvPr id="4" name="Zástupný symbol pro číslo snímku 3"/>
          <p:cNvSpPr>
            <a:spLocks noGrp="1"/>
          </p:cNvSpPr>
          <p:nvPr>
            <p:ph type="sldNum" sz="quarter" idx="5"/>
          </p:nvPr>
        </p:nvSpPr>
        <p:spPr/>
        <p:txBody>
          <a:bodyPr/>
          <a:lstStyle/>
          <a:p>
            <a:pPr>
              <a:defRPr/>
            </a:pPr>
            <a:fld id="{D298419A-439E-4973-9D23-28561F663427}" type="slidenum">
              <a:rPr lang="cs-CZ" smtClean="0"/>
              <a:pPr>
                <a:defRPr/>
              </a:pPr>
              <a:t>21</a:t>
            </a:fld>
            <a:endParaRPr lang="cs-CZ"/>
          </a:p>
        </p:txBody>
      </p:sp>
    </p:spTree>
    <p:extLst>
      <p:ext uri="{BB962C8B-B14F-4D97-AF65-F5344CB8AC3E}">
        <p14:creationId xmlns:p14="http://schemas.microsoft.com/office/powerpoint/2010/main" val="28746616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Zástupný symbol pro obrázek snímku 1"/>
          <p:cNvSpPr>
            <a:spLocks noGrp="1" noRot="1" noChangeAspect="1" noTextEdit="1"/>
          </p:cNvSpPr>
          <p:nvPr>
            <p:ph type="sldImg"/>
          </p:nvPr>
        </p:nvSpPr>
        <p:spPr bwMode="auto">
          <a:noFill/>
          <a:ln>
            <a:solidFill>
              <a:srgbClr val="000000"/>
            </a:solidFill>
            <a:miter lim="800000"/>
            <a:headEnd/>
            <a:tailEnd/>
          </a:ln>
        </p:spPr>
      </p:sp>
      <p:sp>
        <p:nvSpPr>
          <p:cNvPr id="247811" name="Zástupný symbol pro poznámky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cs-CZ" dirty="0" smtClean="0"/>
          </a:p>
        </p:txBody>
      </p:sp>
      <p:sp>
        <p:nvSpPr>
          <p:cNvPr id="4" name="Zástupný symbol pro číslo snímku 3"/>
          <p:cNvSpPr>
            <a:spLocks noGrp="1"/>
          </p:cNvSpPr>
          <p:nvPr>
            <p:ph type="sldNum" sz="quarter" idx="5"/>
          </p:nvPr>
        </p:nvSpPr>
        <p:spPr/>
        <p:txBody>
          <a:bodyPr/>
          <a:lstStyle/>
          <a:p>
            <a:pPr>
              <a:defRPr/>
            </a:pPr>
            <a:fld id="{4E54B1C9-A2AF-4665-A290-DEC34B5B8EE7}" type="slidenum">
              <a:rPr lang="cs-CZ" smtClean="0"/>
              <a:pPr>
                <a:defRPr/>
              </a:pPr>
              <a:t>22</a:t>
            </a:fld>
            <a:endParaRPr lang="cs-CZ"/>
          </a:p>
        </p:txBody>
      </p:sp>
    </p:spTree>
    <p:extLst>
      <p:ext uri="{BB962C8B-B14F-4D97-AF65-F5344CB8AC3E}">
        <p14:creationId xmlns:p14="http://schemas.microsoft.com/office/powerpoint/2010/main" val="105256681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4" name="Zástupný symbol pro obrázek snímku 1"/>
          <p:cNvSpPr>
            <a:spLocks noGrp="1" noRot="1" noChangeAspect="1" noTextEdit="1"/>
          </p:cNvSpPr>
          <p:nvPr>
            <p:ph type="sldImg"/>
          </p:nvPr>
        </p:nvSpPr>
        <p:spPr bwMode="auto">
          <a:noFill/>
          <a:ln>
            <a:solidFill>
              <a:srgbClr val="000000"/>
            </a:solidFill>
            <a:miter lim="800000"/>
            <a:headEnd/>
            <a:tailEnd/>
          </a:ln>
        </p:spPr>
      </p:sp>
      <p:sp>
        <p:nvSpPr>
          <p:cNvPr id="248835" name="Zástupný symbol pro poznámky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cs-CZ" smtClean="0"/>
          </a:p>
        </p:txBody>
      </p:sp>
      <p:sp>
        <p:nvSpPr>
          <p:cNvPr id="4" name="Zástupný symbol pro číslo snímku 3"/>
          <p:cNvSpPr>
            <a:spLocks noGrp="1"/>
          </p:cNvSpPr>
          <p:nvPr>
            <p:ph type="sldNum" sz="quarter" idx="5"/>
          </p:nvPr>
        </p:nvSpPr>
        <p:spPr/>
        <p:txBody>
          <a:bodyPr/>
          <a:lstStyle/>
          <a:p>
            <a:pPr>
              <a:defRPr/>
            </a:pPr>
            <a:fld id="{28774662-0D79-439D-AA60-B7BF6C54B599}" type="slidenum">
              <a:rPr lang="cs-CZ" smtClean="0"/>
              <a:pPr>
                <a:defRPr/>
              </a:pPr>
              <a:t>23</a:t>
            </a:fld>
            <a:endParaRPr lang="cs-CZ"/>
          </a:p>
        </p:txBody>
      </p:sp>
    </p:spTree>
    <p:extLst>
      <p:ext uri="{BB962C8B-B14F-4D97-AF65-F5344CB8AC3E}">
        <p14:creationId xmlns:p14="http://schemas.microsoft.com/office/powerpoint/2010/main" val="295998098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Zástupný symbol pro obrázek snímku 1"/>
          <p:cNvSpPr>
            <a:spLocks noGrp="1" noRot="1" noChangeAspect="1" noTextEdit="1"/>
          </p:cNvSpPr>
          <p:nvPr>
            <p:ph type="sldImg"/>
          </p:nvPr>
        </p:nvSpPr>
        <p:spPr bwMode="auto">
          <a:noFill/>
          <a:ln>
            <a:solidFill>
              <a:srgbClr val="000000"/>
            </a:solidFill>
            <a:miter lim="800000"/>
            <a:headEnd/>
            <a:tailEnd/>
          </a:ln>
        </p:spPr>
      </p:sp>
      <p:sp>
        <p:nvSpPr>
          <p:cNvPr id="250883" name="Zástupný symbol pro poznámky 2"/>
          <p:cNvSpPr>
            <a:spLocks noGrp="1"/>
          </p:cNvSpPr>
          <p:nvPr>
            <p:ph type="body" idx="1"/>
          </p:nvPr>
        </p:nvSpPr>
        <p:spPr bwMode="auto">
          <a:noFill/>
        </p:spPr>
        <p:txBody>
          <a:bodyPr wrap="square" numCol="1" anchor="t" anchorCtr="0" compatLnSpc="1">
            <a:prstTxWarp prst="textNoShape">
              <a:avLst/>
            </a:prstTxWarp>
          </a:bodyPr>
          <a:lstStyle/>
          <a:p>
            <a:pPr marL="0" lvl="2" eaLnBrk="1" hangingPunct="1"/>
            <a:r>
              <a:rPr lang="cs-CZ" sz="2000" dirty="0" smtClean="0"/>
              <a:t>úředníkem (obce II – pro představu na území ÚK aktuálně 5 úřadů)</a:t>
            </a:r>
          </a:p>
          <a:p>
            <a:pPr eaLnBrk="1" hangingPunct="1"/>
            <a:endParaRPr lang="cs-CZ" sz="2000" dirty="0" smtClean="0"/>
          </a:p>
          <a:p>
            <a:pPr eaLnBrk="1" hangingPunct="1"/>
            <a:r>
              <a:rPr lang="cs-CZ" sz="2000" dirty="0" smtClean="0"/>
              <a:t>zažil se výraz létající pořizovatel</a:t>
            </a:r>
          </a:p>
          <a:p>
            <a:pPr eaLnBrk="1" hangingPunct="1"/>
            <a:endParaRPr lang="cs-CZ" dirty="0" smtClean="0"/>
          </a:p>
        </p:txBody>
      </p:sp>
      <p:sp>
        <p:nvSpPr>
          <p:cNvPr id="4" name="Zástupný symbol pro číslo snímku 3"/>
          <p:cNvSpPr>
            <a:spLocks noGrp="1"/>
          </p:cNvSpPr>
          <p:nvPr>
            <p:ph type="sldNum" sz="quarter" idx="5"/>
          </p:nvPr>
        </p:nvSpPr>
        <p:spPr/>
        <p:txBody>
          <a:bodyPr/>
          <a:lstStyle/>
          <a:p>
            <a:pPr>
              <a:defRPr/>
            </a:pPr>
            <a:fld id="{60FA023F-C989-4239-BEAF-ABEAB96AE8FD}" type="slidenum">
              <a:rPr lang="cs-CZ" smtClean="0"/>
              <a:pPr>
                <a:defRPr/>
              </a:pPr>
              <a:t>24</a:t>
            </a:fld>
            <a:endParaRPr lang="cs-CZ"/>
          </a:p>
        </p:txBody>
      </p:sp>
    </p:spTree>
    <p:extLst>
      <p:ext uri="{BB962C8B-B14F-4D97-AF65-F5344CB8AC3E}">
        <p14:creationId xmlns:p14="http://schemas.microsoft.com/office/powerpoint/2010/main" val="193835815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Zástupný symbol pro obrázek snímku 1"/>
          <p:cNvSpPr>
            <a:spLocks noGrp="1" noRot="1" noChangeAspect="1" noTextEdit="1"/>
          </p:cNvSpPr>
          <p:nvPr>
            <p:ph type="sldImg"/>
          </p:nvPr>
        </p:nvSpPr>
        <p:spPr bwMode="auto">
          <a:noFill/>
          <a:ln>
            <a:solidFill>
              <a:srgbClr val="000000"/>
            </a:solidFill>
            <a:miter lim="800000"/>
            <a:headEnd/>
            <a:tailEnd/>
          </a:ln>
        </p:spPr>
      </p:sp>
      <p:sp>
        <p:nvSpPr>
          <p:cNvPr id="251907" name="Zástupný symbol pro poznámky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cs-CZ" dirty="0" smtClean="0"/>
              <a:t>Nepořizuje – nechce – chce zajistit pořizování od ÚUP, nebo nesplnil kvalifikační požadavky – nemá úředníka a nemá létajícího pořizovatele</a:t>
            </a:r>
          </a:p>
        </p:txBody>
      </p:sp>
      <p:sp>
        <p:nvSpPr>
          <p:cNvPr id="4" name="Zástupný symbol pro číslo snímku 3"/>
          <p:cNvSpPr>
            <a:spLocks noGrp="1"/>
          </p:cNvSpPr>
          <p:nvPr>
            <p:ph type="sldNum" sz="quarter" idx="5"/>
          </p:nvPr>
        </p:nvSpPr>
        <p:spPr/>
        <p:txBody>
          <a:bodyPr/>
          <a:lstStyle/>
          <a:p>
            <a:pPr>
              <a:defRPr/>
            </a:pPr>
            <a:fld id="{CFAA216A-687B-425B-86BF-00ED765BEEFD}" type="slidenum">
              <a:rPr lang="cs-CZ" smtClean="0"/>
              <a:pPr>
                <a:defRPr/>
              </a:pPr>
              <a:t>25</a:t>
            </a:fld>
            <a:endParaRPr lang="cs-CZ"/>
          </a:p>
        </p:txBody>
      </p:sp>
    </p:spTree>
    <p:extLst>
      <p:ext uri="{BB962C8B-B14F-4D97-AF65-F5344CB8AC3E}">
        <p14:creationId xmlns:p14="http://schemas.microsoft.com/office/powerpoint/2010/main" val="265403717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Zástupný symbol pro obrázek snímku 1"/>
          <p:cNvSpPr>
            <a:spLocks noGrp="1" noRot="1" noChangeAspect="1" noTextEdit="1"/>
          </p:cNvSpPr>
          <p:nvPr>
            <p:ph type="sldImg"/>
          </p:nvPr>
        </p:nvSpPr>
        <p:spPr bwMode="auto">
          <a:noFill/>
          <a:ln>
            <a:solidFill>
              <a:srgbClr val="000000"/>
            </a:solidFill>
            <a:miter lim="800000"/>
            <a:headEnd/>
            <a:tailEnd/>
          </a:ln>
        </p:spPr>
      </p:sp>
      <p:sp>
        <p:nvSpPr>
          <p:cNvPr id="265219" name="Zástupný symbol pro poznámky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cs-CZ" sz="2000" dirty="0" smtClean="0"/>
              <a:t>v krajním případě, pokud nefunguje tým, nedojde ke konsensu, … závažné důvody </a:t>
            </a:r>
          </a:p>
          <a:p>
            <a:pPr eaLnBrk="1" hangingPunct="1"/>
            <a:endParaRPr lang="cs-CZ" dirty="0" smtClean="0"/>
          </a:p>
        </p:txBody>
      </p:sp>
      <p:sp>
        <p:nvSpPr>
          <p:cNvPr id="4" name="Zástupný symbol pro číslo snímku 3"/>
          <p:cNvSpPr>
            <a:spLocks noGrp="1"/>
          </p:cNvSpPr>
          <p:nvPr>
            <p:ph type="sldNum" sz="quarter" idx="5"/>
          </p:nvPr>
        </p:nvSpPr>
        <p:spPr/>
        <p:txBody>
          <a:bodyPr/>
          <a:lstStyle/>
          <a:p>
            <a:pPr>
              <a:defRPr/>
            </a:pPr>
            <a:fld id="{0023B7B4-AA31-4B0F-92AF-EE00AF1C453A}" type="slidenum">
              <a:rPr lang="cs-CZ" smtClean="0"/>
              <a:pPr>
                <a:defRPr/>
              </a:pPr>
              <a:t>26</a:t>
            </a:fld>
            <a:endParaRPr lang="cs-CZ"/>
          </a:p>
        </p:txBody>
      </p:sp>
    </p:spTree>
    <p:extLst>
      <p:ext uri="{BB962C8B-B14F-4D97-AF65-F5344CB8AC3E}">
        <p14:creationId xmlns:p14="http://schemas.microsoft.com/office/powerpoint/2010/main" val="216141417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2" name="Zástupný symbol pro obrázek snímku 1"/>
          <p:cNvSpPr>
            <a:spLocks noGrp="1" noRot="1" noChangeAspect="1" noTextEdit="1"/>
          </p:cNvSpPr>
          <p:nvPr>
            <p:ph type="sldImg"/>
          </p:nvPr>
        </p:nvSpPr>
        <p:spPr bwMode="auto">
          <a:noFill/>
          <a:ln>
            <a:solidFill>
              <a:srgbClr val="000000"/>
            </a:solidFill>
            <a:miter lim="800000"/>
            <a:headEnd/>
            <a:tailEnd/>
          </a:ln>
        </p:spPr>
      </p:sp>
      <p:sp>
        <p:nvSpPr>
          <p:cNvPr id="266243" name="Zástupný symbol pro poznámky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cs-CZ" dirty="0" smtClean="0"/>
          </a:p>
        </p:txBody>
      </p:sp>
      <p:sp>
        <p:nvSpPr>
          <p:cNvPr id="4" name="Zástupný symbol pro číslo snímku 3"/>
          <p:cNvSpPr>
            <a:spLocks noGrp="1"/>
          </p:cNvSpPr>
          <p:nvPr>
            <p:ph type="sldNum" sz="quarter" idx="5"/>
          </p:nvPr>
        </p:nvSpPr>
        <p:spPr/>
        <p:txBody>
          <a:bodyPr/>
          <a:lstStyle/>
          <a:p>
            <a:pPr>
              <a:defRPr/>
            </a:pPr>
            <a:fld id="{33C8F527-E9E7-4439-B987-293E376C4B6C}" type="slidenum">
              <a:rPr lang="cs-CZ" smtClean="0"/>
              <a:pPr>
                <a:defRPr/>
              </a:pPr>
              <a:t>27</a:t>
            </a:fld>
            <a:endParaRPr lang="cs-CZ"/>
          </a:p>
        </p:txBody>
      </p:sp>
    </p:spTree>
    <p:extLst>
      <p:ext uri="{BB962C8B-B14F-4D97-AF65-F5344CB8AC3E}">
        <p14:creationId xmlns:p14="http://schemas.microsoft.com/office/powerpoint/2010/main" val="131030987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Zástupný symbol pro obrázek snímku 1"/>
          <p:cNvSpPr>
            <a:spLocks noGrp="1" noRot="1" noChangeAspect="1" noTextEdit="1"/>
          </p:cNvSpPr>
          <p:nvPr>
            <p:ph type="sldImg"/>
          </p:nvPr>
        </p:nvSpPr>
        <p:spPr bwMode="auto">
          <a:noFill/>
          <a:ln>
            <a:solidFill>
              <a:srgbClr val="000000"/>
            </a:solidFill>
            <a:miter lim="800000"/>
            <a:headEnd/>
            <a:tailEnd/>
          </a:ln>
        </p:spPr>
      </p:sp>
      <p:sp>
        <p:nvSpPr>
          <p:cNvPr id="265219" name="Zástupný symbol pro poznámky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cs-CZ" sz="2000" dirty="0" smtClean="0"/>
              <a:t>v krajním případě, pokud nefunguje tým, nedojde ke konsensu, … závažné důvody </a:t>
            </a:r>
          </a:p>
          <a:p>
            <a:pPr eaLnBrk="1" hangingPunct="1"/>
            <a:endParaRPr lang="cs-CZ" dirty="0" smtClean="0"/>
          </a:p>
        </p:txBody>
      </p:sp>
      <p:sp>
        <p:nvSpPr>
          <p:cNvPr id="4" name="Zástupný symbol pro číslo snímku 3"/>
          <p:cNvSpPr>
            <a:spLocks noGrp="1"/>
          </p:cNvSpPr>
          <p:nvPr>
            <p:ph type="sldNum" sz="quarter" idx="5"/>
          </p:nvPr>
        </p:nvSpPr>
        <p:spPr/>
        <p:txBody>
          <a:bodyPr/>
          <a:lstStyle/>
          <a:p>
            <a:pPr>
              <a:defRPr/>
            </a:pPr>
            <a:fld id="{0023B7B4-AA31-4B0F-92AF-EE00AF1C453A}" type="slidenum">
              <a:rPr lang="cs-CZ" smtClean="0"/>
              <a:pPr>
                <a:defRPr/>
              </a:pPr>
              <a:t>28</a:t>
            </a:fld>
            <a:endParaRPr lang="cs-CZ"/>
          </a:p>
        </p:txBody>
      </p:sp>
    </p:spTree>
    <p:extLst>
      <p:ext uri="{BB962C8B-B14F-4D97-AF65-F5344CB8AC3E}">
        <p14:creationId xmlns:p14="http://schemas.microsoft.com/office/powerpoint/2010/main" val="120790760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2" name="Zástupný symbol pro obrázek snímku 1"/>
          <p:cNvSpPr>
            <a:spLocks noGrp="1" noRot="1" noChangeAspect="1" noTextEdit="1"/>
          </p:cNvSpPr>
          <p:nvPr>
            <p:ph type="sldImg"/>
          </p:nvPr>
        </p:nvSpPr>
        <p:spPr bwMode="auto">
          <a:noFill/>
          <a:ln>
            <a:solidFill>
              <a:srgbClr val="000000"/>
            </a:solidFill>
            <a:miter lim="800000"/>
            <a:headEnd/>
            <a:tailEnd/>
          </a:ln>
        </p:spPr>
      </p:sp>
      <p:sp>
        <p:nvSpPr>
          <p:cNvPr id="276483" name="Zástupný symbol pro poznámky 2"/>
          <p:cNvSpPr>
            <a:spLocks noGrp="1"/>
          </p:cNvSpPr>
          <p:nvPr>
            <p:ph type="body" idx="1"/>
          </p:nvPr>
        </p:nvSpPr>
        <p:spPr bwMode="auto">
          <a:noFill/>
        </p:spPr>
        <p:txBody>
          <a:bodyPr wrap="square" numCol="1" anchor="t" anchorCtr="0" compatLnSpc="1">
            <a:prstTxWarp prst="textNoShape">
              <a:avLst/>
            </a:prstTxWarp>
            <a:normAutofit lnSpcReduction="10000"/>
          </a:bodyPr>
          <a:lstStyle/>
          <a:p>
            <a:pPr eaLnBrk="1" hangingPunct="1"/>
            <a:endParaRPr lang="cs-CZ" sz="2000" dirty="0" smtClean="0"/>
          </a:p>
          <a:p>
            <a:pPr eaLnBrk="1" hangingPunct="1">
              <a:buFontTx/>
              <a:buChar char="•"/>
            </a:pPr>
            <a:r>
              <a:rPr lang="cs-CZ" sz="2000" dirty="0" smtClean="0"/>
              <a:t>    Je v čele obecního úřadu, musí mít povědomost o legislativě – čeho mám dosáhnout, jaké mám nástroje, kdo má jakou zodpovědnost) jinak též, kde má co hledat, na koho se obrátit, kde hledat pomoc ………</a:t>
            </a:r>
          </a:p>
          <a:p>
            <a:pPr eaLnBrk="1" hangingPunct="1">
              <a:buFontTx/>
              <a:buChar char="•"/>
            </a:pPr>
            <a:r>
              <a:rPr lang="cs-CZ" sz="2000" dirty="0" smtClean="0"/>
              <a:t>    zabezpečuje ÚPČ – v jeho zájmu by mělo být ustavení kvalitního týmu, jehož prostřednictvím bude zajištěn výkon působnosti</a:t>
            </a:r>
          </a:p>
          <a:p>
            <a:pPr eaLnBrk="1" hangingPunct="1">
              <a:buFontTx/>
              <a:buChar char="•"/>
            </a:pPr>
            <a:r>
              <a:rPr lang="cs-CZ" sz="2000" dirty="0" smtClean="0"/>
              <a:t>    poznámka - (pokud ho ve výjimečných případech v samostatné působnosti nezmocní rada) – jako člen zastupitelstva společně s určeným zastupitelem – přenos informací pro fundované rozhodování zastupitelstva ve věcech ÚP </a:t>
            </a:r>
          </a:p>
          <a:p>
            <a:pPr eaLnBrk="1" hangingPunct="1">
              <a:buFontTx/>
              <a:buChar char="•"/>
            </a:pPr>
            <a:endParaRPr lang="cs-CZ" sz="2000" dirty="0" smtClean="0"/>
          </a:p>
          <a:p>
            <a:pPr eaLnBrk="1" hangingPunct="1"/>
            <a:endParaRPr lang="cs-CZ" sz="2000" dirty="0" smtClean="0"/>
          </a:p>
        </p:txBody>
      </p:sp>
      <p:sp>
        <p:nvSpPr>
          <p:cNvPr id="4" name="Zástupný symbol pro číslo snímku 3"/>
          <p:cNvSpPr>
            <a:spLocks noGrp="1"/>
          </p:cNvSpPr>
          <p:nvPr>
            <p:ph type="sldNum" sz="quarter" idx="5"/>
          </p:nvPr>
        </p:nvSpPr>
        <p:spPr/>
        <p:txBody>
          <a:bodyPr/>
          <a:lstStyle/>
          <a:p>
            <a:pPr>
              <a:defRPr/>
            </a:pPr>
            <a:fld id="{6F0A82CB-D5DD-40D6-9613-394F1383D83F}" type="slidenum">
              <a:rPr lang="cs-CZ" smtClean="0"/>
              <a:pPr>
                <a:defRPr/>
              </a:pPr>
              <a:t>29</a:t>
            </a:fld>
            <a:endParaRPr lang="cs-CZ"/>
          </a:p>
        </p:txBody>
      </p:sp>
    </p:spTree>
    <p:extLst>
      <p:ext uri="{BB962C8B-B14F-4D97-AF65-F5344CB8AC3E}">
        <p14:creationId xmlns:p14="http://schemas.microsoft.com/office/powerpoint/2010/main" val="31179270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pPr>
              <a:defRPr/>
            </a:pPr>
            <a:fld id="{1ADA3BD5-BFEA-447B-A4A2-DB9972724689}" type="slidenum">
              <a:rPr lang="cs-CZ" smtClean="0"/>
              <a:pPr>
                <a:defRPr/>
              </a:pPr>
              <a:t>3</a:t>
            </a:fld>
            <a:endParaRPr lang="cs-CZ"/>
          </a:p>
        </p:txBody>
      </p:sp>
    </p:spTree>
    <p:extLst>
      <p:ext uri="{BB962C8B-B14F-4D97-AF65-F5344CB8AC3E}">
        <p14:creationId xmlns:p14="http://schemas.microsoft.com/office/powerpoint/2010/main" val="70501303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Zástupný symbol pro obrázek snímku 1"/>
          <p:cNvSpPr>
            <a:spLocks noGrp="1" noRot="1" noChangeAspect="1" noTextEdit="1"/>
          </p:cNvSpPr>
          <p:nvPr>
            <p:ph type="sldImg"/>
          </p:nvPr>
        </p:nvSpPr>
        <p:spPr bwMode="auto">
          <a:noFill/>
          <a:ln>
            <a:solidFill>
              <a:srgbClr val="000000"/>
            </a:solidFill>
            <a:miter lim="800000"/>
            <a:headEnd/>
            <a:tailEnd/>
          </a:ln>
        </p:spPr>
      </p:sp>
      <p:sp>
        <p:nvSpPr>
          <p:cNvPr id="264195" name="Zástupný symbol pro poznámky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cs-CZ" sz="2000" dirty="0" smtClean="0"/>
              <a:t>Pokusil jsem se shrnout garancí jednotlivých členů týmu, které jsem použil, opravil bych tento snímek na – celý tým společně garantuje všechno zde uvedené s různým podílem odpovědnosti v rámci legislativy……………… zodpovědně a s profesní ctí, zdravou mírou vizionářství, zdravým selským rozumem, schopností a ochotou vážit veřejné zájmy se soukromými…  </a:t>
            </a:r>
          </a:p>
        </p:txBody>
      </p:sp>
      <p:sp>
        <p:nvSpPr>
          <p:cNvPr id="4" name="Zástupný symbol pro číslo snímku 3"/>
          <p:cNvSpPr>
            <a:spLocks noGrp="1"/>
          </p:cNvSpPr>
          <p:nvPr>
            <p:ph type="sldNum" sz="quarter" idx="5"/>
          </p:nvPr>
        </p:nvSpPr>
        <p:spPr/>
        <p:txBody>
          <a:bodyPr/>
          <a:lstStyle/>
          <a:p>
            <a:pPr>
              <a:defRPr/>
            </a:pPr>
            <a:fld id="{090C8AA1-3997-4EF4-9CD6-D40B9A629E60}" type="slidenum">
              <a:rPr lang="cs-CZ" smtClean="0"/>
              <a:pPr>
                <a:defRPr/>
              </a:pPr>
              <a:t>30</a:t>
            </a:fld>
            <a:endParaRPr lang="cs-CZ"/>
          </a:p>
        </p:txBody>
      </p:sp>
    </p:spTree>
    <p:extLst>
      <p:ext uri="{BB962C8B-B14F-4D97-AF65-F5344CB8AC3E}">
        <p14:creationId xmlns:p14="http://schemas.microsoft.com/office/powerpoint/2010/main" val="402240661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4" name="Zástupný symbol pro obrázek snímku 1"/>
          <p:cNvSpPr>
            <a:spLocks noGrp="1" noRot="1" noChangeAspect="1" noTextEdit="1"/>
          </p:cNvSpPr>
          <p:nvPr>
            <p:ph type="sldImg"/>
          </p:nvPr>
        </p:nvSpPr>
        <p:spPr bwMode="auto">
          <a:noFill/>
          <a:ln>
            <a:solidFill>
              <a:srgbClr val="000000"/>
            </a:solidFill>
            <a:miter lim="800000"/>
            <a:headEnd/>
            <a:tailEnd/>
          </a:ln>
        </p:spPr>
      </p:sp>
      <p:sp>
        <p:nvSpPr>
          <p:cNvPr id="253955" name="Zástupný symbol pro poznámky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cs-CZ" smtClean="0"/>
          </a:p>
          <a:p>
            <a:pPr eaLnBrk="1" hangingPunct="1"/>
            <a:r>
              <a:rPr lang="cs-CZ" sz="2000" smtClean="0"/>
              <a:t>Dostáváme se ke složení pořizovatelského týmu – první je pořizovatel – tady je to tedy ten konkrétní úředník nebo smluvní partner - létající pořizovatele. </a:t>
            </a:r>
          </a:p>
          <a:p>
            <a:pPr eaLnBrk="1" hangingPunct="1"/>
            <a:endParaRPr lang="cs-CZ" smtClean="0"/>
          </a:p>
        </p:txBody>
      </p:sp>
      <p:sp>
        <p:nvSpPr>
          <p:cNvPr id="4" name="Zástupný symbol pro číslo snímku 3"/>
          <p:cNvSpPr>
            <a:spLocks noGrp="1"/>
          </p:cNvSpPr>
          <p:nvPr>
            <p:ph type="sldNum" sz="quarter" idx="5"/>
          </p:nvPr>
        </p:nvSpPr>
        <p:spPr/>
        <p:txBody>
          <a:bodyPr/>
          <a:lstStyle/>
          <a:p>
            <a:pPr>
              <a:defRPr/>
            </a:pPr>
            <a:fld id="{6C6D4BE1-F1CC-4A52-9D78-75BFCEC8961F}" type="slidenum">
              <a:rPr lang="cs-CZ" smtClean="0"/>
              <a:pPr>
                <a:defRPr/>
              </a:pPr>
              <a:t>31</a:t>
            </a:fld>
            <a:endParaRPr lang="cs-CZ"/>
          </a:p>
        </p:txBody>
      </p:sp>
    </p:spTree>
    <p:extLst>
      <p:ext uri="{BB962C8B-B14F-4D97-AF65-F5344CB8AC3E}">
        <p14:creationId xmlns:p14="http://schemas.microsoft.com/office/powerpoint/2010/main" val="291063250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Zástupný symbol pro obrázek snímku 1"/>
          <p:cNvSpPr>
            <a:spLocks noGrp="1" noRot="1" noChangeAspect="1" noTextEdit="1"/>
          </p:cNvSpPr>
          <p:nvPr>
            <p:ph type="sldImg"/>
          </p:nvPr>
        </p:nvSpPr>
        <p:spPr bwMode="auto">
          <a:noFill/>
          <a:ln>
            <a:solidFill>
              <a:srgbClr val="000000"/>
            </a:solidFill>
            <a:miter lim="800000"/>
            <a:headEnd/>
            <a:tailEnd/>
          </a:ln>
        </p:spPr>
      </p:sp>
      <p:sp>
        <p:nvSpPr>
          <p:cNvPr id="254979" name="Zástupný symbol pro poznámky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cs-CZ" sz="2000" smtClean="0"/>
              <a:t>Každý v týmu má své postavení a úkoly, každý je garantem svého dílu zodpovědnosti, u pořizovatele bychom mohli říci -  </a:t>
            </a:r>
          </a:p>
          <a:p>
            <a:pPr eaLnBrk="1" hangingPunct="1"/>
            <a:r>
              <a:rPr lang="cs-CZ" sz="2000" b="1" i="1" smtClean="0"/>
              <a:t>garant zákonnosti  procesu???</a:t>
            </a:r>
          </a:p>
          <a:p>
            <a:pPr eaLnBrk="1" hangingPunct="1"/>
            <a:endParaRPr lang="cs-CZ" b="1" i="1" smtClean="0"/>
          </a:p>
          <a:p>
            <a:pPr eaLnBrk="1" hangingPunct="1"/>
            <a:endParaRPr lang="cs-CZ" smtClean="0"/>
          </a:p>
        </p:txBody>
      </p:sp>
      <p:sp>
        <p:nvSpPr>
          <p:cNvPr id="4" name="Zástupný symbol pro číslo snímku 3"/>
          <p:cNvSpPr>
            <a:spLocks noGrp="1"/>
          </p:cNvSpPr>
          <p:nvPr>
            <p:ph type="sldNum" sz="quarter" idx="5"/>
          </p:nvPr>
        </p:nvSpPr>
        <p:spPr/>
        <p:txBody>
          <a:bodyPr/>
          <a:lstStyle/>
          <a:p>
            <a:pPr>
              <a:defRPr/>
            </a:pPr>
            <a:fld id="{2819A713-1CCB-4EA3-B737-052CB33C1EB9}" type="slidenum">
              <a:rPr lang="cs-CZ" smtClean="0"/>
              <a:pPr>
                <a:defRPr/>
              </a:pPr>
              <a:t>32</a:t>
            </a:fld>
            <a:endParaRPr lang="cs-CZ"/>
          </a:p>
        </p:txBody>
      </p:sp>
    </p:spTree>
    <p:extLst>
      <p:ext uri="{BB962C8B-B14F-4D97-AF65-F5344CB8AC3E}">
        <p14:creationId xmlns:p14="http://schemas.microsoft.com/office/powerpoint/2010/main" val="186346128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2" name="Zástupný symbol pro obrázek snímku 1"/>
          <p:cNvSpPr>
            <a:spLocks noGrp="1" noRot="1" noChangeAspect="1" noTextEdit="1"/>
          </p:cNvSpPr>
          <p:nvPr>
            <p:ph type="sldImg"/>
          </p:nvPr>
        </p:nvSpPr>
        <p:spPr bwMode="auto">
          <a:noFill/>
          <a:ln>
            <a:solidFill>
              <a:srgbClr val="000000"/>
            </a:solidFill>
            <a:miter lim="800000"/>
            <a:headEnd/>
            <a:tailEnd/>
          </a:ln>
        </p:spPr>
      </p:sp>
      <p:sp>
        <p:nvSpPr>
          <p:cNvPr id="256003" name="Zástupný symbol pro poznámky 2"/>
          <p:cNvSpPr>
            <a:spLocks noGrp="1"/>
          </p:cNvSpPr>
          <p:nvPr>
            <p:ph type="body" idx="1"/>
          </p:nvPr>
        </p:nvSpPr>
        <p:spPr bwMode="auto">
          <a:noFill/>
        </p:spPr>
        <p:txBody>
          <a:bodyPr wrap="square" numCol="1" anchor="t" anchorCtr="0" compatLnSpc="1">
            <a:prstTxWarp prst="textNoShape">
              <a:avLst/>
            </a:prstTxWarp>
            <a:normAutofit fontScale="85000" lnSpcReduction="10000"/>
          </a:bodyPr>
          <a:lstStyle/>
          <a:p>
            <a:pPr eaLnBrk="1" hangingPunct="1"/>
            <a:r>
              <a:rPr lang="cs-CZ" sz="2000" smtClean="0"/>
              <a:t>I on má v týmu své postavení a úkoly, velmi důležitý, on by mohl a měl být</a:t>
            </a:r>
          </a:p>
          <a:p>
            <a:pPr eaLnBrk="1" hangingPunct="1"/>
            <a:r>
              <a:rPr lang="cs-CZ" sz="2000" b="1" i="1" smtClean="0"/>
              <a:t>garantem souladu veřejných a soukromých zájmů ???  </a:t>
            </a:r>
          </a:p>
          <a:p>
            <a:pPr eaLnBrk="1" hangingPunct="1"/>
            <a:endParaRPr lang="cs-CZ" sz="2000" smtClean="0"/>
          </a:p>
          <a:p>
            <a:pPr eaLnBrk="1" hangingPunct="1"/>
            <a:endParaRPr lang="cs-CZ" sz="2000" smtClean="0"/>
          </a:p>
          <a:p>
            <a:pPr eaLnBrk="1" hangingPunct="1"/>
            <a:r>
              <a:rPr lang="cs-CZ" sz="2000" smtClean="0"/>
              <a:t>určuje zastupitelstvo obce, na začátku pořizování, kdo? Osoba, která má např. profesně blízko k ÚP, pokud možno nepodjatá </a:t>
            </a:r>
          </a:p>
          <a:p>
            <a:pPr eaLnBrk="1" hangingPunct="1"/>
            <a:r>
              <a:rPr lang="cs-CZ" sz="2000" smtClean="0"/>
              <a:t>(podjatého jsem si zkusil pracovně nazvat „zastupitel developer“), je dobré, pokud se nemění v průběhu pořizování, pokud ano, musí nového určit zastupitelstvo, jinak by se zastavil proces pořizování. Praxe – stalo se, že pořizovatel (létající) neví, kdo určeným zastupitelem je, tristní s ohledem na rozsah činností, které mají společně provádět !!! – k tomu se dostaneme</a:t>
            </a:r>
          </a:p>
          <a:p>
            <a:pPr eaLnBrk="1" hangingPunct="1"/>
            <a:r>
              <a:rPr lang="cs-CZ" sz="2000" smtClean="0"/>
              <a:t> </a:t>
            </a:r>
          </a:p>
        </p:txBody>
      </p:sp>
      <p:sp>
        <p:nvSpPr>
          <p:cNvPr id="4" name="Zástupný symbol pro číslo snímku 3"/>
          <p:cNvSpPr>
            <a:spLocks noGrp="1"/>
          </p:cNvSpPr>
          <p:nvPr>
            <p:ph type="sldNum" sz="quarter" idx="5"/>
          </p:nvPr>
        </p:nvSpPr>
        <p:spPr/>
        <p:txBody>
          <a:bodyPr/>
          <a:lstStyle/>
          <a:p>
            <a:pPr>
              <a:defRPr/>
            </a:pPr>
            <a:fld id="{06F5891F-8F51-4D5D-8162-9CCFAB1C3ED4}" type="slidenum">
              <a:rPr lang="cs-CZ" smtClean="0"/>
              <a:pPr>
                <a:defRPr/>
              </a:pPr>
              <a:t>33</a:t>
            </a:fld>
            <a:endParaRPr lang="cs-CZ"/>
          </a:p>
        </p:txBody>
      </p:sp>
    </p:spTree>
    <p:extLst>
      <p:ext uri="{BB962C8B-B14F-4D97-AF65-F5344CB8AC3E}">
        <p14:creationId xmlns:p14="http://schemas.microsoft.com/office/powerpoint/2010/main" val="138355005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0" name="Zástupný symbol pro obrázek snímku 1"/>
          <p:cNvSpPr>
            <a:spLocks noGrp="1" noRot="1" noChangeAspect="1" noTextEdit="1"/>
          </p:cNvSpPr>
          <p:nvPr>
            <p:ph type="sldImg"/>
          </p:nvPr>
        </p:nvSpPr>
        <p:spPr bwMode="auto">
          <a:noFill/>
          <a:ln>
            <a:solidFill>
              <a:srgbClr val="000000"/>
            </a:solidFill>
            <a:miter lim="800000"/>
            <a:headEnd/>
            <a:tailEnd/>
          </a:ln>
        </p:spPr>
      </p:sp>
      <p:sp>
        <p:nvSpPr>
          <p:cNvPr id="263171" name="Zástupný symbol pro poznámky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cs-CZ" dirty="0" smtClean="0"/>
              <a:t>Chybí zde příprava zprávy o uplatňování ÚP (přiměřeně</a:t>
            </a:r>
            <a:r>
              <a:rPr lang="cs-CZ" baseline="0" dirty="0" smtClean="0"/>
              <a:t> podle § 47 – zadání ÚP)</a:t>
            </a:r>
            <a:endParaRPr lang="cs-CZ" dirty="0" smtClean="0"/>
          </a:p>
        </p:txBody>
      </p:sp>
      <p:sp>
        <p:nvSpPr>
          <p:cNvPr id="4" name="Zástupný symbol pro číslo snímku 3"/>
          <p:cNvSpPr>
            <a:spLocks noGrp="1"/>
          </p:cNvSpPr>
          <p:nvPr>
            <p:ph type="sldNum" sz="quarter" idx="5"/>
          </p:nvPr>
        </p:nvSpPr>
        <p:spPr/>
        <p:txBody>
          <a:bodyPr/>
          <a:lstStyle/>
          <a:p>
            <a:pPr>
              <a:defRPr/>
            </a:pPr>
            <a:fld id="{A5EDEB8A-C067-4923-B108-434F41AF61D8}" type="slidenum">
              <a:rPr lang="cs-CZ" smtClean="0"/>
              <a:pPr>
                <a:defRPr/>
              </a:pPr>
              <a:t>34</a:t>
            </a:fld>
            <a:endParaRPr lang="cs-CZ"/>
          </a:p>
        </p:txBody>
      </p:sp>
    </p:spTree>
    <p:extLst>
      <p:ext uri="{BB962C8B-B14F-4D97-AF65-F5344CB8AC3E}">
        <p14:creationId xmlns:p14="http://schemas.microsoft.com/office/powerpoint/2010/main" val="360790697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50" name="Zástupný symbol pro obrázek snímku 1"/>
          <p:cNvSpPr>
            <a:spLocks noGrp="1" noRot="1" noChangeAspect="1" noTextEdit="1"/>
          </p:cNvSpPr>
          <p:nvPr>
            <p:ph type="sldImg"/>
          </p:nvPr>
        </p:nvSpPr>
        <p:spPr bwMode="auto">
          <a:noFill/>
          <a:ln>
            <a:solidFill>
              <a:srgbClr val="000000"/>
            </a:solidFill>
            <a:miter lim="800000"/>
            <a:headEnd/>
            <a:tailEnd/>
          </a:ln>
        </p:spPr>
      </p:sp>
      <p:sp>
        <p:nvSpPr>
          <p:cNvPr id="258051" name="Zástupný symbol pro poznámky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cs-CZ" smtClean="0"/>
          </a:p>
          <a:p>
            <a:pPr eaLnBrk="1" hangingPunct="1"/>
            <a:endParaRPr lang="cs-CZ" smtClean="0"/>
          </a:p>
        </p:txBody>
      </p:sp>
      <p:sp>
        <p:nvSpPr>
          <p:cNvPr id="4" name="Zástupný symbol pro číslo snímku 3"/>
          <p:cNvSpPr>
            <a:spLocks noGrp="1"/>
          </p:cNvSpPr>
          <p:nvPr>
            <p:ph type="sldNum" sz="quarter" idx="5"/>
          </p:nvPr>
        </p:nvSpPr>
        <p:spPr/>
        <p:txBody>
          <a:bodyPr/>
          <a:lstStyle/>
          <a:p>
            <a:pPr>
              <a:defRPr/>
            </a:pPr>
            <a:fld id="{53D0FEB0-6018-4FCD-89B8-11969876143A}" type="slidenum">
              <a:rPr lang="cs-CZ" smtClean="0"/>
              <a:pPr>
                <a:defRPr/>
              </a:pPr>
              <a:t>35</a:t>
            </a:fld>
            <a:endParaRPr lang="cs-CZ"/>
          </a:p>
        </p:txBody>
      </p:sp>
    </p:spTree>
    <p:extLst>
      <p:ext uri="{BB962C8B-B14F-4D97-AF65-F5344CB8AC3E}">
        <p14:creationId xmlns:p14="http://schemas.microsoft.com/office/powerpoint/2010/main" val="293134631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8" name="Zástupný symbol pro obrázek snímku 1"/>
          <p:cNvSpPr>
            <a:spLocks noGrp="1" noRot="1" noChangeAspect="1" noTextEdit="1"/>
          </p:cNvSpPr>
          <p:nvPr>
            <p:ph type="sldImg"/>
          </p:nvPr>
        </p:nvSpPr>
        <p:spPr bwMode="auto">
          <a:noFill/>
          <a:ln>
            <a:solidFill>
              <a:srgbClr val="000000"/>
            </a:solidFill>
            <a:miter lim="800000"/>
            <a:headEnd/>
            <a:tailEnd/>
          </a:ln>
        </p:spPr>
      </p:sp>
      <p:sp>
        <p:nvSpPr>
          <p:cNvPr id="260099" name="Zástupný symbol pro poznámky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cs-CZ" sz="2000" smtClean="0">
              <a:solidFill>
                <a:srgbClr val="4F81BD"/>
              </a:solidFill>
              <a:ea typeface="Calibri" pitchFamily="34" charset="0"/>
              <a:cs typeface="Calibri" pitchFamily="34" charset="0"/>
            </a:endParaRPr>
          </a:p>
          <a:p>
            <a:pPr eaLnBrk="1" hangingPunct="1"/>
            <a:r>
              <a:rPr lang="cs-CZ" sz="2000" smtClean="0"/>
              <a:t>Pokud opravdu není zbytí a je pochybnost o výkonu projektanta – odezvy ve stanoviscích (dotčených orgánů, NOUP, odborné veřejnosti,….), připravit argumentaci a jednat. </a:t>
            </a:r>
          </a:p>
          <a:p>
            <a:pPr eaLnBrk="1" hangingPunct="1"/>
            <a:r>
              <a:rPr lang="cs-CZ" sz="2000" smtClean="0"/>
              <a:t>Ve světle tohoto je opravdu zásadní otázka výběru projektanta</a:t>
            </a:r>
          </a:p>
        </p:txBody>
      </p:sp>
      <p:sp>
        <p:nvSpPr>
          <p:cNvPr id="4" name="Zástupný symbol pro číslo snímku 3"/>
          <p:cNvSpPr>
            <a:spLocks noGrp="1"/>
          </p:cNvSpPr>
          <p:nvPr>
            <p:ph type="sldNum" sz="quarter" idx="5"/>
          </p:nvPr>
        </p:nvSpPr>
        <p:spPr/>
        <p:txBody>
          <a:bodyPr/>
          <a:lstStyle/>
          <a:p>
            <a:pPr>
              <a:defRPr/>
            </a:pPr>
            <a:fld id="{98D0E43F-3C20-43B7-A463-6DA8E7B8C48C}" type="slidenum">
              <a:rPr lang="cs-CZ" smtClean="0"/>
              <a:pPr>
                <a:defRPr/>
              </a:pPr>
              <a:t>36</a:t>
            </a:fld>
            <a:endParaRPr lang="cs-CZ"/>
          </a:p>
        </p:txBody>
      </p:sp>
    </p:spTree>
    <p:extLst>
      <p:ext uri="{BB962C8B-B14F-4D97-AF65-F5344CB8AC3E}">
        <p14:creationId xmlns:p14="http://schemas.microsoft.com/office/powerpoint/2010/main" val="48424227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Zástupný symbol pro obrázek snímku 1"/>
          <p:cNvSpPr>
            <a:spLocks noGrp="1" noRot="1" noChangeAspect="1" noTextEdit="1"/>
          </p:cNvSpPr>
          <p:nvPr>
            <p:ph type="sldImg"/>
          </p:nvPr>
        </p:nvSpPr>
        <p:spPr bwMode="auto">
          <a:noFill/>
          <a:ln>
            <a:solidFill>
              <a:srgbClr val="000000"/>
            </a:solidFill>
            <a:miter lim="800000"/>
            <a:headEnd/>
            <a:tailEnd/>
          </a:ln>
        </p:spPr>
      </p:sp>
      <p:sp>
        <p:nvSpPr>
          <p:cNvPr id="261123" name="Zástupný symbol pro poznámky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cs-CZ" sz="2000" dirty="0" smtClean="0">
              <a:solidFill>
                <a:srgbClr val="4F81BD"/>
              </a:solidFill>
              <a:ea typeface="Calibri" pitchFamily="34" charset="0"/>
              <a:cs typeface="Calibri" pitchFamily="34" charset="0"/>
            </a:endParaRPr>
          </a:p>
          <a:p>
            <a:pPr eaLnBrk="1" hangingPunct="1"/>
            <a:r>
              <a:rPr lang="cs-CZ" sz="2000" dirty="0" smtClean="0">
                <a:solidFill>
                  <a:srgbClr val="4F81BD"/>
                </a:solidFill>
                <a:ea typeface="Calibri" pitchFamily="34" charset="0"/>
                <a:cs typeface="Calibri" pitchFamily="34" charset="0"/>
              </a:rPr>
              <a:t>K výběru projektanta několik poznámek. Nebudu se pouštět do zákona o veřejných zakázkách, jen si připomeňme, co je nejdůležitější……… </a:t>
            </a:r>
          </a:p>
          <a:p>
            <a:pPr eaLnBrk="1" hangingPunct="1"/>
            <a:endParaRPr lang="cs-CZ" sz="2000" dirty="0" smtClean="0">
              <a:solidFill>
                <a:srgbClr val="4F81BD"/>
              </a:solidFill>
              <a:ea typeface="Calibri" pitchFamily="34" charset="0"/>
              <a:cs typeface="Calibri" pitchFamily="34" charset="0"/>
            </a:endParaRPr>
          </a:p>
          <a:p>
            <a:pPr eaLnBrk="1" hangingPunct="1"/>
            <a:r>
              <a:rPr lang="cs-CZ" sz="2000" dirty="0" smtClean="0">
                <a:solidFill>
                  <a:srgbClr val="4F81BD"/>
                </a:solidFill>
                <a:ea typeface="Calibri" pitchFamily="34" charset="0"/>
                <a:cs typeface="Calibri" pitchFamily="34" charset="0"/>
              </a:rPr>
              <a:t>Stvrzení díla autorizačním razítkem – při vydání, MMR vykládá, že není nutné (na ÚP se nevztahuje autorský zákon) domníváme se, že pokud je výsledek společným dílem pořizovatelského týmu (konsensus) neměl by mít projektant problém razítkem označit</a:t>
            </a:r>
            <a:endParaRPr lang="cs-CZ" sz="2000" dirty="0" smtClean="0">
              <a:cs typeface="Times New Roman" pitchFamily="18" charset="0"/>
            </a:endParaRPr>
          </a:p>
          <a:p>
            <a:pPr eaLnBrk="1" hangingPunct="1"/>
            <a:endParaRPr lang="cs-CZ" dirty="0" smtClean="0"/>
          </a:p>
        </p:txBody>
      </p:sp>
      <p:sp>
        <p:nvSpPr>
          <p:cNvPr id="4" name="Zástupný symbol pro číslo snímku 3"/>
          <p:cNvSpPr>
            <a:spLocks noGrp="1"/>
          </p:cNvSpPr>
          <p:nvPr>
            <p:ph type="sldNum" sz="quarter" idx="5"/>
          </p:nvPr>
        </p:nvSpPr>
        <p:spPr/>
        <p:txBody>
          <a:bodyPr/>
          <a:lstStyle/>
          <a:p>
            <a:pPr>
              <a:defRPr/>
            </a:pPr>
            <a:fld id="{601154D6-2CA6-4B84-9924-DC99E0CBE1B2}" type="slidenum">
              <a:rPr lang="cs-CZ" smtClean="0"/>
              <a:pPr>
                <a:defRPr/>
              </a:pPr>
              <a:t>37</a:t>
            </a:fld>
            <a:endParaRPr lang="cs-CZ"/>
          </a:p>
        </p:txBody>
      </p:sp>
    </p:spTree>
    <p:extLst>
      <p:ext uri="{BB962C8B-B14F-4D97-AF65-F5344CB8AC3E}">
        <p14:creationId xmlns:p14="http://schemas.microsoft.com/office/powerpoint/2010/main" val="19186934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Zástupný symbol pro obrázek snímku 1"/>
          <p:cNvSpPr>
            <a:spLocks noGrp="1" noRot="1" noChangeAspect="1" noTextEdit="1"/>
          </p:cNvSpPr>
          <p:nvPr>
            <p:ph type="sldImg"/>
          </p:nvPr>
        </p:nvSpPr>
        <p:spPr bwMode="auto">
          <a:noFill/>
          <a:ln>
            <a:solidFill>
              <a:srgbClr val="000000"/>
            </a:solidFill>
            <a:miter lim="800000"/>
            <a:headEnd/>
            <a:tailEnd/>
          </a:ln>
        </p:spPr>
      </p:sp>
      <p:sp>
        <p:nvSpPr>
          <p:cNvPr id="156675" name="Zástupný symbol pro poznámky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cs-CZ" smtClean="0"/>
          </a:p>
        </p:txBody>
      </p:sp>
      <p:sp>
        <p:nvSpPr>
          <p:cNvPr id="4" name="Zástupný symbol pro číslo snímku 3"/>
          <p:cNvSpPr>
            <a:spLocks noGrp="1"/>
          </p:cNvSpPr>
          <p:nvPr>
            <p:ph type="sldNum" sz="quarter" idx="5"/>
          </p:nvPr>
        </p:nvSpPr>
        <p:spPr/>
        <p:txBody>
          <a:bodyPr/>
          <a:lstStyle/>
          <a:p>
            <a:pPr>
              <a:defRPr/>
            </a:pPr>
            <a:fld id="{019894E7-44EB-49EA-BC70-DB96E7CD633B}" type="slidenum">
              <a:rPr lang="cs-CZ" smtClean="0"/>
              <a:pPr>
                <a:defRPr/>
              </a:pPr>
              <a:t>38</a:t>
            </a:fld>
            <a:endParaRPr lang="cs-CZ"/>
          </a:p>
        </p:txBody>
      </p:sp>
    </p:spTree>
    <p:extLst>
      <p:ext uri="{BB962C8B-B14F-4D97-AF65-F5344CB8AC3E}">
        <p14:creationId xmlns:p14="http://schemas.microsoft.com/office/powerpoint/2010/main" val="44219409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Zástupný symbol pro obrázek snímku 1"/>
          <p:cNvSpPr>
            <a:spLocks noGrp="1" noRot="1" noChangeAspect="1" noTextEdit="1"/>
          </p:cNvSpPr>
          <p:nvPr>
            <p:ph type="sldImg"/>
          </p:nvPr>
        </p:nvSpPr>
        <p:spPr bwMode="auto">
          <a:noFill/>
          <a:ln>
            <a:solidFill>
              <a:srgbClr val="000000"/>
            </a:solidFill>
            <a:miter lim="800000"/>
            <a:headEnd/>
            <a:tailEnd/>
          </a:ln>
        </p:spPr>
      </p:sp>
      <p:sp>
        <p:nvSpPr>
          <p:cNvPr id="167939" name="Zástupný symbol pro poznámky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cs-CZ" sz="2000" dirty="0" smtClean="0"/>
              <a:t>Hlavní účel – podklad pro pořizování územně plánovacích dokumentací ZÚR, ÚP, RP</a:t>
            </a:r>
          </a:p>
        </p:txBody>
      </p:sp>
      <p:sp>
        <p:nvSpPr>
          <p:cNvPr id="4" name="Zástupný symbol pro číslo snímku 3"/>
          <p:cNvSpPr>
            <a:spLocks noGrp="1"/>
          </p:cNvSpPr>
          <p:nvPr>
            <p:ph type="sldNum" sz="quarter" idx="5"/>
          </p:nvPr>
        </p:nvSpPr>
        <p:spPr/>
        <p:txBody>
          <a:bodyPr/>
          <a:lstStyle/>
          <a:p>
            <a:pPr>
              <a:defRPr/>
            </a:pPr>
            <a:fld id="{001E94E7-EFBB-426D-8A2A-0D4F5CAEE1AE}" type="slidenum">
              <a:rPr lang="cs-CZ" smtClean="0"/>
              <a:pPr>
                <a:defRPr/>
              </a:pPr>
              <a:t>39</a:t>
            </a:fld>
            <a:endParaRPr lang="cs-CZ"/>
          </a:p>
        </p:txBody>
      </p:sp>
    </p:spTree>
    <p:extLst>
      <p:ext uri="{BB962C8B-B14F-4D97-AF65-F5344CB8AC3E}">
        <p14:creationId xmlns:p14="http://schemas.microsoft.com/office/powerpoint/2010/main" val="8365725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Zástupný symbol pro obrázek snímku 1"/>
          <p:cNvSpPr>
            <a:spLocks noGrp="1" noRot="1" noChangeAspect="1" noTextEdit="1"/>
          </p:cNvSpPr>
          <p:nvPr>
            <p:ph type="sldImg"/>
          </p:nvPr>
        </p:nvSpPr>
        <p:spPr bwMode="auto">
          <a:noFill/>
          <a:ln>
            <a:solidFill>
              <a:srgbClr val="000000"/>
            </a:solidFill>
            <a:miter lim="800000"/>
            <a:headEnd/>
            <a:tailEnd/>
          </a:ln>
        </p:spPr>
      </p:sp>
      <p:sp>
        <p:nvSpPr>
          <p:cNvPr id="3" name="Zástupný symbol pro poznámky 2"/>
          <p:cNvSpPr>
            <a:spLocks noGrp="1"/>
          </p:cNvSpPr>
          <p:nvPr>
            <p:ph type="body" idx="1"/>
          </p:nvPr>
        </p:nvSpPr>
        <p:spPr/>
        <p:txBody>
          <a:bodyPr>
            <a:normAutofit fontScale="85000" lnSpcReduction="20000"/>
          </a:bodyPr>
          <a:lstStyle/>
          <a:p>
            <a:pPr eaLnBrk="1" hangingPunct="1">
              <a:defRPr/>
            </a:pPr>
            <a:r>
              <a:rPr lang="cs-CZ" sz="2500" dirty="0" smtClean="0"/>
              <a:t>Úvodem pár slov k bloku legislativa. </a:t>
            </a:r>
          </a:p>
          <a:p>
            <a:pPr eaLnBrk="1" hangingPunct="1">
              <a:defRPr/>
            </a:pPr>
            <a:r>
              <a:rPr lang="cs-CZ" sz="2500" dirty="0" smtClean="0"/>
              <a:t>Nebude to podrobný výklad legislativy, bude to spíše přehled o cílech ÚP, nástrojích ÚP a „pořizovatelském týmu. </a:t>
            </a:r>
          </a:p>
          <a:p>
            <a:pPr eaLnBrk="1" hangingPunct="1">
              <a:defRPr/>
            </a:pPr>
            <a:r>
              <a:rPr lang="cs-CZ" sz="2500" dirty="0" smtClean="0"/>
              <a:t>Vy jako starostové (určení zastupitelé) potřebujete vědět </a:t>
            </a:r>
          </a:p>
          <a:p>
            <a:pPr eaLnBrk="1" hangingPunct="1">
              <a:defRPr/>
            </a:pPr>
            <a:r>
              <a:rPr lang="cs-CZ" sz="2500" dirty="0" smtClean="0"/>
              <a:t>- Co je úkolem obce v ÚP, kdo je Vaším partnerem a vykonavatelem těch úkolů. </a:t>
            </a:r>
          </a:p>
          <a:p>
            <a:pPr eaLnBrk="1" hangingPunct="1">
              <a:defRPr/>
            </a:pPr>
            <a:r>
              <a:rPr lang="cs-CZ" sz="2500" dirty="0" smtClean="0"/>
              <a:t>Některé části prezentace projedu stručně, někde se zastavím u věcí, které jsou pro Vás důležitější. </a:t>
            </a:r>
          </a:p>
          <a:p>
            <a:pPr eaLnBrk="1" hangingPunct="1">
              <a:defRPr/>
            </a:pPr>
            <a:endParaRPr lang="cs-CZ" sz="2500" dirty="0" smtClean="0"/>
          </a:p>
          <a:p>
            <a:pPr eaLnBrk="1" hangingPunct="1">
              <a:defRPr/>
            </a:pPr>
            <a:r>
              <a:rPr lang="cs-CZ" sz="2500" dirty="0" smtClean="0"/>
              <a:t>Prezentace bude k dispozici, nemusíte si dělat poznámky. Případné dotazy bychom nechali do odpoledního bloku.  </a:t>
            </a:r>
          </a:p>
          <a:p>
            <a:pPr eaLnBrk="1" hangingPunct="1">
              <a:defRPr/>
            </a:pPr>
            <a:endParaRPr lang="cs-CZ" sz="2500" dirty="0" smtClean="0"/>
          </a:p>
          <a:p>
            <a:pPr eaLnBrk="1" hangingPunct="1">
              <a:defRPr/>
            </a:pPr>
            <a:endParaRPr lang="cs-CZ" sz="2500" dirty="0" smtClean="0"/>
          </a:p>
          <a:p>
            <a:pPr eaLnBrk="1" hangingPunct="1">
              <a:defRPr/>
            </a:pPr>
            <a:endParaRPr lang="cs-CZ" sz="2500" dirty="0"/>
          </a:p>
        </p:txBody>
      </p:sp>
      <p:sp>
        <p:nvSpPr>
          <p:cNvPr id="4" name="Zástupný symbol pro číslo snímku 3"/>
          <p:cNvSpPr>
            <a:spLocks noGrp="1"/>
          </p:cNvSpPr>
          <p:nvPr>
            <p:ph type="sldNum" sz="quarter" idx="5"/>
          </p:nvPr>
        </p:nvSpPr>
        <p:spPr/>
        <p:txBody>
          <a:bodyPr/>
          <a:lstStyle/>
          <a:p>
            <a:pPr>
              <a:defRPr/>
            </a:pPr>
            <a:fld id="{D183B66F-C8B8-4736-BBC7-272CB9082FED}" type="slidenum">
              <a:rPr lang="cs-CZ" smtClean="0"/>
              <a:pPr>
                <a:defRPr/>
              </a:pPr>
              <a:t>4</a:t>
            </a:fld>
            <a:endParaRPr lang="cs-CZ"/>
          </a:p>
        </p:txBody>
      </p:sp>
    </p:spTree>
    <p:extLst>
      <p:ext uri="{BB962C8B-B14F-4D97-AF65-F5344CB8AC3E}">
        <p14:creationId xmlns:p14="http://schemas.microsoft.com/office/powerpoint/2010/main" val="265498143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Zástupný symbol pro obrázek snímku 1"/>
          <p:cNvSpPr>
            <a:spLocks noGrp="1" noRot="1" noChangeAspect="1" noTextEdit="1"/>
          </p:cNvSpPr>
          <p:nvPr>
            <p:ph type="sldImg"/>
          </p:nvPr>
        </p:nvSpPr>
        <p:spPr bwMode="auto">
          <a:noFill/>
          <a:ln>
            <a:solidFill>
              <a:srgbClr val="000000"/>
            </a:solidFill>
            <a:miter lim="800000"/>
            <a:headEnd/>
            <a:tailEnd/>
          </a:ln>
        </p:spPr>
      </p:sp>
      <p:sp>
        <p:nvSpPr>
          <p:cNvPr id="167939" name="Zástupný symbol pro poznámky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cs-CZ" sz="2000" dirty="0" smtClean="0"/>
              <a:t>Hlavní účel – podklad pro pořizování územně plánovacích dokumentací ZÚR, ÚP, RP</a:t>
            </a:r>
          </a:p>
        </p:txBody>
      </p:sp>
      <p:sp>
        <p:nvSpPr>
          <p:cNvPr id="4" name="Zástupný symbol pro číslo snímku 3"/>
          <p:cNvSpPr>
            <a:spLocks noGrp="1"/>
          </p:cNvSpPr>
          <p:nvPr>
            <p:ph type="sldNum" sz="quarter" idx="5"/>
          </p:nvPr>
        </p:nvSpPr>
        <p:spPr/>
        <p:txBody>
          <a:bodyPr/>
          <a:lstStyle/>
          <a:p>
            <a:pPr>
              <a:defRPr/>
            </a:pPr>
            <a:fld id="{001E94E7-EFBB-426D-8A2A-0D4F5CAEE1AE}" type="slidenum">
              <a:rPr lang="cs-CZ" smtClean="0"/>
              <a:pPr>
                <a:defRPr/>
              </a:pPr>
              <a:t>40</a:t>
            </a:fld>
            <a:endParaRPr lang="cs-CZ"/>
          </a:p>
        </p:txBody>
      </p:sp>
    </p:spTree>
    <p:extLst>
      <p:ext uri="{BB962C8B-B14F-4D97-AF65-F5344CB8AC3E}">
        <p14:creationId xmlns:p14="http://schemas.microsoft.com/office/powerpoint/2010/main" val="120368836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Zástupný symbol pro obrázek snímku 1"/>
          <p:cNvSpPr>
            <a:spLocks noGrp="1" noRot="1" noChangeAspect="1" noTextEdit="1"/>
          </p:cNvSpPr>
          <p:nvPr>
            <p:ph type="sldImg"/>
          </p:nvPr>
        </p:nvSpPr>
        <p:spPr bwMode="auto">
          <a:noFill/>
          <a:ln>
            <a:solidFill>
              <a:srgbClr val="000000"/>
            </a:solidFill>
            <a:miter lim="800000"/>
            <a:headEnd/>
            <a:tailEnd/>
          </a:ln>
        </p:spPr>
      </p:sp>
      <p:sp>
        <p:nvSpPr>
          <p:cNvPr id="167939" name="Zástupný symbol pro poznámky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cs-CZ" sz="2000" dirty="0" smtClean="0"/>
              <a:t>Hlavní účel – podklad pro pořizování územně plánovacích dokumentací ZÚR, ÚP, RP</a:t>
            </a:r>
          </a:p>
        </p:txBody>
      </p:sp>
      <p:sp>
        <p:nvSpPr>
          <p:cNvPr id="4" name="Zástupný symbol pro číslo snímku 3"/>
          <p:cNvSpPr>
            <a:spLocks noGrp="1"/>
          </p:cNvSpPr>
          <p:nvPr>
            <p:ph type="sldNum" sz="quarter" idx="5"/>
          </p:nvPr>
        </p:nvSpPr>
        <p:spPr/>
        <p:txBody>
          <a:bodyPr/>
          <a:lstStyle/>
          <a:p>
            <a:pPr>
              <a:defRPr/>
            </a:pPr>
            <a:fld id="{001E94E7-EFBB-426D-8A2A-0D4F5CAEE1AE}" type="slidenum">
              <a:rPr lang="cs-CZ" smtClean="0"/>
              <a:pPr>
                <a:defRPr/>
              </a:pPr>
              <a:t>41</a:t>
            </a:fld>
            <a:endParaRPr lang="cs-CZ"/>
          </a:p>
        </p:txBody>
      </p:sp>
    </p:spTree>
    <p:extLst>
      <p:ext uri="{BB962C8B-B14F-4D97-AF65-F5344CB8AC3E}">
        <p14:creationId xmlns:p14="http://schemas.microsoft.com/office/powerpoint/2010/main" val="283645034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Zástupný symbol pro obrázek snímku 1"/>
          <p:cNvSpPr>
            <a:spLocks noGrp="1" noRot="1" noChangeAspect="1" noTextEdit="1"/>
          </p:cNvSpPr>
          <p:nvPr>
            <p:ph type="sldImg"/>
          </p:nvPr>
        </p:nvSpPr>
        <p:spPr bwMode="auto">
          <a:noFill/>
          <a:ln>
            <a:solidFill>
              <a:srgbClr val="000000"/>
            </a:solidFill>
            <a:miter lim="800000"/>
            <a:headEnd/>
            <a:tailEnd/>
          </a:ln>
        </p:spPr>
      </p:sp>
      <p:sp>
        <p:nvSpPr>
          <p:cNvPr id="171011" name="Zástupný symbol pro poznámky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cs-CZ" dirty="0" smtClean="0"/>
          </a:p>
        </p:txBody>
      </p:sp>
      <p:sp>
        <p:nvSpPr>
          <p:cNvPr id="4" name="Zástupný symbol pro číslo snímku 3"/>
          <p:cNvSpPr>
            <a:spLocks noGrp="1"/>
          </p:cNvSpPr>
          <p:nvPr>
            <p:ph type="sldNum" sz="quarter" idx="5"/>
          </p:nvPr>
        </p:nvSpPr>
        <p:spPr/>
        <p:txBody>
          <a:bodyPr/>
          <a:lstStyle/>
          <a:p>
            <a:pPr>
              <a:defRPr/>
            </a:pPr>
            <a:fld id="{F247FEE2-9DCC-4712-939D-F3FB78ED435F}" type="slidenum">
              <a:rPr lang="cs-CZ" smtClean="0"/>
              <a:pPr>
                <a:defRPr/>
              </a:pPr>
              <a:t>42</a:t>
            </a:fld>
            <a:endParaRPr lang="cs-CZ"/>
          </a:p>
        </p:txBody>
      </p:sp>
    </p:spTree>
    <p:extLst>
      <p:ext uri="{BB962C8B-B14F-4D97-AF65-F5344CB8AC3E}">
        <p14:creationId xmlns:p14="http://schemas.microsoft.com/office/powerpoint/2010/main" val="307994330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Zástupný symbol pro obrázek snímku 1"/>
          <p:cNvSpPr>
            <a:spLocks noGrp="1" noRot="1" noChangeAspect="1" noTextEdit="1"/>
          </p:cNvSpPr>
          <p:nvPr>
            <p:ph type="sldImg"/>
          </p:nvPr>
        </p:nvSpPr>
        <p:spPr bwMode="auto">
          <a:noFill/>
          <a:ln>
            <a:solidFill>
              <a:srgbClr val="000000"/>
            </a:solidFill>
            <a:miter lim="800000"/>
            <a:headEnd/>
            <a:tailEnd/>
          </a:ln>
        </p:spPr>
      </p:sp>
      <p:sp>
        <p:nvSpPr>
          <p:cNvPr id="173059" name="Zástupný symbol pro poznámky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cs-CZ" sz="2000" smtClean="0"/>
              <a:t>Zákres problému I/13 ve výkresu problémů ÚAP ORP</a:t>
            </a:r>
          </a:p>
        </p:txBody>
      </p:sp>
      <p:sp>
        <p:nvSpPr>
          <p:cNvPr id="4" name="Zástupný symbol pro číslo snímku 3"/>
          <p:cNvSpPr>
            <a:spLocks noGrp="1"/>
          </p:cNvSpPr>
          <p:nvPr>
            <p:ph type="sldNum" sz="quarter" idx="5"/>
          </p:nvPr>
        </p:nvSpPr>
        <p:spPr/>
        <p:txBody>
          <a:bodyPr/>
          <a:lstStyle/>
          <a:p>
            <a:pPr>
              <a:defRPr/>
            </a:pPr>
            <a:fld id="{6D728A4A-8BD2-4301-A8AE-6E1A56DEA6A6}" type="slidenum">
              <a:rPr lang="cs-CZ" smtClean="0"/>
              <a:pPr>
                <a:defRPr/>
              </a:pPr>
              <a:t>43</a:t>
            </a:fld>
            <a:endParaRPr lang="cs-CZ"/>
          </a:p>
        </p:txBody>
      </p:sp>
    </p:spTree>
    <p:extLst>
      <p:ext uri="{BB962C8B-B14F-4D97-AF65-F5344CB8AC3E}">
        <p14:creationId xmlns:p14="http://schemas.microsoft.com/office/powerpoint/2010/main" val="252930889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Zástupný symbol pro obrázek snímku 1"/>
          <p:cNvSpPr>
            <a:spLocks noGrp="1" noRot="1" noChangeAspect="1" noTextEdit="1"/>
          </p:cNvSpPr>
          <p:nvPr>
            <p:ph type="sldImg"/>
          </p:nvPr>
        </p:nvSpPr>
        <p:spPr bwMode="auto">
          <a:noFill/>
          <a:ln>
            <a:solidFill>
              <a:srgbClr val="000000"/>
            </a:solidFill>
            <a:miter lim="800000"/>
            <a:headEnd/>
            <a:tailEnd/>
          </a:ln>
        </p:spPr>
      </p:sp>
      <p:sp>
        <p:nvSpPr>
          <p:cNvPr id="172035" name="Zástupný symbol pro poznámky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cs-CZ" sz="2000" dirty="0" smtClean="0"/>
              <a:t>Pro dokumentaci provázanosti nástrojů ÚP jsem si vybral jeden modelový příklad, ke kterému se budu v průběhu prezentace vracet - problém k řešení – </a:t>
            </a:r>
          </a:p>
          <a:p>
            <a:pPr eaLnBrk="1" hangingPunct="1"/>
            <a:r>
              <a:rPr lang="cs-CZ" sz="2000" dirty="0" smtClean="0"/>
              <a:t>Vedení přeložky silnice I/13 – zde ho vidíme v problémech k řešení v ÚAP ORP Děčín, později si řekneme jak se sem dostal</a:t>
            </a:r>
          </a:p>
          <a:p>
            <a:pPr eaLnBrk="1" hangingPunct="1"/>
            <a:endParaRPr lang="cs-CZ" sz="2000" dirty="0" smtClean="0"/>
          </a:p>
          <a:p>
            <a:pPr eaLnBrk="1" hangingPunct="1"/>
            <a:r>
              <a:rPr lang="cs-CZ" sz="2000" dirty="0" smtClean="0"/>
              <a:t>Karta obce velká Bukovina s problémy k řešení – šipkou označen náš příklad</a:t>
            </a:r>
          </a:p>
        </p:txBody>
      </p:sp>
      <p:sp>
        <p:nvSpPr>
          <p:cNvPr id="4" name="Zástupný symbol pro číslo snímku 3"/>
          <p:cNvSpPr>
            <a:spLocks noGrp="1"/>
          </p:cNvSpPr>
          <p:nvPr>
            <p:ph type="sldNum" sz="quarter" idx="5"/>
          </p:nvPr>
        </p:nvSpPr>
        <p:spPr/>
        <p:txBody>
          <a:bodyPr/>
          <a:lstStyle/>
          <a:p>
            <a:pPr>
              <a:defRPr/>
            </a:pPr>
            <a:fld id="{9E14EEAA-7CD6-4EB8-974C-88124FE0DB9F}" type="slidenum">
              <a:rPr lang="cs-CZ" smtClean="0"/>
              <a:pPr>
                <a:defRPr/>
              </a:pPr>
              <a:t>44</a:t>
            </a:fld>
            <a:endParaRPr lang="cs-CZ"/>
          </a:p>
        </p:txBody>
      </p:sp>
    </p:spTree>
    <p:extLst>
      <p:ext uri="{BB962C8B-B14F-4D97-AF65-F5344CB8AC3E}">
        <p14:creationId xmlns:p14="http://schemas.microsoft.com/office/powerpoint/2010/main" val="304573702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Zástupný symbol pro obrázek snímku 1"/>
          <p:cNvSpPr>
            <a:spLocks noGrp="1" noRot="1" noChangeAspect="1" noTextEdit="1"/>
          </p:cNvSpPr>
          <p:nvPr>
            <p:ph type="sldImg"/>
          </p:nvPr>
        </p:nvSpPr>
        <p:spPr bwMode="auto">
          <a:noFill/>
          <a:ln>
            <a:solidFill>
              <a:srgbClr val="000000"/>
            </a:solidFill>
            <a:miter lim="800000"/>
            <a:headEnd/>
            <a:tailEnd/>
          </a:ln>
        </p:spPr>
      </p:sp>
      <p:sp>
        <p:nvSpPr>
          <p:cNvPr id="174083" name="Zástupný symbol pro poznámky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cs-CZ" dirty="0" smtClean="0"/>
          </a:p>
        </p:txBody>
      </p:sp>
      <p:sp>
        <p:nvSpPr>
          <p:cNvPr id="4" name="Zástupný symbol pro číslo snímku 3"/>
          <p:cNvSpPr>
            <a:spLocks noGrp="1"/>
          </p:cNvSpPr>
          <p:nvPr>
            <p:ph type="sldNum" sz="quarter" idx="5"/>
          </p:nvPr>
        </p:nvSpPr>
        <p:spPr/>
        <p:txBody>
          <a:bodyPr/>
          <a:lstStyle/>
          <a:p>
            <a:pPr>
              <a:defRPr/>
            </a:pPr>
            <a:fld id="{8B1DEBF4-2BC4-4465-B4F9-F3415BA07723}" type="slidenum">
              <a:rPr lang="cs-CZ" smtClean="0"/>
              <a:pPr>
                <a:defRPr/>
              </a:pPr>
              <a:t>45</a:t>
            </a:fld>
            <a:endParaRPr lang="cs-CZ"/>
          </a:p>
        </p:txBody>
      </p:sp>
    </p:spTree>
    <p:extLst>
      <p:ext uri="{BB962C8B-B14F-4D97-AF65-F5344CB8AC3E}">
        <p14:creationId xmlns:p14="http://schemas.microsoft.com/office/powerpoint/2010/main" val="257313674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Zástupný symbol pro obrázek snímku 1"/>
          <p:cNvSpPr>
            <a:spLocks noGrp="1" noRot="1" noChangeAspect="1" noTextEdit="1"/>
          </p:cNvSpPr>
          <p:nvPr>
            <p:ph type="sldImg"/>
          </p:nvPr>
        </p:nvSpPr>
        <p:spPr bwMode="auto">
          <a:noFill/>
          <a:ln>
            <a:solidFill>
              <a:srgbClr val="000000"/>
            </a:solidFill>
            <a:miter lim="800000"/>
            <a:headEnd/>
            <a:tailEnd/>
          </a:ln>
        </p:spPr>
      </p:sp>
      <p:sp>
        <p:nvSpPr>
          <p:cNvPr id="175107" name="Zástupný symbol pro poznámky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cs-CZ" sz="2000" dirty="0" smtClean="0"/>
              <a:t>Stejný problém silnice I/13 v ÚAP ÚK </a:t>
            </a:r>
          </a:p>
        </p:txBody>
      </p:sp>
      <p:sp>
        <p:nvSpPr>
          <p:cNvPr id="4" name="Zástupný symbol pro číslo snímku 3"/>
          <p:cNvSpPr>
            <a:spLocks noGrp="1"/>
          </p:cNvSpPr>
          <p:nvPr>
            <p:ph type="sldNum" sz="quarter" idx="5"/>
          </p:nvPr>
        </p:nvSpPr>
        <p:spPr/>
        <p:txBody>
          <a:bodyPr/>
          <a:lstStyle/>
          <a:p>
            <a:pPr>
              <a:defRPr/>
            </a:pPr>
            <a:fld id="{04E0B014-E335-4D43-A01E-B90706497A67}" type="slidenum">
              <a:rPr lang="cs-CZ" smtClean="0"/>
              <a:pPr>
                <a:defRPr/>
              </a:pPr>
              <a:t>46</a:t>
            </a:fld>
            <a:endParaRPr lang="cs-CZ"/>
          </a:p>
        </p:txBody>
      </p:sp>
    </p:spTree>
    <p:extLst>
      <p:ext uri="{BB962C8B-B14F-4D97-AF65-F5344CB8AC3E}">
        <p14:creationId xmlns:p14="http://schemas.microsoft.com/office/powerpoint/2010/main" val="64825656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Zástupný symbol pro obrázek snímku 1"/>
          <p:cNvSpPr>
            <a:spLocks noGrp="1" noRot="1" noChangeAspect="1" noTextEdit="1"/>
          </p:cNvSpPr>
          <p:nvPr>
            <p:ph type="sldImg"/>
          </p:nvPr>
        </p:nvSpPr>
        <p:spPr bwMode="auto">
          <a:noFill/>
          <a:ln>
            <a:solidFill>
              <a:srgbClr val="000000"/>
            </a:solidFill>
            <a:miter lim="800000"/>
            <a:headEnd/>
            <a:tailEnd/>
          </a:ln>
        </p:spPr>
      </p:sp>
      <p:sp>
        <p:nvSpPr>
          <p:cNvPr id="176131" name="Zástupný symbol pro poznámky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cs-CZ" sz="2000" dirty="0" smtClean="0"/>
              <a:t>Výkres problémů k řešení – snímek je rozmazaný </a:t>
            </a:r>
          </a:p>
        </p:txBody>
      </p:sp>
      <p:sp>
        <p:nvSpPr>
          <p:cNvPr id="4" name="Zástupný symbol pro číslo snímku 3"/>
          <p:cNvSpPr>
            <a:spLocks noGrp="1"/>
          </p:cNvSpPr>
          <p:nvPr>
            <p:ph type="sldNum" sz="quarter" idx="5"/>
          </p:nvPr>
        </p:nvSpPr>
        <p:spPr/>
        <p:txBody>
          <a:bodyPr/>
          <a:lstStyle/>
          <a:p>
            <a:pPr>
              <a:defRPr/>
            </a:pPr>
            <a:fld id="{F0D1D531-1CB7-4811-8E75-4226EE4ECD95}" type="slidenum">
              <a:rPr lang="cs-CZ" smtClean="0"/>
              <a:pPr>
                <a:defRPr/>
              </a:pPr>
              <a:t>47</a:t>
            </a:fld>
            <a:endParaRPr lang="cs-CZ"/>
          </a:p>
        </p:txBody>
      </p:sp>
    </p:spTree>
    <p:extLst>
      <p:ext uri="{BB962C8B-B14F-4D97-AF65-F5344CB8AC3E}">
        <p14:creationId xmlns:p14="http://schemas.microsoft.com/office/powerpoint/2010/main" val="156799535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Zástupný symbol pro obrázek snímku 1"/>
          <p:cNvSpPr>
            <a:spLocks noGrp="1" noRot="1" noChangeAspect="1" noTextEdit="1"/>
          </p:cNvSpPr>
          <p:nvPr>
            <p:ph type="sldImg"/>
          </p:nvPr>
        </p:nvSpPr>
        <p:spPr bwMode="auto">
          <a:noFill/>
          <a:ln>
            <a:solidFill>
              <a:srgbClr val="000000"/>
            </a:solidFill>
            <a:miter lim="800000"/>
            <a:headEnd/>
            <a:tailEnd/>
          </a:ln>
        </p:spPr>
      </p:sp>
      <p:sp>
        <p:nvSpPr>
          <p:cNvPr id="176131" name="Zástupný symbol pro poznámky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cs-CZ" sz="2000" dirty="0" smtClean="0"/>
              <a:t>Výkres problémů k řešení – snímek je rozmazaný </a:t>
            </a:r>
          </a:p>
        </p:txBody>
      </p:sp>
      <p:sp>
        <p:nvSpPr>
          <p:cNvPr id="4" name="Zástupný symbol pro číslo snímku 3"/>
          <p:cNvSpPr>
            <a:spLocks noGrp="1"/>
          </p:cNvSpPr>
          <p:nvPr>
            <p:ph type="sldNum" sz="quarter" idx="5"/>
          </p:nvPr>
        </p:nvSpPr>
        <p:spPr/>
        <p:txBody>
          <a:bodyPr/>
          <a:lstStyle/>
          <a:p>
            <a:pPr>
              <a:defRPr/>
            </a:pPr>
            <a:fld id="{F0D1D531-1CB7-4811-8E75-4226EE4ECD95}" type="slidenum">
              <a:rPr lang="cs-CZ" smtClean="0"/>
              <a:pPr>
                <a:defRPr/>
              </a:pPr>
              <a:t>48</a:t>
            </a:fld>
            <a:endParaRPr lang="cs-CZ"/>
          </a:p>
        </p:txBody>
      </p:sp>
    </p:spTree>
    <p:extLst>
      <p:ext uri="{BB962C8B-B14F-4D97-AF65-F5344CB8AC3E}">
        <p14:creationId xmlns:p14="http://schemas.microsoft.com/office/powerpoint/2010/main" val="156711117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Zástupný symbol pro obrázek snímku 1"/>
          <p:cNvSpPr>
            <a:spLocks noGrp="1" noRot="1" noChangeAspect="1" noTextEdit="1"/>
          </p:cNvSpPr>
          <p:nvPr>
            <p:ph type="sldImg"/>
          </p:nvPr>
        </p:nvSpPr>
        <p:spPr bwMode="auto">
          <a:noFill/>
          <a:ln>
            <a:solidFill>
              <a:srgbClr val="000000"/>
            </a:solidFill>
            <a:miter lim="800000"/>
            <a:headEnd/>
            <a:tailEnd/>
          </a:ln>
        </p:spPr>
      </p:sp>
      <p:sp>
        <p:nvSpPr>
          <p:cNvPr id="178179" name="Zástupný symbol pro poznámky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cs-CZ" dirty="0" smtClean="0"/>
          </a:p>
        </p:txBody>
      </p:sp>
      <p:sp>
        <p:nvSpPr>
          <p:cNvPr id="4" name="Zástupný symbol pro číslo snímku 3"/>
          <p:cNvSpPr>
            <a:spLocks noGrp="1"/>
          </p:cNvSpPr>
          <p:nvPr>
            <p:ph type="sldNum" sz="quarter" idx="5"/>
          </p:nvPr>
        </p:nvSpPr>
        <p:spPr/>
        <p:txBody>
          <a:bodyPr/>
          <a:lstStyle/>
          <a:p>
            <a:pPr>
              <a:defRPr/>
            </a:pPr>
            <a:fld id="{099BFC1F-CD5A-4F5D-B488-C8E3CC237EA0}" type="slidenum">
              <a:rPr lang="cs-CZ" smtClean="0"/>
              <a:pPr>
                <a:defRPr/>
              </a:pPr>
              <a:t>49</a:t>
            </a:fld>
            <a:endParaRPr lang="cs-CZ"/>
          </a:p>
        </p:txBody>
      </p:sp>
    </p:spTree>
    <p:extLst>
      <p:ext uri="{BB962C8B-B14F-4D97-AF65-F5344CB8AC3E}">
        <p14:creationId xmlns:p14="http://schemas.microsoft.com/office/powerpoint/2010/main" val="29283247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Zástupný symbol pro obrázek snímku 1"/>
          <p:cNvSpPr>
            <a:spLocks noGrp="1" noRot="1" noChangeAspect="1" noTextEdit="1"/>
          </p:cNvSpPr>
          <p:nvPr>
            <p:ph type="sldImg"/>
          </p:nvPr>
        </p:nvSpPr>
        <p:spPr bwMode="auto">
          <a:noFill/>
          <a:ln>
            <a:solidFill>
              <a:srgbClr val="000000"/>
            </a:solidFill>
            <a:miter lim="800000"/>
            <a:headEnd/>
            <a:tailEnd/>
          </a:ln>
        </p:spPr>
      </p:sp>
      <p:sp>
        <p:nvSpPr>
          <p:cNvPr id="148483" name="Zástupný symbol pro poznámky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cs-CZ" sz="2000" smtClean="0"/>
              <a:t>Pojem územní plánování, pro začátek je dobré si něco říci k definici pojmu. V dnešní době vyhledavačů jsem pro zajímavost zkusil……..</a:t>
            </a:r>
          </a:p>
          <a:p>
            <a:pPr eaLnBrk="1" hangingPunct="1"/>
            <a:r>
              <a:rPr lang="cs-CZ" sz="2000" smtClean="0"/>
              <a:t>Názor tvůrců, nositelů </a:t>
            </a:r>
          </a:p>
        </p:txBody>
      </p:sp>
      <p:sp>
        <p:nvSpPr>
          <p:cNvPr id="4" name="Zástupný symbol pro číslo snímku 3"/>
          <p:cNvSpPr>
            <a:spLocks noGrp="1"/>
          </p:cNvSpPr>
          <p:nvPr>
            <p:ph type="sldNum" sz="quarter" idx="5"/>
          </p:nvPr>
        </p:nvSpPr>
        <p:spPr/>
        <p:txBody>
          <a:bodyPr/>
          <a:lstStyle/>
          <a:p>
            <a:pPr>
              <a:defRPr/>
            </a:pPr>
            <a:fld id="{9DB6D3F2-0D9A-4E6C-A2A4-5A50EFCB598C}" type="slidenum">
              <a:rPr lang="cs-CZ" smtClean="0"/>
              <a:pPr>
                <a:defRPr/>
              </a:pPr>
              <a:t>5</a:t>
            </a:fld>
            <a:endParaRPr lang="cs-CZ"/>
          </a:p>
        </p:txBody>
      </p:sp>
    </p:spTree>
    <p:extLst>
      <p:ext uri="{BB962C8B-B14F-4D97-AF65-F5344CB8AC3E}">
        <p14:creationId xmlns:p14="http://schemas.microsoft.com/office/powerpoint/2010/main" val="167207215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Zástupný symbol pro obrázek snímku 1"/>
          <p:cNvSpPr>
            <a:spLocks noGrp="1" noRot="1" noChangeAspect="1" noTextEdit="1"/>
          </p:cNvSpPr>
          <p:nvPr>
            <p:ph type="sldImg"/>
          </p:nvPr>
        </p:nvSpPr>
        <p:spPr bwMode="auto">
          <a:noFill/>
          <a:ln>
            <a:solidFill>
              <a:srgbClr val="000000"/>
            </a:solidFill>
            <a:miter lim="800000"/>
            <a:headEnd/>
            <a:tailEnd/>
          </a:ln>
        </p:spPr>
      </p:sp>
      <p:sp>
        <p:nvSpPr>
          <p:cNvPr id="181251" name="Zástupný symbol pro poznámky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cs-CZ" dirty="0" smtClean="0"/>
          </a:p>
        </p:txBody>
      </p:sp>
      <p:sp>
        <p:nvSpPr>
          <p:cNvPr id="4" name="Zástupný symbol pro číslo snímku 3"/>
          <p:cNvSpPr>
            <a:spLocks noGrp="1"/>
          </p:cNvSpPr>
          <p:nvPr>
            <p:ph type="sldNum" sz="quarter" idx="5"/>
          </p:nvPr>
        </p:nvSpPr>
        <p:spPr/>
        <p:txBody>
          <a:bodyPr/>
          <a:lstStyle/>
          <a:p>
            <a:pPr>
              <a:defRPr/>
            </a:pPr>
            <a:fld id="{0FEBE793-D541-4B86-863B-BD4851D2E97B}" type="slidenum">
              <a:rPr lang="cs-CZ" smtClean="0"/>
              <a:pPr>
                <a:defRPr/>
              </a:pPr>
              <a:t>50</a:t>
            </a:fld>
            <a:endParaRPr lang="cs-CZ"/>
          </a:p>
        </p:txBody>
      </p:sp>
    </p:spTree>
    <p:extLst>
      <p:ext uri="{BB962C8B-B14F-4D97-AF65-F5344CB8AC3E}">
        <p14:creationId xmlns:p14="http://schemas.microsoft.com/office/powerpoint/2010/main" val="429457176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Zástupný symbol pro obrázek snímku 1"/>
          <p:cNvSpPr>
            <a:spLocks noGrp="1" noRot="1" noChangeAspect="1" noTextEdit="1"/>
          </p:cNvSpPr>
          <p:nvPr>
            <p:ph type="sldImg"/>
          </p:nvPr>
        </p:nvSpPr>
        <p:spPr bwMode="auto">
          <a:noFill/>
          <a:ln>
            <a:solidFill>
              <a:srgbClr val="000000"/>
            </a:solidFill>
            <a:miter lim="800000"/>
            <a:headEnd/>
            <a:tailEnd/>
          </a:ln>
        </p:spPr>
      </p:sp>
      <p:sp>
        <p:nvSpPr>
          <p:cNvPr id="183299" name="Zástupný symbol pro poznámky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cs-CZ" sz="2000" smtClean="0"/>
              <a:t>2 ukázky ÚS</a:t>
            </a:r>
          </a:p>
        </p:txBody>
      </p:sp>
      <p:sp>
        <p:nvSpPr>
          <p:cNvPr id="4" name="Zástupný symbol pro číslo snímku 3"/>
          <p:cNvSpPr>
            <a:spLocks noGrp="1"/>
          </p:cNvSpPr>
          <p:nvPr>
            <p:ph type="sldNum" sz="quarter" idx="5"/>
          </p:nvPr>
        </p:nvSpPr>
        <p:spPr/>
        <p:txBody>
          <a:bodyPr/>
          <a:lstStyle/>
          <a:p>
            <a:pPr>
              <a:defRPr/>
            </a:pPr>
            <a:fld id="{A2A45D0B-42F8-491C-A9D1-5AAE3D240645}" type="slidenum">
              <a:rPr lang="cs-CZ" smtClean="0"/>
              <a:pPr>
                <a:defRPr/>
              </a:pPr>
              <a:t>51</a:t>
            </a:fld>
            <a:endParaRPr lang="cs-CZ"/>
          </a:p>
        </p:txBody>
      </p:sp>
    </p:spTree>
    <p:extLst>
      <p:ext uri="{BB962C8B-B14F-4D97-AF65-F5344CB8AC3E}">
        <p14:creationId xmlns:p14="http://schemas.microsoft.com/office/powerpoint/2010/main" val="82654951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Zástupný symbol pro obrázek snímku 1"/>
          <p:cNvSpPr>
            <a:spLocks noGrp="1" noRot="1" noChangeAspect="1" noTextEdit="1"/>
          </p:cNvSpPr>
          <p:nvPr>
            <p:ph type="sldImg"/>
          </p:nvPr>
        </p:nvSpPr>
        <p:spPr bwMode="auto">
          <a:noFill/>
          <a:ln>
            <a:solidFill>
              <a:srgbClr val="000000"/>
            </a:solidFill>
            <a:miter lim="800000"/>
            <a:headEnd/>
            <a:tailEnd/>
          </a:ln>
        </p:spPr>
      </p:sp>
      <p:sp>
        <p:nvSpPr>
          <p:cNvPr id="184323" name="Zástupný symbol pro poznámky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cs-CZ" dirty="0" smtClean="0"/>
              <a:t>Upozornění na problematiku veřejných prostranství – </a:t>
            </a:r>
            <a:r>
              <a:rPr lang="cs-CZ" u="sng" dirty="0" smtClean="0"/>
              <a:t>pro každé 2 ha zastavitelné plochy</a:t>
            </a:r>
            <a:r>
              <a:rPr lang="cs-CZ" u="none" dirty="0" smtClean="0"/>
              <a:t> </a:t>
            </a:r>
            <a:r>
              <a:rPr lang="cs-CZ" dirty="0" smtClean="0"/>
              <a:t>bydlení, rekreace, občanského vybavení nebo smíšené obytné – vymezit plochu </a:t>
            </a:r>
            <a:r>
              <a:rPr lang="cs-CZ" u="sng" dirty="0" smtClean="0"/>
              <a:t>nejméně 1000m2</a:t>
            </a:r>
            <a:r>
              <a:rPr lang="cs-CZ" u="sng" baseline="0" dirty="0" smtClean="0"/>
              <a:t> veřejného prostranství</a:t>
            </a:r>
            <a:r>
              <a:rPr lang="cs-CZ" baseline="0" dirty="0" smtClean="0"/>
              <a:t>  - do této plochy se </a:t>
            </a:r>
            <a:r>
              <a:rPr lang="cs-CZ" u="sng" baseline="0" dirty="0" smtClean="0"/>
              <a:t>nezapočítávají pozemní komunikace</a:t>
            </a:r>
            <a:r>
              <a:rPr lang="cs-CZ" baseline="0" dirty="0" smtClean="0"/>
              <a:t>!!!</a:t>
            </a:r>
            <a:endParaRPr lang="cs-CZ" dirty="0" smtClean="0"/>
          </a:p>
        </p:txBody>
      </p:sp>
      <p:sp>
        <p:nvSpPr>
          <p:cNvPr id="4" name="Zástupný symbol pro číslo snímku 3"/>
          <p:cNvSpPr>
            <a:spLocks noGrp="1"/>
          </p:cNvSpPr>
          <p:nvPr>
            <p:ph type="sldNum" sz="quarter" idx="5"/>
          </p:nvPr>
        </p:nvSpPr>
        <p:spPr/>
        <p:txBody>
          <a:bodyPr/>
          <a:lstStyle/>
          <a:p>
            <a:pPr>
              <a:defRPr/>
            </a:pPr>
            <a:fld id="{409D64F9-0208-4AEA-A4F0-133818DC04C4}" type="slidenum">
              <a:rPr lang="cs-CZ" smtClean="0"/>
              <a:pPr>
                <a:defRPr/>
              </a:pPr>
              <a:t>52</a:t>
            </a:fld>
            <a:endParaRPr lang="cs-CZ"/>
          </a:p>
        </p:txBody>
      </p:sp>
    </p:spTree>
    <p:extLst>
      <p:ext uri="{BB962C8B-B14F-4D97-AF65-F5344CB8AC3E}">
        <p14:creationId xmlns:p14="http://schemas.microsoft.com/office/powerpoint/2010/main" val="50050741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Zástupný symbol pro obrázek snímku 1"/>
          <p:cNvSpPr>
            <a:spLocks noGrp="1" noRot="1" noChangeAspect="1" noTextEdit="1"/>
          </p:cNvSpPr>
          <p:nvPr>
            <p:ph type="sldImg"/>
          </p:nvPr>
        </p:nvSpPr>
        <p:spPr bwMode="auto">
          <a:noFill/>
          <a:ln>
            <a:solidFill>
              <a:srgbClr val="000000"/>
            </a:solidFill>
            <a:miter lim="800000"/>
            <a:headEnd/>
            <a:tailEnd/>
          </a:ln>
        </p:spPr>
      </p:sp>
      <p:sp>
        <p:nvSpPr>
          <p:cNvPr id="185347" name="Zástupný symbol pro poznámky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cs-CZ" sz="2000" smtClean="0"/>
              <a:t>V další části se zmíníme o PÚR a územně plánovacích dokumentacích. Pro názornost úvodní obrázek - ÚP musí respektovat a být v souladu s PÚR a ZÚR. Něco si k tomu řekneme dále </a:t>
            </a:r>
          </a:p>
        </p:txBody>
      </p:sp>
      <p:sp>
        <p:nvSpPr>
          <p:cNvPr id="4" name="Zástupný symbol pro číslo snímku 3"/>
          <p:cNvSpPr>
            <a:spLocks noGrp="1"/>
          </p:cNvSpPr>
          <p:nvPr>
            <p:ph type="sldNum" sz="quarter" idx="5"/>
          </p:nvPr>
        </p:nvSpPr>
        <p:spPr/>
        <p:txBody>
          <a:bodyPr/>
          <a:lstStyle/>
          <a:p>
            <a:pPr>
              <a:defRPr/>
            </a:pPr>
            <a:fld id="{9AE0221E-0317-42CE-A201-1F1FF671EC06}" type="slidenum">
              <a:rPr lang="cs-CZ" smtClean="0"/>
              <a:pPr>
                <a:defRPr/>
              </a:pPr>
              <a:t>53</a:t>
            </a:fld>
            <a:endParaRPr lang="cs-CZ"/>
          </a:p>
        </p:txBody>
      </p:sp>
    </p:spTree>
    <p:extLst>
      <p:ext uri="{BB962C8B-B14F-4D97-AF65-F5344CB8AC3E}">
        <p14:creationId xmlns:p14="http://schemas.microsoft.com/office/powerpoint/2010/main" val="276496114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Zástupný symbol pro obrázek snímku 1"/>
          <p:cNvSpPr>
            <a:spLocks noGrp="1" noRot="1" noChangeAspect="1" noTextEdit="1"/>
          </p:cNvSpPr>
          <p:nvPr>
            <p:ph type="sldImg"/>
          </p:nvPr>
        </p:nvSpPr>
        <p:spPr bwMode="auto">
          <a:noFill/>
          <a:ln>
            <a:solidFill>
              <a:srgbClr val="000000"/>
            </a:solidFill>
            <a:miter lim="800000"/>
            <a:headEnd/>
            <a:tailEnd/>
          </a:ln>
        </p:spPr>
      </p:sp>
      <p:sp>
        <p:nvSpPr>
          <p:cNvPr id="186371" name="Zástupný symbol pro poznámky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cs-CZ" sz="2000" dirty="0" smtClean="0"/>
              <a:t>Pouze základní informace, více kolegové v druhém bloku</a:t>
            </a:r>
          </a:p>
        </p:txBody>
      </p:sp>
      <p:sp>
        <p:nvSpPr>
          <p:cNvPr id="4" name="Zástupný symbol pro číslo snímku 3"/>
          <p:cNvSpPr>
            <a:spLocks noGrp="1"/>
          </p:cNvSpPr>
          <p:nvPr>
            <p:ph type="sldNum" sz="quarter" idx="5"/>
          </p:nvPr>
        </p:nvSpPr>
        <p:spPr/>
        <p:txBody>
          <a:bodyPr/>
          <a:lstStyle/>
          <a:p>
            <a:pPr>
              <a:defRPr/>
            </a:pPr>
            <a:fld id="{78165C1E-B7E7-45CA-A43D-CAC4C5D9AF4B}" type="slidenum">
              <a:rPr lang="cs-CZ" smtClean="0"/>
              <a:pPr>
                <a:defRPr/>
              </a:pPr>
              <a:t>54</a:t>
            </a:fld>
            <a:endParaRPr lang="cs-CZ"/>
          </a:p>
        </p:txBody>
      </p:sp>
    </p:spTree>
    <p:extLst>
      <p:ext uri="{BB962C8B-B14F-4D97-AF65-F5344CB8AC3E}">
        <p14:creationId xmlns:p14="http://schemas.microsoft.com/office/powerpoint/2010/main" val="237239248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Zástupný symbol pro obrázek snímku 1"/>
          <p:cNvSpPr>
            <a:spLocks noGrp="1" noRot="1" noChangeAspect="1" noTextEdit="1"/>
          </p:cNvSpPr>
          <p:nvPr>
            <p:ph type="sldImg"/>
          </p:nvPr>
        </p:nvSpPr>
        <p:spPr bwMode="auto">
          <a:noFill/>
          <a:ln>
            <a:solidFill>
              <a:srgbClr val="000000"/>
            </a:solidFill>
            <a:miter lim="800000"/>
            <a:headEnd/>
            <a:tailEnd/>
          </a:ln>
        </p:spPr>
      </p:sp>
      <p:sp>
        <p:nvSpPr>
          <p:cNvPr id="188419" name="Zástupný symbol pro poznámky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cs-CZ" dirty="0" smtClean="0"/>
          </a:p>
        </p:txBody>
      </p:sp>
      <p:sp>
        <p:nvSpPr>
          <p:cNvPr id="4" name="Zástupný symbol pro číslo snímku 3"/>
          <p:cNvSpPr>
            <a:spLocks noGrp="1"/>
          </p:cNvSpPr>
          <p:nvPr>
            <p:ph type="sldNum" sz="quarter" idx="5"/>
          </p:nvPr>
        </p:nvSpPr>
        <p:spPr/>
        <p:txBody>
          <a:bodyPr/>
          <a:lstStyle/>
          <a:p>
            <a:pPr>
              <a:defRPr/>
            </a:pPr>
            <a:fld id="{898B952F-5606-497A-8212-741369E87E11}" type="slidenum">
              <a:rPr lang="cs-CZ" smtClean="0"/>
              <a:pPr>
                <a:defRPr/>
              </a:pPr>
              <a:t>55</a:t>
            </a:fld>
            <a:endParaRPr lang="cs-CZ"/>
          </a:p>
        </p:txBody>
      </p:sp>
    </p:spTree>
    <p:extLst>
      <p:ext uri="{BB962C8B-B14F-4D97-AF65-F5344CB8AC3E}">
        <p14:creationId xmlns:p14="http://schemas.microsoft.com/office/powerpoint/2010/main" val="149496643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Zástupný symbol pro obrázek snímku 1"/>
          <p:cNvSpPr>
            <a:spLocks noGrp="1" noRot="1" noChangeAspect="1" noTextEdit="1"/>
          </p:cNvSpPr>
          <p:nvPr>
            <p:ph type="sldImg"/>
          </p:nvPr>
        </p:nvSpPr>
        <p:spPr bwMode="auto">
          <a:noFill/>
          <a:ln>
            <a:solidFill>
              <a:srgbClr val="000000"/>
            </a:solidFill>
            <a:miter lim="800000"/>
            <a:headEnd/>
            <a:tailEnd/>
          </a:ln>
        </p:spPr>
      </p:sp>
      <p:sp>
        <p:nvSpPr>
          <p:cNvPr id="192515" name="Zástupný symbol pro poznámky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cs-CZ" dirty="0" smtClean="0"/>
          </a:p>
        </p:txBody>
      </p:sp>
      <p:sp>
        <p:nvSpPr>
          <p:cNvPr id="4" name="Zástupný symbol pro číslo snímku 3"/>
          <p:cNvSpPr>
            <a:spLocks noGrp="1"/>
          </p:cNvSpPr>
          <p:nvPr>
            <p:ph type="sldNum" sz="quarter" idx="5"/>
          </p:nvPr>
        </p:nvSpPr>
        <p:spPr/>
        <p:txBody>
          <a:bodyPr/>
          <a:lstStyle/>
          <a:p>
            <a:pPr>
              <a:defRPr/>
            </a:pPr>
            <a:fld id="{FE93C892-408B-4843-9309-DCB9352FFBF5}" type="slidenum">
              <a:rPr lang="cs-CZ" smtClean="0"/>
              <a:pPr>
                <a:defRPr/>
              </a:pPr>
              <a:t>56</a:t>
            </a:fld>
            <a:endParaRPr lang="cs-CZ"/>
          </a:p>
        </p:txBody>
      </p:sp>
    </p:spTree>
    <p:extLst>
      <p:ext uri="{BB962C8B-B14F-4D97-AF65-F5344CB8AC3E}">
        <p14:creationId xmlns:p14="http://schemas.microsoft.com/office/powerpoint/2010/main" val="82612776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Zástupný symbol pro obrázek snímku 1"/>
          <p:cNvSpPr>
            <a:spLocks noGrp="1" noRot="1" noChangeAspect="1" noTextEdit="1"/>
          </p:cNvSpPr>
          <p:nvPr>
            <p:ph type="sldImg"/>
          </p:nvPr>
        </p:nvSpPr>
        <p:spPr bwMode="auto">
          <a:noFill/>
          <a:ln>
            <a:solidFill>
              <a:srgbClr val="000000"/>
            </a:solidFill>
            <a:miter lim="800000"/>
            <a:headEnd/>
            <a:tailEnd/>
          </a:ln>
        </p:spPr>
      </p:sp>
      <p:sp>
        <p:nvSpPr>
          <p:cNvPr id="195587" name="Zástupný symbol pro poznámky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cs-CZ" smtClean="0"/>
          </a:p>
        </p:txBody>
      </p:sp>
      <p:sp>
        <p:nvSpPr>
          <p:cNvPr id="4" name="Zástupný symbol pro číslo snímku 3"/>
          <p:cNvSpPr>
            <a:spLocks noGrp="1"/>
          </p:cNvSpPr>
          <p:nvPr>
            <p:ph type="sldNum" sz="quarter" idx="5"/>
          </p:nvPr>
        </p:nvSpPr>
        <p:spPr/>
        <p:txBody>
          <a:bodyPr/>
          <a:lstStyle/>
          <a:p>
            <a:pPr>
              <a:defRPr/>
            </a:pPr>
            <a:fld id="{4BFABCF7-D67A-42B9-8185-71804F38EBA5}" type="slidenum">
              <a:rPr lang="cs-CZ" smtClean="0"/>
              <a:pPr>
                <a:defRPr/>
              </a:pPr>
              <a:t>57</a:t>
            </a:fld>
            <a:endParaRPr lang="cs-CZ"/>
          </a:p>
        </p:txBody>
      </p:sp>
    </p:spTree>
    <p:extLst>
      <p:ext uri="{BB962C8B-B14F-4D97-AF65-F5344CB8AC3E}">
        <p14:creationId xmlns:p14="http://schemas.microsoft.com/office/powerpoint/2010/main" val="121678429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Zástupný symbol pro obrázek snímku 1"/>
          <p:cNvSpPr>
            <a:spLocks noGrp="1" noRot="1" noChangeAspect="1" noTextEdit="1"/>
          </p:cNvSpPr>
          <p:nvPr>
            <p:ph type="sldImg"/>
          </p:nvPr>
        </p:nvSpPr>
        <p:spPr bwMode="auto">
          <a:noFill/>
          <a:ln>
            <a:solidFill>
              <a:srgbClr val="000000"/>
            </a:solidFill>
            <a:miter lim="800000"/>
            <a:headEnd/>
            <a:tailEnd/>
          </a:ln>
        </p:spPr>
      </p:sp>
      <p:sp>
        <p:nvSpPr>
          <p:cNvPr id="196611" name="Zástupný symbol pro poznámky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cs-CZ" sz="2000" dirty="0" smtClean="0"/>
              <a:t>Zde vidíme, že problém silnice I/13 je republikového významu – je v PÚR </a:t>
            </a:r>
          </a:p>
          <a:p>
            <a:pPr eaLnBrk="1" hangingPunct="1"/>
            <a:r>
              <a:rPr lang="cs-CZ" sz="2000" dirty="0" smtClean="0"/>
              <a:t>Koridor v PÚR – schéma – vymezena místa, která mají být záměrem spojena. – v tomto případě </a:t>
            </a:r>
            <a:r>
              <a:rPr lang="cs-CZ" sz="2000" b="1" dirty="0" smtClean="0"/>
              <a:t>„D8–Děčín–Česká Lípa–Svor–Bílý Kostel nad Nisou–Liberec–R35“  </a:t>
            </a:r>
          </a:p>
        </p:txBody>
      </p:sp>
      <p:sp>
        <p:nvSpPr>
          <p:cNvPr id="4" name="Zástupný symbol pro číslo snímku 3"/>
          <p:cNvSpPr>
            <a:spLocks noGrp="1"/>
          </p:cNvSpPr>
          <p:nvPr>
            <p:ph type="sldNum" sz="quarter" idx="5"/>
          </p:nvPr>
        </p:nvSpPr>
        <p:spPr/>
        <p:txBody>
          <a:bodyPr/>
          <a:lstStyle/>
          <a:p>
            <a:pPr>
              <a:defRPr/>
            </a:pPr>
            <a:fld id="{719B433C-2797-4C28-BCCB-569E69DE3B1C}" type="slidenum">
              <a:rPr lang="cs-CZ" smtClean="0"/>
              <a:pPr>
                <a:defRPr/>
              </a:pPr>
              <a:t>58</a:t>
            </a:fld>
            <a:endParaRPr lang="cs-CZ"/>
          </a:p>
        </p:txBody>
      </p:sp>
    </p:spTree>
    <p:extLst>
      <p:ext uri="{BB962C8B-B14F-4D97-AF65-F5344CB8AC3E}">
        <p14:creationId xmlns:p14="http://schemas.microsoft.com/office/powerpoint/2010/main" val="284488980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Zástupný symbol pro obrázek snímku 1"/>
          <p:cNvSpPr>
            <a:spLocks noGrp="1" noRot="1" noChangeAspect="1" noTextEdit="1"/>
          </p:cNvSpPr>
          <p:nvPr>
            <p:ph type="sldImg"/>
          </p:nvPr>
        </p:nvSpPr>
        <p:spPr bwMode="auto">
          <a:noFill/>
          <a:ln>
            <a:solidFill>
              <a:srgbClr val="000000"/>
            </a:solidFill>
            <a:miter lim="800000"/>
            <a:headEnd/>
            <a:tailEnd/>
          </a:ln>
        </p:spPr>
      </p:sp>
      <p:sp>
        <p:nvSpPr>
          <p:cNvPr id="197635" name="Zástupný symbol pro poznámky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cs-CZ" sz="2000" dirty="0" smtClean="0"/>
              <a:t>A zde stejný příklad v textové části PÚR </a:t>
            </a:r>
          </a:p>
        </p:txBody>
      </p:sp>
      <p:sp>
        <p:nvSpPr>
          <p:cNvPr id="4" name="Zástupný symbol pro číslo snímku 3"/>
          <p:cNvSpPr>
            <a:spLocks noGrp="1"/>
          </p:cNvSpPr>
          <p:nvPr>
            <p:ph type="sldNum" sz="quarter" idx="5"/>
          </p:nvPr>
        </p:nvSpPr>
        <p:spPr/>
        <p:txBody>
          <a:bodyPr/>
          <a:lstStyle/>
          <a:p>
            <a:pPr>
              <a:defRPr/>
            </a:pPr>
            <a:fld id="{FAC6335E-9523-4A9D-A723-15DB486D7CF9}" type="slidenum">
              <a:rPr lang="cs-CZ" smtClean="0"/>
              <a:pPr>
                <a:defRPr/>
              </a:pPr>
              <a:t>59</a:t>
            </a:fld>
            <a:endParaRPr lang="cs-CZ"/>
          </a:p>
        </p:txBody>
      </p:sp>
    </p:spTree>
    <p:extLst>
      <p:ext uri="{BB962C8B-B14F-4D97-AF65-F5344CB8AC3E}">
        <p14:creationId xmlns:p14="http://schemas.microsoft.com/office/powerpoint/2010/main" val="25746869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Zástupný symbol pro obrázek snímku 1"/>
          <p:cNvSpPr>
            <a:spLocks noGrp="1" noRot="1" noChangeAspect="1" noTextEdit="1"/>
          </p:cNvSpPr>
          <p:nvPr>
            <p:ph type="sldImg"/>
          </p:nvPr>
        </p:nvSpPr>
        <p:spPr bwMode="auto">
          <a:noFill/>
          <a:ln>
            <a:solidFill>
              <a:srgbClr val="000000"/>
            </a:solidFill>
            <a:miter lim="800000"/>
            <a:headEnd/>
            <a:tailEnd/>
          </a:ln>
        </p:spPr>
      </p:sp>
      <p:sp>
        <p:nvSpPr>
          <p:cNvPr id="150531" name="Zástupný symbol pro poznámky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cs-CZ" sz="2000" dirty="0" smtClean="0"/>
              <a:t>Strohé a názor vykladačů práva a zájmů spolků</a:t>
            </a:r>
          </a:p>
        </p:txBody>
      </p:sp>
      <p:sp>
        <p:nvSpPr>
          <p:cNvPr id="4" name="Zástupný symbol pro číslo snímku 3"/>
          <p:cNvSpPr>
            <a:spLocks noGrp="1"/>
          </p:cNvSpPr>
          <p:nvPr>
            <p:ph type="sldNum" sz="quarter" idx="5"/>
          </p:nvPr>
        </p:nvSpPr>
        <p:spPr/>
        <p:txBody>
          <a:bodyPr/>
          <a:lstStyle/>
          <a:p>
            <a:pPr>
              <a:defRPr/>
            </a:pPr>
            <a:fld id="{DF937DA4-0E45-45E8-AB81-2389BAB2B934}" type="slidenum">
              <a:rPr lang="cs-CZ" smtClean="0"/>
              <a:pPr>
                <a:defRPr/>
              </a:pPr>
              <a:t>6</a:t>
            </a:fld>
            <a:endParaRPr lang="cs-CZ"/>
          </a:p>
        </p:txBody>
      </p:sp>
    </p:spTree>
    <p:extLst>
      <p:ext uri="{BB962C8B-B14F-4D97-AF65-F5344CB8AC3E}">
        <p14:creationId xmlns:p14="http://schemas.microsoft.com/office/powerpoint/2010/main" val="418047165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Zástupný symbol pro obrázek snímku 1"/>
          <p:cNvSpPr>
            <a:spLocks noGrp="1" noRot="1" noChangeAspect="1" noTextEdit="1"/>
          </p:cNvSpPr>
          <p:nvPr>
            <p:ph type="sldImg"/>
          </p:nvPr>
        </p:nvSpPr>
        <p:spPr bwMode="auto">
          <a:noFill/>
          <a:ln>
            <a:solidFill>
              <a:srgbClr val="000000"/>
            </a:solidFill>
            <a:miter lim="800000"/>
            <a:headEnd/>
            <a:tailEnd/>
          </a:ln>
        </p:spPr>
      </p:sp>
      <p:sp>
        <p:nvSpPr>
          <p:cNvPr id="199683" name="Zástupný symbol pro poznámky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cs-CZ" sz="2000" dirty="0" smtClean="0"/>
              <a:t>Pouze základní informace - legislativa, více o ZÚR ÚK kolegové v druhém bloku</a:t>
            </a:r>
          </a:p>
          <a:p>
            <a:pPr eaLnBrk="1" hangingPunct="1"/>
            <a:endParaRPr lang="cs-CZ" dirty="0" smtClean="0"/>
          </a:p>
        </p:txBody>
      </p:sp>
      <p:sp>
        <p:nvSpPr>
          <p:cNvPr id="4" name="Zástupný symbol pro číslo snímku 3"/>
          <p:cNvSpPr>
            <a:spLocks noGrp="1"/>
          </p:cNvSpPr>
          <p:nvPr>
            <p:ph type="sldNum" sz="quarter" idx="5"/>
          </p:nvPr>
        </p:nvSpPr>
        <p:spPr/>
        <p:txBody>
          <a:bodyPr/>
          <a:lstStyle/>
          <a:p>
            <a:pPr>
              <a:defRPr/>
            </a:pPr>
            <a:fld id="{FFAF2940-5A2C-4B47-B2C3-2F412A3A0817}" type="slidenum">
              <a:rPr lang="cs-CZ" smtClean="0"/>
              <a:pPr>
                <a:defRPr/>
              </a:pPr>
              <a:t>60</a:t>
            </a:fld>
            <a:endParaRPr lang="cs-CZ"/>
          </a:p>
        </p:txBody>
      </p:sp>
    </p:spTree>
    <p:extLst>
      <p:ext uri="{BB962C8B-B14F-4D97-AF65-F5344CB8AC3E}">
        <p14:creationId xmlns:p14="http://schemas.microsoft.com/office/powerpoint/2010/main" val="403846255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Zástupný symbol pro obrázek snímku 1"/>
          <p:cNvSpPr>
            <a:spLocks noGrp="1" noRot="1" noChangeAspect="1" noTextEdit="1"/>
          </p:cNvSpPr>
          <p:nvPr>
            <p:ph type="sldImg"/>
          </p:nvPr>
        </p:nvSpPr>
        <p:spPr bwMode="auto">
          <a:noFill/>
          <a:ln>
            <a:solidFill>
              <a:srgbClr val="000000"/>
            </a:solidFill>
            <a:miter lim="800000"/>
            <a:headEnd/>
            <a:tailEnd/>
          </a:ln>
        </p:spPr>
      </p:sp>
      <p:sp>
        <p:nvSpPr>
          <p:cNvPr id="203779" name="Zástupný symbol pro poznámky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cs-CZ" dirty="0" smtClean="0"/>
          </a:p>
        </p:txBody>
      </p:sp>
      <p:sp>
        <p:nvSpPr>
          <p:cNvPr id="4" name="Zástupný symbol pro číslo snímku 3"/>
          <p:cNvSpPr>
            <a:spLocks noGrp="1"/>
          </p:cNvSpPr>
          <p:nvPr>
            <p:ph type="sldNum" sz="quarter" idx="5"/>
          </p:nvPr>
        </p:nvSpPr>
        <p:spPr/>
        <p:txBody>
          <a:bodyPr/>
          <a:lstStyle/>
          <a:p>
            <a:pPr>
              <a:defRPr/>
            </a:pPr>
            <a:fld id="{E6A6103D-E428-40B7-9D31-1FE330A293EC}" type="slidenum">
              <a:rPr lang="cs-CZ" smtClean="0"/>
              <a:pPr>
                <a:defRPr/>
              </a:pPr>
              <a:t>61</a:t>
            </a:fld>
            <a:endParaRPr lang="cs-CZ"/>
          </a:p>
        </p:txBody>
      </p:sp>
    </p:spTree>
    <p:extLst>
      <p:ext uri="{BB962C8B-B14F-4D97-AF65-F5344CB8AC3E}">
        <p14:creationId xmlns:p14="http://schemas.microsoft.com/office/powerpoint/2010/main" val="413709523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Zástupný symbol pro obrázek snímku 1"/>
          <p:cNvSpPr>
            <a:spLocks noGrp="1" noRot="1" noChangeAspect="1" noTextEdit="1"/>
          </p:cNvSpPr>
          <p:nvPr>
            <p:ph type="sldImg"/>
          </p:nvPr>
        </p:nvSpPr>
        <p:spPr bwMode="auto">
          <a:noFill/>
          <a:ln>
            <a:solidFill>
              <a:srgbClr val="000000"/>
            </a:solidFill>
            <a:miter lim="800000"/>
            <a:headEnd/>
            <a:tailEnd/>
          </a:ln>
        </p:spPr>
      </p:sp>
      <p:sp>
        <p:nvSpPr>
          <p:cNvPr id="206851" name="Zástupný symbol pro poznámky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cs-CZ" smtClean="0"/>
          </a:p>
        </p:txBody>
      </p:sp>
      <p:sp>
        <p:nvSpPr>
          <p:cNvPr id="4" name="Zástupný symbol pro číslo snímku 3"/>
          <p:cNvSpPr>
            <a:spLocks noGrp="1"/>
          </p:cNvSpPr>
          <p:nvPr>
            <p:ph type="sldNum" sz="quarter" idx="5"/>
          </p:nvPr>
        </p:nvSpPr>
        <p:spPr/>
        <p:txBody>
          <a:bodyPr/>
          <a:lstStyle/>
          <a:p>
            <a:pPr>
              <a:defRPr/>
            </a:pPr>
            <a:fld id="{63550FAC-E90E-4CBE-A4BB-97F4F11A51AE}" type="slidenum">
              <a:rPr lang="cs-CZ" smtClean="0"/>
              <a:pPr>
                <a:defRPr/>
              </a:pPr>
              <a:t>62</a:t>
            </a:fld>
            <a:endParaRPr lang="cs-CZ"/>
          </a:p>
        </p:txBody>
      </p:sp>
    </p:spTree>
    <p:extLst>
      <p:ext uri="{BB962C8B-B14F-4D97-AF65-F5344CB8AC3E}">
        <p14:creationId xmlns:p14="http://schemas.microsoft.com/office/powerpoint/2010/main" val="262081377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Zástupný symbol pro obrázek snímku 1"/>
          <p:cNvSpPr>
            <a:spLocks noGrp="1" noRot="1" noChangeAspect="1" noTextEdit="1"/>
          </p:cNvSpPr>
          <p:nvPr>
            <p:ph type="sldImg"/>
          </p:nvPr>
        </p:nvSpPr>
        <p:spPr bwMode="auto">
          <a:noFill/>
          <a:ln>
            <a:solidFill>
              <a:srgbClr val="000000"/>
            </a:solidFill>
            <a:miter lim="800000"/>
            <a:headEnd/>
            <a:tailEnd/>
          </a:ln>
        </p:spPr>
      </p:sp>
      <p:sp>
        <p:nvSpPr>
          <p:cNvPr id="207875" name="Zástupný symbol pro poznámky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cs-CZ" dirty="0" smtClean="0"/>
          </a:p>
        </p:txBody>
      </p:sp>
      <p:sp>
        <p:nvSpPr>
          <p:cNvPr id="4" name="Zástupný symbol pro číslo snímku 3"/>
          <p:cNvSpPr>
            <a:spLocks noGrp="1"/>
          </p:cNvSpPr>
          <p:nvPr>
            <p:ph type="sldNum" sz="quarter" idx="5"/>
          </p:nvPr>
        </p:nvSpPr>
        <p:spPr/>
        <p:txBody>
          <a:bodyPr/>
          <a:lstStyle/>
          <a:p>
            <a:pPr>
              <a:defRPr/>
            </a:pPr>
            <a:fld id="{BF336F40-2EE7-4539-8208-54C730DB3949}" type="slidenum">
              <a:rPr lang="cs-CZ" smtClean="0"/>
              <a:pPr>
                <a:defRPr/>
              </a:pPr>
              <a:t>63</a:t>
            </a:fld>
            <a:endParaRPr lang="cs-CZ"/>
          </a:p>
        </p:txBody>
      </p:sp>
    </p:spTree>
    <p:extLst>
      <p:ext uri="{BB962C8B-B14F-4D97-AF65-F5344CB8AC3E}">
        <p14:creationId xmlns:p14="http://schemas.microsoft.com/office/powerpoint/2010/main" val="361696166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Zástupný symbol pro obrázek snímku 1"/>
          <p:cNvSpPr>
            <a:spLocks noGrp="1" noRot="1" noChangeAspect="1" noTextEdit="1"/>
          </p:cNvSpPr>
          <p:nvPr>
            <p:ph type="sldImg"/>
          </p:nvPr>
        </p:nvSpPr>
        <p:spPr bwMode="auto">
          <a:noFill/>
          <a:ln>
            <a:solidFill>
              <a:srgbClr val="000000"/>
            </a:solidFill>
            <a:miter lim="800000"/>
            <a:headEnd/>
            <a:tailEnd/>
          </a:ln>
        </p:spPr>
      </p:sp>
      <p:sp>
        <p:nvSpPr>
          <p:cNvPr id="209923" name="Zástupný symbol pro poznámky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cs-CZ" dirty="0" smtClean="0"/>
          </a:p>
        </p:txBody>
      </p:sp>
      <p:sp>
        <p:nvSpPr>
          <p:cNvPr id="4" name="Zástupný symbol pro číslo snímku 3"/>
          <p:cNvSpPr>
            <a:spLocks noGrp="1"/>
          </p:cNvSpPr>
          <p:nvPr>
            <p:ph type="sldNum" sz="quarter" idx="5"/>
          </p:nvPr>
        </p:nvSpPr>
        <p:spPr/>
        <p:txBody>
          <a:bodyPr/>
          <a:lstStyle/>
          <a:p>
            <a:pPr>
              <a:defRPr/>
            </a:pPr>
            <a:fld id="{0940D8B8-AEF8-4526-BC98-4BB36F438DBB}" type="slidenum">
              <a:rPr lang="cs-CZ" smtClean="0"/>
              <a:pPr>
                <a:defRPr/>
              </a:pPr>
              <a:t>64</a:t>
            </a:fld>
            <a:endParaRPr lang="cs-CZ"/>
          </a:p>
        </p:txBody>
      </p:sp>
    </p:spTree>
    <p:extLst>
      <p:ext uri="{BB962C8B-B14F-4D97-AF65-F5344CB8AC3E}">
        <p14:creationId xmlns:p14="http://schemas.microsoft.com/office/powerpoint/2010/main" val="405003883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Zástupný symbol pro obrázek snímku 1"/>
          <p:cNvSpPr>
            <a:spLocks noGrp="1" noRot="1" noChangeAspect="1" noTextEdit="1"/>
          </p:cNvSpPr>
          <p:nvPr>
            <p:ph type="sldImg"/>
          </p:nvPr>
        </p:nvSpPr>
        <p:spPr bwMode="auto">
          <a:noFill/>
          <a:ln>
            <a:solidFill>
              <a:srgbClr val="000000"/>
            </a:solidFill>
            <a:miter lim="800000"/>
            <a:headEnd/>
            <a:tailEnd/>
          </a:ln>
        </p:spPr>
      </p:sp>
      <p:sp>
        <p:nvSpPr>
          <p:cNvPr id="210947" name="Zástupný symbol pro poznámky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cs-CZ" sz="2000" dirty="0" smtClean="0"/>
              <a:t>Republikový problém z PÚR byl v ZÚR zpřesněn a byl vymezen koridor (proměnné šíře 100 – 400 m) – dle podmínek v území</a:t>
            </a:r>
          </a:p>
        </p:txBody>
      </p:sp>
      <p:sp>
        <p:nvSpPr>
          <p:cNvPr id="4" name="Zástupný symbol pro číslo snímku 3"/>
          <p:cNvSpPr>
            <a:spLocks noGrp="1"/>
          </p:cNvSpPr>
          <p:nvPr>
            <p:ph type="sldNum" sz="quarter" idx="5"/>
          </p:nvPr>
        </p:nvSpPr>
        <p:spPr/>
        <p:txBody>
          <a:bodyPr/>
          <a:lstStyle/>
          <a:p>
            <a:pPr>
              <a:defRPr/>
            </a:pPr>
            <a:fld id="{A6F01A2F-277B-4970-97CE-BDEE8FAAA361}" type="slidenum">
              <a:rPr lang="cs-CZ" smtClean="0"/>
              <a:pPr>
                <a:defRPr/>
              </a:pPr>
              <a:t>65</a:t>
            </a:fld>
            <a:endParaRPr lang="cs-CZ"/>
          </a:p>
        </p:txBody>
      </p:sp>
    </p:spTree>
    <p:extLst>
      <p:ext uri="{BB962C8B-B14F-4D97-AF65-F5344CB8AC3E}">
        <p14:creationId xmlns:p14="http://schemas.microsoft.com/office/powerpoint/2010/main" val="307156201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Zástupný symbol pro obrázek snímku 1"/>
          <p:cNvSpPr>
            <a:spLocks noGrp="1" noRot="1" noChangeAspect="1" noTextEdit="1"/>
          </p:cNvSpPr>
          <p:nvPr>
            <p:ph type="sldImg"/>
          </p:nvPr>
        </p:nvSpPr>
        <p:spPr bwMode="auto">
          <a:noFill/>
          <a:ln>
            <a:solidFill>
              <a:srgbClr val="000000"/>
            </a:solidFill>
            <a:miter lim="800000"/>
            <a:headEnd/>
            <a:tailEnd/>
          </a:ln>
        </p:spPr>
      </p:sp>
      <p:sp>
        <p:nvSpPr>
          <p:cNvPr id="211971" name="Zástupný symbol pro poznámky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cs-CZ" smtClean="0"/>
          </a:p>
        </p:txBody>
      </p:sp>
      <p:sp>
        <p:nvSpPr>
          <p:cNvPr id="4" name="Zástupný symbol pro číslo snímku 3"/>
          <p:cNvSpPr>
            <a:spLocks noGrp="1"/>
          </p:cNvSpPr>
          <p:nvPr>
            <p:ph type="sldNum" sz="quarter" idx="5"/>
          </p:nvPr>
        </p:nvSpPr>
        <p:spPr/>
        <p:txBody>
          <a:bodyPr/>
          <a:lstStyle/>
          <a:p>
            <a:pPr>
              <a:defRPr/>
            </a:pPr>
            <a:fld id="{30F26C93-C7E6-4BE3-B77E-223E8B358F86}" type="slidenum">
              <a:rPr lang="cs-CZ" smtClean="0"/>
              <a:pPr>
                <a:defRPr/>
              </a:pPr>
              <a:t>66</a:t>
            </a:fld>
            <a:endParaRPr lang="cs-CZ"/>
          </a:p>
        </p:txBody>
      </p:sp>
    </p:spTree>
    <p:extLst>
      <p:ext uri="{BB962C8B-B14F-4D97-AF65-F5344CB8AC3E}">
        <p14:creationId xmlns:p14="http://schemas.microsoft.com/office/powerpoint/2010/main" val="6768533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Zástupný symbol pro obrázek snímku 1"/>
          <p:cNvSpPr>
            <a:spLocks noGrp="1" noRot="1" noChangeAspect="1" noTextEdit="1"/>
          </p:cNvSpPr>
          <p:nvPr>
            <p:ph type="sldImg"/>
          </p:nvPr>
        </p:nvSpPr>
        <p:spPr bwMode="auto">
          <a:noFill/>
          <a:ln>
            <a:solidFill>
              <a:srgbClr val="000000"/>
            </a:solidFill>
            <a:miter lim="800000"/>
            <a:headEnd/>
            <a:tailEnd/>
          </a:ln>
        </p:spPr>
      </p:sp>
      <p:sp>
        <p:nvSpPr>
          <p:cNvPr id="211971" name="Zástupný symbol pro poznámky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cs-CZ" dirty="0" smtClean="0"/>
          </a:p>
        </p:txBody>
      </p:sp>
      <p:sp>
        <p:nvSpPr>
          <p:cNvPr id="4" name="Zástupný symbol pro číslo snímku 3"/>
          <p:cNvSpPr>
            <a:spLocks noGrp="1"/>
          </p:cNvSpPr>
          <p:nvPr>
            <p:ph type="sldNum" sz="quarter" idx="5"/>
          </p:nvPr>
        </p:nvSpPr>
        <p:spPr/>
        <p:txBody>
          <a:bodyPr/>
          <a:lstStyle/>
          <a:p>
            <a:pPr>
              <a:defRPr/>
            </a:pPr>
            <a:fld id="{30F26C93-C7E6-4BE3-B77E-223E8B358F86}" type="slidenum">
              <a:rPr lang="cs-CZ" smtClean="0"/>
              <a:pPr>
                <a:defRPr/>
              </a:pPr>
              <a:t>67</a:t>
            </a:fld>
            <a:endParaRPr lang="cs-CZ"/>
          </a:p>
        </p:txBody>
      </p:sp>
    </p:spTree>
    <p:extLst>
      <p:ext uri="{BB962C8B-B14F-4D97-AF65-F5344CB8AC3E}">
        <p14:creationId xmlns:p14="http://schemas.microsoft.com/office/powerpoint/2010/main" val="2759390522"/>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Zástupný symbol pro obrázek snímku 1"/>
          <p:cNvSpPr>
            <a:spLocks noGrp="1" noRot="1" noChangeAspect="1" noTextEdit="1"/>
          </p:cNvSpPr>
          <p:nvPr>
            <p:ph type="sldImg"/>
          </p:nvPr>
        </p:nvSpPr>
        <p:spPr bwMode="auto">
          <a:noFill/>
          <a:ln>
            <a:solidFill>
              <a:srgbClr val="000000"/>
            </a:solidFill>
            <a:miter lim="800000"/>
            <a:headEnd/>
            <a:tailEnd/>
          </a:ln>
        </p:spPr>
      </p:sp>
      <p:sp>
        <p:nvSpPr>
          <p:cNvPr id="217091" name="Zástupný symbol pro poznámky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cs-CZ" dirty="0" smtClean="0"/>
          </a:p>
        </p:txBody>
      </p:sp>
      <p:sp>
        <p:nvSpPr>
          <p:cNvPr id="4" name="Zástupný symbol pro číslo snímku 3"/>
          <p:cNvSpPr>
            <a:spLocks noGrp="1"/>
          </p:cNvSpPr>
          <p:nvPr>
            <p:ph type="sldNum" sz="quarter" idx="5"/>
          </p:nvPr>
        </p:nvSpPr>
        <p:spPr/>
        <p:txBody>
          <a:bodyPr/>
          <a:lstStyle/>
          <a:p>
            <a:pPr>
              <a:defRPr/>
            </a:pPr>
            <a:fld id="{E3EC125D-1835-42B7-B5AB-B79EE12917FD}" type="slidenum">
              <a:rPr lang="cs-CZ" smtClean="0"/>
              <a:pPr>
                <a:defRPr/>
              </a:pPr>
              <a:t>68</a:t>
            </a:fld>
            <a:endParaRPr lang="cs-CZ"/>
          </a:p>
        </p:txBody>
      </p:sp>
    </p:spTree>
    <p:extLst>
      <p:ext uri="{BB962C8B-B14F-4D97-AF65-F5344CB8AC3E}">
        <p14:creationId xmlns:p14="http://schemas.microsoft.com/office/powerpoint/2010/main" val="215013499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Zástupný symbol pro obrázek snímku 1"/>
          <p:cNvSpPr>
            <a:spLocks noGrp="1" noRot="1" noChangeAspect="1" noTextEdit="1"/>
          </p:cNvSpPr>
          <p:nvPr>
            <p:ph type="sldImg"/>
          </p:nvPr>
        </p:nvSpPr>
        <p:spPr bwMode="auto">
          <a:noFill/>
          <a:ln>
            <a:solidFill>
              <a:srgbClr val="000000"/>
            </a:solidFill>
            <a:miter lim="800000"/>
            <a:headEnd/>
            <a:tailEnd/>
          </a:ln>
        </p:spPr>
      </p:sp>
      <p:sp>
        <p:nvSpPr>
          <p:cNvPr id="216067" name="Zástupný symbol pro poznámky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cs-CZ" dirty="0" smtClean="0"/>
          </a:p>
        </p:txBody>
      </p:sp>
      <p:sp>
        <p:nvSpPr>
          <p:cNvPr id="4" name="Zástupný symbol pro číslo snímku 3"/>
          <p:cNvSpPr>
            <a:spLocks noGrp="1"/>
          </p:cNvSpPr>
          <p:nvPr>
            <p:ph type="sldNum" sz="quarter" idx="5"/>
          </p:nvPr>
        </p:nvSpPr>
        <p:spPr/>
        <p:txBody>
          <a:bodyPr/>
          <a:lstStyle/>
          <a:p>
            <a:pPr>
              <a:defRPr/>
            </a:pPr>
            <a:fld id="{226A3945-1967-4F2C-8831-074A545FFB3C}" type="slidenum">
              <a:rPr lang="cs-CZ" smtClean="0"/>
              <a:pPr>
                <a:defRPr/>
              </a:pPr>
              <a:t>69</a:t>
            </a:fld>
            <a:endParaRPr lang="cs-CZ"/>
          </a:p>
        </p:txBody>
      </p:sp>
    </p:spTree>
    <p:extLst>
      <p:ext uri="{BB962C8B-B14F-4D97-AF65-F5344CB8AC3E}">
        <p14:creationId xmlns:p14="http://schemas.microsoft.com/office/powerpoint/2010/main" val="9339732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Zástupný symbol pro obrázek snímku 1"/>
          <p:cNvSpPr>
            <a:spLocks noGrp="1" noRot="1" noChangeAspect="1" noTextEdit="1"/>
          </p:cNvSpPr>
          <p:nvPr>
            <p:ph type="sldImg"/>
          </p:nvPr>
        </p:nvSpPr>
        <p:spPr bwMode="auto">
          <a:noFill/>
          <a:ln>
            <a:solidFill>
              <a:srgbClr val="000000"/>
            </a:solidFill>
            <a:miter lim="800000"/>
            <a:headEnd/>
            <a:tailEnd/>
          </a:ln>
        </p:spPr>
      </p:sp>
      <p:sp>
        <p:nvSpPr>
          <p:cNvPr id="240643" name="Zástupný symbol pro poznámky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cs-CZ" sz="2000" dirty="0" smtClean="0"/>
              <a:t>Pár čísel vybraných pro představu, jak velkého území se týká ÚPČ v našem kraji a jaké rozmanitosti, života kolika lidí se tato činnost týká ….. </a:t>
            </a:r>
          </a:p>
        </p:txBody>
      </p:sp>
      <p:sp>
        <p:nvSpPr>
          <p:cNvPr id="4" name="Zástupný symbol pro číslo snímku 3"/>
          <p:cNvSpPr>
            <a:spLocks noGrp="1"/>
          </p:cNvSpPr>
          <p:nvPr>
            <p:ph type="sldNum" sz="quarter" idx="5"/>
          </p:nvPr>
        </p:nvSpPr>
        <p:spPr/>
        <p:txBody>
          <a:bodyPr/>
          <a:lstStyle/>
          <a:p>
            <a:pPr>
              <a:defRPr/>
            </a:pPr>
            <a:fld id="{549B807F-0BC9-4A0C-92EE-A5203FDD8588}" type="slidenum">
              <a:rPr lang="cs-CZ" smtClean="0"/>
              <a:pPr>
                <a:defRPr/>
              </a:pPr>
              <a:t>7</a:t>
            </a:fld>
            <a:endParaRPr lang="cs-CZ"/>
          </a:p>
        </p:txBody>
      </p:sp>
    </p:spTree>
    <p:extLst>
      <p:ext uri="{BB962C8B-B14F-4D97-AF65-F5344CB8AC3E}">
        <p14:creationId xmlns:p14="http://schemas.microsoft.com/office/powerpoint/2010/main" val="3452244505"/>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Zástupný symbol pro obrázek snímku 1"/>
          <p:cNvSpPr>
            <a:spLocks noGrp="1" noRot="1" noChangeAspect="1" noTextEdit="1"/>
          </p:cNvSpPr>
          <p:nvPr>
            <p:ph type="sldImg"/>
          </p:nvPr>
        </p:nvSpPr>
        <p:spPr bwMode="auto">
          <a:noFill/>
          <a:ln>
            <a:solidFill>
              <a:srgbClr val="000000"/>
            </a:solidFill>
            <a:miter lim="800000"/>
            <a:headEnd/>
            <a:tailEnd/>
          </a:ln>
        </p:spPr>
      </p:sp>
      <p:sp>
        <p:nvSpPr>
          <p:cNvPr id="220163" name="Zástupný symbol pro poznámky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cs-CZ" smtClean="0"/>
          </a:p>
        </p:txBody>
      </p:sp>
      <p:sp>
        <p:nvSpPr>
          <p:cNvPr id="4" name="Zástupný symbol pro číslo snímku 3"/>
          <p:cNvSpPr>
            <a:spLocks noGrp="1"/>
          </p:cNvSpPr>
          <p:nvPr>
            <p:ph type="sldNum" sz="quarter" idx="5"/>
          </p:nvPr>
        </p:nvSpPr>
        <p:spPr/>
        <p:txBody>
          <a:bodyPr/>
          <a:lstStyle/>
          <a:p>
            <a:pPr>
              <a:defRPr/>
            </a:pPr>
            <a:fld id="{C377AE60-F2BB-422C-B173-2FD92EEFB717}" type="slidenum">
              <a:rPr lang="cs-CZ" smtClean="0"/>
              <a:pPr>
                <a:defRPr/>
              </a:pPr>
              <a:t>70</a:t>
            </a:fld>
            <a:endParaRPr lang="cs-CZ"/>
          </a:p>
        </p:txBody>
      </p:sp>
    </p:spTree>
    <p:extLst>
      <p:ext uri="{BB962C8B-B14F-4D97-AF65-F5344CB8AC3E}">
        <p14:creationId xmlns:p14="http://schemas.microsoft.com/office/powerpoint/2010/main" val="544412155"/>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Zástupný symbol pro obrázek snímku 1"/>
          <p:cNvSpPr>
            <a:spLocks noGrp="1" noRot="1" noChangeAspect="1" noTextEdit="1"/>
          </p:cNvSpPr>
          <p:nvPr>
            <p:ph type="sldImg"/>
          </p:nvPr>
        </p:nvSpPr>
        <p:spPr bwMode="auto">
          <a:noFill/>
          <a:ln>
            <a:solidFill>
              <a:srgbClr val="000000"/>
            </a:solidFill>
            <a:miter lim="800000"/>
            <a:headEnd/>
            <a:tailEnd/>
          </a:ln>
        </p:spPr>
      </p:sp>
      <p:sp>
        <p:nvSpPr>
          <p:cNvPr id="221187" name="Zástupný symbol pro poznámky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cs-CZ" sz="2000" smtClean="0"/>
              <a:t>Tlak na změny ÚP – několik poznámek ke změnám, problematika má více aspektů, otázek</a:t>
            </a:r>
          </a:p>
          <a:p>
            <a:pPr eaLnBrk="1" hangingPunct="1">
              <a:buFontTx/>
              <a:buChar char="-"/>
            </a:pPr>
            <a:r>
              <a:rPr lang="cs-CZ" sz="2000" smtClean="0"/>
              <a:t>změnily se podmínky v území natolik, že pořídím změnu, nebo jsou natolik zásadní, že bych se měl podívat na území koncepčně a řešit jako celek?</a:t>
            </a:r>
          </a:p>
          <a:p>
            <a:pPr eaLnBrk="1" hangingPunct="1"/>
            <a:r>
              <a:rPr lang="cs-CZ" sz="2000" smtClean="0"/>
              <a:t> Problém nejčastější – požadavek na vymezování nových zastavitelných ploch </a:t>
            </a:r>
          </a:p>
          <a:p>
            <a:pPr eaLnBrk="1" hangingPunct="1">
              <a:buFontTx/>
              <a:buChar char="-"/>
            </a:pPr>
            <a:r>
              <a:rPr lang="cs-CZ" sz="2000" smtClean="0"/>
              <a:t>vyhodnocení účelného využití zastavěného území – narůstající nároky na zábory půdy při nevyužití v ÚP již vymezených ploch,…… </a:t>
            </a:r>
          </a:p>
          <a:p>
            <a:pPr eaLnBrk="1" hangingPunct="1">
              <a:buFontTx/>
              <a:buChar char="-"/>
            </a:pPr>
            <a:r>
              <a:rPr lang="cs-CZ" sz="2000" smtClean="0"/>
              <a:t>Na začátku jsme mluvili o alarmujících číslech úbytků zemědělské půdy </a:t>
            </a:r>
          </a:p>
        </p:txBody>
      </p:sp>
      <p:sp>
        <p:nvSpPr>
          <p:cNvPr id="4" name="Zástupný symbol pro číslo snímku 3"/>
          <p:cNvSpPr>
            <a:spLocks noGrp="1"/>
          </p:cNvSpPr>
          <p:nvPr>
            <p:ph type="sldNum" sz="quarter" idx="5"/>
          </p:nvPr>
        </p:nvSpPr>
        <p:spPr/>
        <p:txBody>
          <a:bodyPr/>
          <a:lstStyle/>
          <a:p>
            <a:pPr>
              <a:defRPr/>
            </a:pPr>
            <a:fld id="{884B0B8F-BCF7-4BB4-A2B1-76EF5CEC79FD}" type="slidenum">
              <a:rPr lang="cs-CZ" smtClean="0"/>
              <a:pPr>
                <a:defRPr/>
              </a:pPr>
              <a:t>71</a:t>
            </a:fld>
            <a:endParaRPr lang="cs-CZ"/>
          </a:p>
        </p:txBody>
      </p:sp>
    </p:spTree>
    <p:extLst>
      <p:ext uri="{BB962C8B-B14F-4D97-AF65-F5344CB8AC3E}">
        <p14:creationId xmlns:p14="http://schemas.microsoft.com/office/powerpoint/2010/main" val="115275201"/>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Zástupný symbol pro obrázek snímku 1"/>
          <p:cNvSpPr>
            <a:spLocks noGrp="1" noRot="1" noChangeAspect="1" noTextEdit="1"/>
          </p:cNvSpPr>
          <p:nvPr>
            <p:ph type="sldImg"/>
          </p:nvPr>
        </p:nvSpPr>
        <p:spPr bwMode="auto">
          <a:noFill/>
          <a:ln>
            <a:solidFill>
              <a:srgbClr val="000000"/>
            </a:solidFill>
            <a:miter lim="800000"/>
            <a:headEnd/>
            <a:tailEnd/>
          </a:ln>
        </p:spPr>
      </p:sp>
      <p:sp>
        <p:nvSpPr>
          <p:cNvPr id="221187" name="Zástupný symbol pro poznámky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cs-CZ" sz="2000" smtClean="0"/>
              <a:t>Tlak na změny ÚP – několik poznámek ke změnám, problematika má více aspektů, otázek</a:t>
            </a:r>
          </a:p>
          <a:p>
            <a:pPr eaLnBrk="1" hangingPunct="1">
              <a:buFontTx/>
              <a:buChar char="-"/>
            </a:pPr>
            <a:r>
              <a:rPr lang="cs-CZ" sz="2000" smtClean="0"/>
              <a:t>změnily se podmínky v území natolik, že pořídím změnu, nebo jsou natolik zásadní, že bych se měl podívat na území koncepčně a řešit jako celek?</a:t>
            </a:r>
          </a:p>
          <a:p>
            <a:pPr eaLnBrk="1" hangingPunct="1"/>
            <a:r>
              <a:rPr lang="cs-CZ" sz="2000" smtClean="0"/>
              <a:t> Problém nejčastější – požadavek na vymezování nových zastavitelných ploch </a:t>
            </a:r>
          </a:p>
          <a:p>
            <a:pPr eaLnBrk="1" hangingPunct="1">
              <a:buFontTx/>
              <a:buChar char="-"/>
            </a:pPr>
            <a:r>
              <a:rPr lang="cs-CZ" sz="2000" smtClean="0"/>
              <a:t>vyhodnocení účelného využití zastavěného území – narůstající nároky na zábory půdy při nevyužití v ÚP již vymezených ploch,…… </a:t>
            </a:r>
          </a:p>
          <a:p>
            <a:pPr eaLnBrk="1" hangingPunct="1">
              <a:buFontTx/>
              <a:buChar char="-"/>
            </a:pPr>
            <a:r>
              <a:rPr lang="cs-CZ" sz="2000" smtClean="0"/>
              <a:t>Na začátku jsme mluvili o alarmujících číslech úbytků zemědělské půdy </a:t>
            </a:r>
          </a:p>
        </p:txBody>
      </p:sp>
      <p:sp>
        <p:nvSpPr>
          <p:cNvPr id="4" name="Zástupný symbol pro číslo snímku 3"/>
          <p:cNvSpPr>
            <a:spLocks noGrp="1"/>
          </p:cNvSpPr>
          <p:nvPr>
            <p:ph type="sldNum" sz="quarter" idx="5"/>
          </p:nvPr>
        </p:nvSpPr>
        <p:spPr/>
        <p:txBody>
          <a:bodyPr/>
          <a:lstStyle/>
          <a:p>
            <a:pPr>
              <a:defRPr/>
            </a:pPr>
            <a:fld id="{884B0B8F-BCF7-4BB4-A2B1-76EF5CEC79FD}" type="slidenum">
              <a:rPr lang="cs-CZ" smtClean="0"/>
              <a:pPr>
                <a:defRPr/>
              </a:pPr>
              <a:t>72</a:t>
            </a:fld>
            <a:endParaRPr lang="cs-CZ"/>
          </a:p>
        </p:txBody>
      </p:sp>
    </p:spTree>
    <p:extLst>
      <p:ext uri="{BB962C8B-B14F-4D97-AF65-F5344CB8AC3E}">
        <p14:creationId xmlns:p14="http://schemas.microsoft.com/office/powerpoint/2010/main" val="1504409932"/>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Zástupný symbol pro obrázek snímku 1"/>
          <p:cNvSpPr>
            <a:spLocks noGrp="1" noRot="1" noChangeAspect="1" noTextEdit="1"/>
          </p:cNvSpPr>
          <p:nvPr>
            <p:ph type="sldImg"/>
          </p:nvPr>
        </p:nvSpPr>
        <p:spPr bwMode="auto">
          <a:noFill/>
          <a:ln>
            <a:solidFill>
              <a:srgbClr val="000000"/>
            </a:solidFill>
            <a:miter lim="800000"/>
            <a:headEnd/>
            <a:tailEnd/>
          </a:ln>
        </p:spPr>
      </p:sp>
      <p:sp>
        <p:nvSpPr>
          <p:cNvPr id="222211" name="Zástupný symbol pro poznámky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cs-CZ" smtClean="0"/>
          </a:p>
        </p:txBody>
      </p:sp>
      <p:sp>
        <p:nvSpPr>
          <p:cNvPr id="4" name="Zástupný symbol pro číslo snímku 3"/>
          <p:cNvSpPr>
            <a:spLocks noGrp="1"/>
          </p:cNvSpPr>
          <p:nvPr>
            <p:ph type="sldNum" sz="quarter" idx="5"/>
          </p:nvPr>
        </p:nvSpPr>
        <p:spPr/>
        <p:txBody>
          <a:bodyPr/>
          <a:lstStyle/>
          <a:p>
            <a:pPr>
              <a:defRPr/>
            </a:pPr>
            <a:fld id="{7FB25297-B351-4811-B01D-BFF8228D1E80}" type="slidenum">
              <a:rPr lang="cs-CZ" smtClean="0"/>
              <a:pPr>
                <a:defRPr/>
              </a:pPr>
              <a:t>73</a:t>
            </a:fld>
            <a:endParaRPr lang="cs-CZ"/>
          </a:p>
        </p:txBody>
      </p:sp>
    </p:spTree>
    <p:extLst>
      <p:ext uri="{BB962C8B-B14F-4D97-AF65-F5344CB8AC3E}">
        <p14:creationId xmlns:p14="http://schemas.microsoft.com/office/powerpoint/2010/main" val="3817086307"/>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Zástupný symbol pro obrázek snímku 1"/>
          <p:cNvSpPr>
            <a:spLocks noGrp="1" noRot="1" noChangeAspect="1" noTextEdit="1"/>
          </p:cNvSpPr>
          <p:nvPr>
            <p:ph type="sldImg"/>
          </p:nvPr>
        </p:nvSpPr>
        <p:spPr bwMode="auto">
          <a:noFill/>
          <a:ln>
            <a:solidFill>
              <a:srgbClr val="000000"/>
            </a:solidFill>
            <a:miter lim="800000"/>
            <a:headEnd/>
            <a:tailEnd/>
          </a:ln>
        </p:spPr>
      </p:sp>
      <p:sp>
        <p:nvSpPr>
          <p:cNvPr id="223235" name="Zástupný symbol pro poznámky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cs-CZ" smtClean="0"/>
          </a:p>
        </p:txBody>
      </p:sp>
      <p:sp>
        <p:nvSpPr>
          <p:cNvPr id="4" name="Zástupný symbol pro číslo snímku 3"/>
          <p:cNvSpPr>
            <a:spLocks noGrp="1"/>
          </p:cNvSpPr>
          <p:nvPr>
            <p:ph type="sldNum" sz="quarter" idx="5"/>
          </p:nvPr>
        </p:nvSpPr>
        <p:spPr/>
        <p:txBody>
          <a:bodyPr/>
          <a:lstStyle/>
          <a:p>
            <a:pPr>
              <a:defRPr/>
            </a:pPr>
            <a:fld id="{26DB8658-225B-4CAF-B53D-B289502B13B3}" type="slidenum">
              <a:rPr lang="cs-CZ" smtClean="0"/>
              <a:pPr>
                <a:defRPr/>
              </a:pPr>
              <a:t>74</a:t>
            </a:fld>
            <a:endParaRPr lang="cs-CZ"/>
          </a:p>
        </p:txBody>
      </p:sp>
    </p:spTree>
    <p:extLst>
      <p:ext uri="{BB962C8B-B14F-4D97-AF65-F5344CB8AC3E}">
        <p14:creationId xmlns:p14="http://schemas.microsoft.com/office/powerpoint/2010/main" val="1581646449"/>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Zástupný symbol pro obrázek snímku 1"/>
          <p:cNvSpPr>
            <a:spLocks noGrp="1" noRot="1" noChangeAspect="1" noTextEdit="1"/>
          </p:cNvSpPr>
          <p:nvPr>
            <p:ph type="sldImg"/>
          </p:nvPr>
        </p:nvSpPr>
        <p:spPr bwMode="auto">
          <a:noFill/>
          <a:ln>
            <a:solidFill>
              <a:srgbClr val="000000"/>
            </a:solidFill>
            <a:miter lim="800000"/>
            <a:headEnd/>
            <a:tailEnd/>
          </a:ln>
        </p:spPr>
      </p:sp>
      <p:sp>
        <p:nvSpPr>
          <p:cNvPr id="224259" name="Zástupný symbol pro poznámky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cs-CZ" sz="2000" smtClean="0"/>
              <a:t>Pouze výřez, jinak se zpracovává na celé správní území obce </a:t>
            </a:r>
          </a:p>
        </p:txBody>
      </p:sp>
      <p:sp>
        <p:nvSpPr>
          <p:cNvPr id="4" name="Zástupný symbol pro číslo snímku 3"/>
          <p:cNvSpPr>
            <a:spLocks noGrp="1"/>
          </p:cNvSpPr>
          <p:nvPr>
            <p:ph type="sldNum" sz="quarter" idx="5"/>
          </p:nvPr>
        </p:nvSpPr>
        <p:spPr/>
        <p:txBody>
          <a:bodyPr/>
          <a:lstStyle/>
          <a:p>
            <a:pPr>
              <a:defRPr/>
            </a:pPr>
            <a:fld id="{4285E6FE-F9AE-4688-8CFC-B6DE9E607634}" type="slidenum">
              <a:rPr lang="cs-CZ" smtClean="0"/>
              <a:pPr>
                <a:defRPr/>
              </a:pPr>
              <a:t>75</a:t>
            </a:fld>
            <a:endParaRPr lang="cs-CZ"/>
          </a:p>
        </p:txBody>
      </p:sp>
    </p:spTree>
    <p:extLst>
      <p:ext uri="{BB962C8B-B14F-4D97-AF65-F5344CB8AC3E}">
        <p14:creationId xmlns:p14="http://schemas.microsoft.com/office/powerpoint/2010/main" val="4185879226"/>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Zástupný symbol pro obrázek snímku 1"/>
          <p:cNvSpPr>
            <a:spLocks noGrp="1" noRot="1" noChangeAspect="1" noTextEdit="1"/>
          </p:cNvSpPr>
          <p:nvPr>
            <p:ph type="sldImg"/>
          </p:nvPr>
        </p:nvSpPr>
        <p:spPr bwMode="auto">
          <a:noFill/>
          <a:ln>
            <a:solidFill>
              <a:srgbClr val="000000"/>
            </a:solidFill>
            <a:miter lim="800000"/>
            <a:headEnd/>
            <a:tailEnd/>
          </a:ln>
        </p:spPr>
      </p:sp>
      <p:sp>
        <p:nvSpPr>
          <p:cNvPr id="225283" name="Zástupný symbol pro poznámky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cs-CZ" smtClean="0"/>
          </a:p>
        </p:txBody>
      </p:sp>
      <p:sp>
        <p:nvSpPr>
          <p:cNvPr id="4" name="Zástupný symbol pro číslo snímku 3"/>
          <p:cNvSpPr>
            <a:spLocks noGrp="1"/>
          </p:cNvSpPr>
          <p:nvPr>
            <p:ph type="sldNum" sz="quarter" idx="5"/>
          </p:nvPr>
        </p:nvSpPr>
        <p:spPr/>
        <p:txBody>
          <a:bodyPr/>
          <a:lstStyle/>
          <a:p>
            <a:pPr>
              <a:defRPr/>
            </a:pPr>
            <a:fld id="{EA3049D8-1BE4-41E7-99F2-101D7DF2E56E}" type="slidenum">
              <a:rPr lang="cs-CZ" smtClean="0"/>
              <a:pPr>
                <a:defRPr/>
              </a:pPr>
              <a:t>76</a:t>
            </a:fld>
            <a:endParaRPr lang="cs-CZ"/>
          </a:p>
        </p:txBody>
      </p:sp>
    </p:spTree>
    <p:extLst>
      <p:ext uri="{BB962C8B-B14F-4D97-AF65-F5344CB8AC3E}">
        <p14:creationId xmlns:p14="http://schemas.microsoft.com/office/powerpoint/2010/main" val="2089260063"/>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Zástupný symbol pro obrázek snímku 1"/>
          <p:cNvSpPr>
            <a:spLocks noGrp="1" noRot="1" noChangeAspect="1" noTextEdit="1"/>
          </p:cNvSpPr>
          <p:nvPr>
            <p:ph type="sldImg"/>
          </p:nvPr>
        </p:nvSpPr>
        <p:spPr bwMode="auto">
          <a:noFill/>
          <a:ln>
            <a:solidFill>
              <a:srgbClr val="000000"/>
            </a:solidFill>
            <a:miter lim="800000"/>
            <a:headEnd/>
            <a:tailEnd/>
          </a:ln>
        </p:spPr>
      </p:sp>
      <p:sp>
        <p:nvSpPr>
          <p:cNvPr id="226307" name="Zástupný symbol pro poznámky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cs-CZ" sz="2000" smtClean="0"/>
              <a:t>Opět náš modelový příklad - návrh ÚP Velká Bukovina (projednáván v současné době) – zde vidíme zpřesnění koridoru pro silnici I/13 ze ZÚR v návrhu ÚP Velká Bukovina– </a:t>
            </a:r>
          </a:p>
        </p:txBody>
      </p:sp>
      <p:sp>
        <p:nvSpPr>
          <p:cNvPr id="4" name="Zástupný symbol pro číslo snímku 3"/>
          <p:cNvSpPr>
            <a:spLocks noGrp="1"/>
          </p:cNvSpPr>
          <p:nvPr>
            <p:ph type="sldNum" sz="quarter" idx="5"/>
          </p:nvPr>
        </p:nvSpPr>
        <p:spPr/>
        <p:txBody>
          <a:bodyPr/>
          <a:lstStyle/>
          <a:p>
            <a:pPr>
              <a:defRPr/>
            </a:pPr>
            <a:fld id="{1D439070-306B-4897-8A2F-86402D5D9A0A}" type="slidenum">
              <a:rPr lang="cs-CZ" smtClean="0"/>
              <a:pPr>
                <a:defRPr/>
              </a:pPr>
              <a:t>77</a:t>
            </a:fld>
            <a:endParaRPr lang="cs-CZ"/>
          </a:p>
        </p:txBody>
      </p:sp>
    </p:spTree>
    <p:extLst>
      <p:ext uri="{BB962C8B-B14F-4D97-AF65-F5344CB8AC3E}">
        <p14:creationId xmlns:p14="http://schemas.microsoft.com/office/powerpoint/2010/main" val="1296889114"/>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Zástupný symbol pro obrázek snímku 1"/>
          <p:cNvSpPr>
            <a:spLocks noGrp="1" noRot="1" noChangeAspect="1" noTextEdit="1"/>
          </p:cNvSpPr>
          <p:nvPr>
            <p:ph type="sldImg"/>
          </p:nvPr>
        </p:nvSpPr>
        <p:spPr bwMode="auto">
          <a:noFill/>
          <a:ln>
            <a:solidFill>
              <a:srgbClr val="000000"/>
            </a:solidFill>
            <a:miter lim="800000"/>
            <a:headEnd/>
            <a:tailEnd/>
          </a:ln>
        </p:spPr>
      </p:sp>
      <p:sp>
        <p:nvSpPr>
          <p:cNvPr id="227331" name="Zástupný symbol pro poznámky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cs-CZ" sz="2000" smtClean="0"/>
              <a:t>Koridor ve výkresu základního členění území – návrh ÚP Velká Bukovina </a:t>
            </a:r>
          </a:p>
        </p:txBody>
      </p:sp>
      <p:sp>
        <p:nvSpPr>
          <p:cNvPr id="4" name="Zástupný symbol pro číslo snímku 3"/>
          <p:cNvSpPr>
            <a:spLocks noGrp="1"/>
          </p:cNvSpPr>
          <p:nvPr>
            <p:ph type="sldNum" sz="quarter" idx="5"/>
          </p:nvPr>
        </p:nvSpPr>
        <p:spPr/>
        <p:txBody>
          <a:bodyPr/>
          <a:lstStyle/>
          <a:p>
            <a:pPr>
              <a:defRPr/>
            </a:pPr>
            <a:fld id="{F33FE550-86A7-4030-A861-334C52853997}" type="slidenum">
              <a:rPr lang="cs-CZ" smtClean="0"/>
              <a:pPr>
                <a:defRPr/>
              </a:pPr>
              <a:t>78</a:t>
            </a:fld>
            <a:endParaRPr lang="cs-CZ"/>
          </a:p>
        </p:txBody>
      </p:sp>
    </p:spTree>
    <p:extLst>
      <p:ext uri="{BB962C8B-B14F-4D97-AF65-F5344CB8AC3E}">
        <p14:creationId xmlns:p14="http://schemas.microsoft.com/office/powerpoint/2010/main" val="3760995523"/>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Zástupný symbol pro obrázek snímku 1"/>
          <p:cNvSpPr>
            <a:spLocks noGrp="1" noRot="1" noChangeAspect="1" noTextEdit="1"/>
          </p:cNvSpPr>
          <p:nvPr>
            <p:ph type="sldImg"/>
          </p:nvPr>
        </p:nvSpPr>
        <p:spPr bwMode="auto">
          <a:noFill/>
          <a:ln>
            <a:solidFill>
              <a:srgbClr val="000000"/>
            </a:solidFill>
            <a:miter lim="800000"/>
            <a:headEnd/>
            <a:tailEnd/>
          </a:ln>
        </p:spPr>
      </p:sp>
      <p:sp>
        <p:nvSpPr>
          <p:cNvPr id="234499" name="Zástupný symbol pro poznámky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cs-CZ" sz="2000" dirty="0" smtClean="0"/>
              <a:t>Podrobné podmínky - </a:t>
            </a:r>
          </a:p>
          <a:p>
            <a:pPr eaLnBrk="1" hangingPunct="1"/>
            <a:r>
              <a:rPr lang="cs-CZ" sz="2000" dirty="0" smtClean="0"/>
              <a:t>Velikost stavebních pozemků, uspořádání pozemků (stavba, zeleň stavební čáry, odstupy staveb), podmínky pro stavby – velikost, výška, tvar střechy, typ materiálů – střešní krytina ….</a:t>
            </a:r>
          </a:p>
        </p:txBody>
      </p:sp>
      <p:sp>
        <p:nvSpPr>
          <p:cNvPr id="4" name="Zástupný symbol pro číslo snímku 3"/>
          <p:cNvSpPr>
            <a:spLocks noGrp="1"/>
          </p:cNvSpPr>
          <p:nvPr>
            <p:ph type="sldNum" sz="quarter" idx="5"/>
          </p:nvPr>
        </p:nvSpPr>
        <p:spPr/>
        <p:txBody>
          <a:bodyPr/>
          <a:lstStyle/>
          <a:p>
            <a:pPr>
              <a:defRPr/>
            </a:pPr>
            <a:fld id="{A8641016-86E3-4AB0-AF90-837588CE8579}" type="slidenum">
              <a:rPr lang="cs-CZ" smtClean="0"/>
              <a:pPr>
                <a:defRPr/>
              </a:pPr>
              <a:t>79</a:t>
            </a:fld>
            <a:endParaRPr lang="cs-CZ"/>
          </a:p>
        </p:txBody>
      </p:sp>
    </p:spTree>
    <p:extLst>
      <p:ext uri="{BB962C8B-B14F-4D97-AF65-F5344CB8AC3E}">
        <p14:creationId xmlns:p14="http://schemas.microsoft.com/office/powerpoint/2010/main" val="26022174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Zástupný symbol pro obrázek snímku 1"/>
          <p:cNvSpPr>
            <a:spLocks noGrp="1" noRot="1" noChangeAspect="1" noTextEdit="1"/>
          </p:cNvSpPr>
          <p:nvPr>
            <p:ph type="sldImg"/>
          </p:nvPr>
        </p:nvSpPr>
        <p:spPr bwMode="auto">
          <a:noFill/>
          <a:ln>
            <a:solidFill>
              <a:srgbClr val="000000"/>
            </a:solidFill>
            <a:miter lim="800000"/>
            <a:headEnd/>
            <a:tailEnd/>
          </a:ln>
        </p:spPr>
      </p:sp>
      <p:sp>
        <p:nvSpPr>
          <p:cNvPr id="241667" name="Zástupný symbol pro poznámky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cs-CZ" dirty="0" smtClean="0"/>
          </a:p>
        </p:txBody>
      </p:sp>
      <p:sp>
        <p:nvSpPr>
          <p:cNvPr id="4" name="Zástupný symbol pro číslo snímku 3"/>
          <p:cNvSpPr>
            <a:spLocks noGrp="1"/>
          </p:cNvSpPr>
          <p:nvPr>
            <p:ph type="sldNum" sz="quarter" idx="5"/>
          </p:nvPr>
        </p:nvSpPr>
        <p:spPr/>
        <p:txBody>
          <a:bodyPr/>
          <a:lstStyle/>
          <a:p>
            <a:pPr>
              <a:defRPr/>
            </a:pPr>
            <a:fld id="{82A88B6A-3DDE-4746-B415-7EF6372CA7F6}" type="slidenum">
              <a:rPr lang="cs-CZ" smtClean="0"/>
              <a:pPr>
                <a:defRPr/>
              </a:pPr>
              <a:t>8</a:t>
            </a:fld>
            <a:endParaRPr lang="cs-CZ"/>
          </a:p>
        </p:txBody>
      </p:sp>
    </p:spTree>
    <p:extLst>
      <p:ext uri="{BB962C8B-B14F-4D97-AF65-F5344CB8AC3E}">
        <p14:creationId xmlns:p14="http://schemas.microsoft.com/office/powerpoint/2010/main" val="3818872714"/>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Zástupný symbol pro obrázek snímku 1"/>
          <p:cNvSpPr>
            <a:spLocks noGrp="1" noRot="1" noChangeAspect="1" noTextEdit="1"/>
          </p:cNvSpPr>
          <p:nvPr>
            <p:ph type="sldImg"/>
          </p:nvPr>
        </p:nvSpPr>
        <p:spPr bwMode="auto">
          <a:noFill/>
          <a:ln>
            <a:solidFill>
              <a:srgbClr val="000000"/>
            </a:solidFill>
            <a:miter lim="800000"/>
            <a:headEnd/>
            <a:tailEnd/>
          </a:ln>
        </p:spPr>
      </p:sp>
      <p:sp>
        <p:nvSpPr>
          <p:cNvPr id="231427" name="Zástupný symbol pro poznámky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cs-CZ" sz="2000" smtClean="0"/>
              <a:t>Málo využívaný nástroj – </a:t>
            </a:r>
          </a:p>
          <a:p>
            <a:pPr eaLnBrk="1" hangingPunct="1"/>
            <a:r>
              <a:rPr lang="cs-CZ" sz="2000" smtClean="0"/>
              <a:t>Na území ÚK – pořizováno 7, vydaných 5</a:t>
            </a:r>
          </a:p>
          <a:p>
            <a:pPr eaLnBrk="1" hangingPunct="1"/>
            <a:r>
              <a:rPr lang="cs-CZ" sz="2000" smtClean="0"/>
              <a:t>je to škoda – využívány pro regulaci v MPZ, bydlení, doprava,………</a:t>
            </a:r>
          </a:p>
          <a:p>
            <a:pPr eaLnBrk="1" hangingPunct="1"/>
            <a:endParaRPr lang="cs-CZ" smtClean="0"/>
          </a:p>
        </p:txBody>
      </p:sp>
      <p:sp>
        <p:nvSpPr>
          <p:cNvPr id="4" name="Zástupný symbol pro číslo snímku 3"/>
          <p:cNvSpPr>
            <a:spLocks noGrp="1"/>
          </p:cNvSpPr>
          <p:nvPr>
            <p:ph type="sldNum" sz="quarter" idx="5"/>
          </p:nvPr>
        </p:nvSpPr>
        <p:spPr/>
        <p:txBody>
          <a:bodyPr/>
          <a:lstStyle/>
          <a:p>
            <a:pPr>
              <a:defRPr/>
            </a:pPr>
            <a:fld id="{4B35D99C-E70A-4E34-B535-F918B112EDD5}" type="slidenum">
              <a:rPr lang="cs-CZ" smtClean="0"/>
              <a:pPr>
                <a:defRPr/>
              </a:pPr>
              <a:t>80</a:t>
            </a:fld>
            <a:endParaRPr lang="cs-CZ"/>
          </a:p>
        </p:txBody>
      </p:sp>
    </p:spTree>
    <p:extLst>
      <p:ext uri="{BB962C8B-B14F-4D97-AF65-F5344CB8AC3E}">
        <p14:creationId xmlns:p14="http://schemas.microsoft.com/office/powerpoint/2010/main" val="864927208"/>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4" name="Zástupný symbol pro obrázek snímku 1"/>
          <p:cNvSpPr>
            <a:spLocks noGrp="1" noRot="1" noChangeAspect="1" noTextEdit="1"/>
          </p:cNvSpPr>
          <p:nvPr>
            <p:ph type="sldImg"/>
          </p:nvPr>
        </p:nvSpPr>
        <p:spPr bwMode="auto">
          <a:noFill/>
          <a:ln>
            <a:solidFill>
              <a:srgbClr val="000000"/>
            </a:solidFill>
            <a:miter lim="800000"/>
            <a:headEnd/>
            <a:tailEnd/>
          </a:ln>
        </p:spPr>
      </p:sp>
      <p:sp>
        <p:nvSpPr>
          <p:cNvPr id="233475" name="Zástupný symbol pro poznámky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cs-CZ" dirty="0" smtClean="0"/>
          </a:p>
        </p:txBody>
      </p:sp>
      <p:sp>
        <p:nvSpPr>
          <p:cNvPr id="4" name="Zástupný symbol pro číslo snímku 3"/>
          <p:cNvSpPr>
            <a:spLocks noGrp="1"/>
          </p:cNvSpPr>
          <p:nvPr>
            <p:ph type="sldNum" sz="quarter" idx="5"/>
          </p:nvPr>
        </p:nvSpPr>
        <p:spPr/>
        <p:txBody>
          <a:bodyPr/>
          <a:lstStyle/>
          <a:p>
            <a:pPr>
              <a:defRPr/>
            </a:pPr>
            <a:fld id="{311CA7DE-0B84-415A-9900-1D7000BE29E4}" type="slidenum">
              <a:rPr lang="cs-CZ" smtClean="0"/>
              <a:pPr>
                <a:defRPr/>
              </a:pPr>
              <a:t>81</a:t>
            </a:fld>
            <a:endParaRPr lang="cs-CZ"/>
          </a:p>
        </p:txBody>
      </p:sp>
    </p:spTree>
    <p:extLst>
      <p:ext uri="{BB962C8B-B14F-4D97-AF65-F5344CB8AC3E}">
        <p14:creationId xmlns:p14="http://schemas.microsoft.com/office/powerpoint/2010/main" val="845620555"/>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Zástupný symbol pro obrázek snímku 1"/>
          <p:cNvSpPr>
            <a:spLocks noGrp="1" noRot="1" noChangeAspect="1" noTextEdit="1"/>
          </p:cNvSpPr>
          <p:nvPr>
            <p:ph type="sldImg"/>
          </p:nvPr>
        </p:nvSpPr>
        <p:spPr bwMode="auto">
          <a:noFill/>
          <a:ln>
            <a:solidFill>
              <a:srgbClr val="000000"/>
            </a:solidFill>
            <a:miter lim="800000"/>
            <a:headEnd/>
            <a:tailEnd/>
          </a:ln>
        </p:spPr>
      </p:sp>
      <p:sp>
        <p:nvSpPr>
          <p:cNvPr id="235523" name="Zástupný symbol pro poznámky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cs-CZ" dirty="0" smtClean="0"/>
          </a:p>
        </p:txBody>
      </p:sp>
      <p:sp>
        <p:nvSpPr>
          <p:cNvPr id="4" name="Zástupný symbol pro číslo snímku 3"/>
          <p:cNvSpPr>
            <a:spLocks noGrp="1"/>
          </p:cNvSpPr>
          <p:nvPr>
            <p:ph type="sldNum" sz="quarter" idx="5"/>
          </p:nvPr>
        </p:nvSpPr>
        <p:spPr/>
        <p:txBody>
          <a:bodyPr/>
          <a:lstStyle/>
          <a:p>
            <a:pPr>
              <a:defRPr/>
            </a:pPr>
            <a:fld id="{AA9F7E4A-8EC2-4676-8C7C-CA0F470B8F39}" type="slidenum">
              <a:rPr lang="cs-CZ" smtClean="0"/>
              <a:pPr>
                <a:defRPr/>
              </a:pPr>
              <a:t>82</a:t>
            </a:fld>
            <a:endParaRPr lang="cs-CZ"/>
          </a:p>
        </p:txBody>
      </p:sp>
    </p:spTree>
    <p:extLst>
      <p:ext uri="{BB962C8B-B14F-4D97-AF65-F5344CB8AC3E}">
        <p14:creationId xmlns:p14="http://schemas.microsoft.com/office/powerpoint/2010/main" val="746525390"/>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Zástupný symbol pro obrázek snímku 1"/>
          <p:cNvSpPr>
            <a:spLocks noGrp="1" noRot="1" noChangeAspect="1" noTextEdit="1"/>
          </p:cNvSpPr>
          <p:nvPr>
            <p:ph type="sldImg"/>
          </p:nvPr>
        </p:nvSpPr>
        <p:spPr bwMode="auto">
          <a:noFill/>
          <a:ln>
            <a:solidFill>
              <a:srgbClr val="000000"/>
            </a:solidFill>
            <a:miter lim="800000"/>
            <a:headEnd/>
            <a:tailEnd/>
          </a:ln>
        </p:spPr>
      </p:sp>
      <p:sp>
        <p:nvSpPr>
          <p:cNvPr id="236547" name="Zástupný symbol pro poznámky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cs-CZ" sz="2000" dirty="0" smtClean="0"/>
              <a:t>Příklad MPZ – stanovuji regulativy pro stavební činnost v MPZ – prostorové uspořádání, tvary, barevnost,……….</a:t>
            </a:r>
          </a:p>
        </p:txBody>
      </p:sp>
      <p:sp>
        <p:nvSpPr>
          <p:cNvPr id="4" name="Zástupný symbol pro číslo snímku 3"/>
          <p:cNvSpPr>
            <a:spLocks noGrp="1"/>
          </p:cNvSpPr>
          <p:nvPr>
            <p:ph type="sldNum" sz="quarter" idx="5"/>
          </p:nvPr>
        </p:nvSpPr>
        <p:spPr/>
        <p:txBody>
          <a:bodyPr/>
          <a:lstStyle/>
          <a:p>
            <a:pPr>
              <a:defRPr/>
            </a:pPr>
            <a:fld id="{2BE42E94-D696-4A15-B75D-0447CBD44BF3}" type="slidenum">
              <a:rPr lang="cs-CZ" smtClean="0"/>
              <a:pPr>
                <a:defRPr/>
              </a:pPr>
              <a:t>83</a:t>
            </a:fld>
            <a:endParaRPr lang="cs-CZ"/>
          </a:p>
        </p:txBody>
      </p:sp>
    </p:spTree>
    <p:extLst>
      <p:ext uri="{BB962C8B-B14F-4D97-AF65-F5344CB8AC3E}">
        <p14:creationId xmlns:p14="http://schemas.microsoft.com/office/powerpoint/2010/main" val="477222556"/>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6" name="Zástupný symbol pro obrázek snímku 1"/>
          <p:cNvSpPr>
            <a:spLocks noGrp="1" noRot="1" noChangeAspect="1" noTextEdit="1"/>
          </p:cNvSpPr>
          <p:nvPr>
            <p:ph type="sldImg"/>
          </p:nvPr>
        </p:nvSpPr>
        <p:spPr bwMode="auto">
          <a:noFill/>
          <a:ln>
            <a:solidFill>
              <a:srgbClr val="000000"/>
            </a:solidFill>
            <a:miter lim="800000"/>
            <a:headEnd/>
            <a:tailEnd/>
          </a:ln>
        </p:spPr>
      </p:sp>
      <p:sp>
        <p:nvSpPr>
          <p:cNvPr id="267267" name="Zástupný symbol pro poznámky 2"/>
          <p:cNvSpPr>
            <a:spLocks noGrp="1"/>
          </p:cNvSpPr>
          <p:nvPr>
            <p:ph type="body" idx="1"/>
          </p:nvPr>
        </p:nvSpPr>
        <p:spPr bwMode="auto">
          <a:noFill/>
        </p:spPr>
        <p:txBody>
          <a:bodyPr wrap="square" numCol="1" anchor="t" anchorCtr="0" compatLnSpc="1">
            <a:prstTxWarp prst="textNoShape">
              <a:avLst/>
            </a:prstTxWarp>
          </a:bodyPr>
          <a:lstStyle/>
          <a:p>
            <a:r>
              <a:rPr lang="cs-CZ" sz="1200" kern="1200" dirty="0" smtClean="0">
                <a:solidFill>
                  <a:schemeClr val="tx1"/>
                </a:solidFill>
                <a:effectLst/>
                <a:latin typeface="+mn-lt"/>
                <a:ea typeface="+mn-ea"/>
                <a:cs typeface="+mn-cs"/>
              </a:rPr>
              <a:t>Zástupce veřejnosti musí zmocnit </a:t>
            </a:r>
            <a:r>
              <a:rPr lang="cs-CZ" sz="1200" b="1" kern="1200" dirty="0" smtClean="0">
                <a:solidFill>
                  <a:schemeClr val="tx1"/>
                </a:solidFill>
                <a:effectLst/>
                <a:latin typeface="+mn-lt"/>
                <a:ea typeface="+mn-ea"/>
                <a:cs typeface="+mn-cs"/>
              </a:rPr>
              <a:t>nejméně jedna desetina občanů obce s méně než 2000 </a:t>
            </a:r>
            <a:r>
              <a:rPr lang="cs-CZ" sz="1200" kern="1200" dirty="0" smtClean="0">
                <a:solidFill>
                  <a:schemeClr val="tx1"/>
                </a:solidFill>
                <a:effectLst/>
                <a:latin typeface="+mn-lt"/>
                <a:ea typeface="+mn-ea"/>
                <a:cs typeface="+mn-cs"/>
              </a:rPr>
              <a:t>obyvateli nebo </a:t>
            </a:r>
            <a:r>
              <a:rPr lang="cs-CZ" sz="1200" b="1" kern="1200" dirty="0" smtClean="0">
                <a:solidFill>
                  <a:schemeClr val="tx1"/>
                </a:solidFill>
                <a:effectLst/>
                <a:latin typeface="+mn-lt"/>
                <a:ea typeface="+mn-ea"/>
                <a:cs typeface="+mn-cs"/>
              </a:rPr>
              <a:t>nejméně 200 občanů příslušné obce</a:t>
            </a:r>
            <a:r>
              <a:rPr lang="cs-CZ" sz="1200" kern="1200" dirty="0" smtClean="0">
                <a:solidFill>
                  <a:schemeClr val="tx1"/>
                </a:solidFill>
                <a:effectLst/>
                <a:latin typeface="+mn-lt"/>
                <a:ea typeface="+mn-ea"/>
                <a:cs typeface="+mn-cs"/>
              </a:rPr>
              <a:t>, kteří uplatňují věcně shodnou připomínku k návrhu územně plánovací dokumentace. Zástupce veřejnosti může zmocnit rovněž nejméně </a:t>
            </a:r>
            <a:r>
              <a:rPr lang="cs-CZ" sz="1200" b="1" kern="1200" dirty="0" smtClean="0">
                <a:solidFill>
                  <a:schemeClr val="tx1"/>
                </a:solidFill>
                <a:effectLst/>
                <a:latin typeface="+mn-lt"/>
                <a:ea typeface="+mn-ea"/>
                <a:cs typeface="+mn-cs"/>
              </a:rPr>
              <a:t>500 občanů kraje </a:t>
            </a:r>
            <a:r>
              <a:rPr lang="cs-CZ" sz="1200" kern="1200" dirty="0" smtClean="0">
                <a:solidFill>
                  <a:schemeClr val="tx1"/>
                </a:solidFill>
                <a:effectLst/>
                <a:latin typeface="+mn-lt"/>
                <a:ea typeface="+mn-ea"/>
                <a:cs typeface="+mn-cs"/>
              </a:rPr>
              <a:t>nebo </a:t>
            </a:r>
            <a:r>
              <a:rPr lang="cs-CZ" sz="1200" b="1" kern="1200" dirty="0" smtClean="0">
                <a:solidFill>
                  <a:schemeClr val="tx1"/>
                </a:solidFill>
                <a:effectLst/>
                <a:latin typeface="+mn-lt"/>
                <a:ea typeface="+mn-ea"/>
                <a:cs typeface="+mn-cs"/>
              </a:rPr>
              <a:t>nejméně jedna desetina občanů kterékoli obce na území kraje s méně než 2000</a:t>
            </a:r>
            <a:r>
              <a:rPr lang="cs-CZ" sz="1200" kern="1200" dirty="0" smtClean="0">
                <a:solidFill>
                  <a:schemeClr val="tx1"/>
                </a:solidFill>
                <a:effectLst/>
                <a:latin typeface="+mn-lt"/>
                <a:ea typeface="+mn-ea"/>
                <a:cs typeface="+mn-cs"/>
              </a:rPr>
              <a:t> obyvateli nebo </a:t>
            </a:r>
            <a:r>
              <a:rPr lang="cs-CZ" sz="1200" b="1" kern="1200" dirty="0" smtClean="0">
                <a:solidFill>
                  <a:schemeClr val="tx1"/>
                </a:solidFill>
                <a:effectLst/>
                <a:latin typeface="+mn-lt"/>
                <a:ea typeface="+mn-ea"/>
                <a:cs typeface="+mn-cs"/>
              </a:rPr>
              <a:t>nejméně 200 občanů obce na území kraje</a:t>
            </a:r>
            <a:r>
              <a:rPr lang="cs-CZ" sz="1200" kern="1200" dirty="0" smtClean="0">
                <a:solidFill>
                  <a:schemeClr val="tx1"/>
                </a:solidFill>
                <a:effectLst/>
                <a:latin typeface="+mn-lt"/>
                <a:ea typeface="+mn-ea"/>
                <a:cs typeface="+mn-cs"/>
              </a:rPr>
              <a:t>, pokud podali </a:t>
            </a:r>
            <a:r>
              <a:rPr lang="cs-CZ" sz="1200" b="1" kern="1200" dirty="0" smtClean="0">
                <a:solidFill>
                  <a:schemeClr val="tx1"/>
                </a:solidFill>
                <a:effectLst/>
                <a:latin typeface="+mn-lt"/>
                <a:ea typeface="+mn-ea"/>
                <a:cs typeface="+mn-cs"/>
              </a:rPr>
              <a:t>věcně shodnou připomínku </a:t>
            </a:r>
            <a:r>
              <a:rPr lang="cs-CZ" sz="1200" kern="1200" dirty="0" smtClean="0">
                <a:solidFill>
                  <a:schemeClr val="tx1"/>
                </a:solidFill>
                <a:effectLst/>
                <a:latin typeface="+mn-lt"/>
                <a:ea typeface="+mn-ea"/>
                <a:cs typeface="+mn-cs"/>
              </a:rPr>
              <a:t>k návrhu zásad územního rozvoje. </a:t>
            </a:r>
          </a:p>
          <a:p>
            <a:endParaRPr lang="cs-CZ" sz="1200" kern="1200" dirty="0" smtClean="0">
              <a:solidFill>
                <a:schemeClr val="tx1"/>
              </a:solidFill>
              <a:effectLst/>
              <a:latin typeface="+mn-lt"/>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cs-CZ" sz="1200" b="1" kern="1200" dirty="0" smtClean="0">
                <a:solidFill>
                  <a:schemeClr val="tx1"/>
                </a:solidFill>
                <a:effectLst/>
                <a:latin typeface="+mn-lt"/>
                <a:ea typeface="+mn-ea"/>
                <a:cs typeface="+mn-cs"/>
              </a:rPr>
              <a:t>Vlastník, správce nebo provozovatel veřejné dopravní nebo veřejné technické infrastruktury </a:t>
            </a:r>
            <a:r>
              <a:rPr lang="cs-CZ" sz="1200" kern="1200" dirty="0" smtClean="0">
                <a:solidFill>
                  <a:schemeClr val="tx1"/>
                </a:solidFill>
                <a:effectLst/>
                <a:latin typeface="+mn-lt"/>
                <a:ea typeface="+mn-ea"/>
                <a:cs typeface="+mn-cs"/>
              </a:rPr>
              <a:t>(dále jen "oprávněný investor") je oprávněn požadovat, aby byl o úkonech správního orgánu při projednávání návrhů zásad územního rozvoje, územního plánu nebo regulačního plánu </a:t>
            </a:r>
            <a:r>
              <a:rPr lang="cs-CZ" sz="1200" b="1" kern="1200" dirty="0" smtClean="0">
                <a:solidFill>
                  <a:schemeClr val="tx1"/>
                </a:solidFill>
                <a:effectLst/>
                <a:latin typeface="+mn-lt"/>
                <a:ea typeface="+mn-ea"/>
                <a:cs typeface="+mn-cs"/>
              </a:rPr>
              <a:t>vyrozuměn jednotlivě</a:t>
            </a:r>
            <a:r>
              <a:rPr lang="cs-CZ" sz="1200" kern="1200" dirty="0" smtClean="0">
                <a:solidFill>
                  <a:schemeClr val="tx1"/>
                </a:solidFill>
                <a:effectLst/>
                <a:latin typeface="+mn-lt"/>
                <a:ea typeface="+mn-ea"/>
                <a:cs typeface="+mn-cs"/>
              </a:rPr>
              <a:t>; za tím účelem </a:t>
            </a:r>
            <a:r>
              <a:rPr lang="cs-CZ" sz="1200" b="1" kern="1200" dirty="0" smtClean="0">
                <a:solidFill>
                  <a:schemeClr val="tx1"/>
                </a:solidFill>
                <a:effectLst/>
                <a:latin typeface="+mn-lt"/>
                <a:ea typeface="+mn-ea"/>
                <a:cs typeface="+mn-cs"/>
              </a:rPr>
              <a:t>podává žádost </a:t>
            </a:r>
            <a:r>
              <a:rPr lang="cs-CZ" sz="1200" kern="1200" dirty="0" smtClean="0">
                <a:solidFill>
                  <a:schemeClr val="tx1"/>
                </a:solidFill>
                <a:effectLst/>
                <a:latin typeface="+mn-lt"/>
                <a:ea typeface="+mn-ea"/>
                <a:cs typeface="+mn-cs"/>
              </a:rPr>
              <a:t>místně příslušnému krajskému úřadu. V žádosti uvede své identifikační údaje včetně údajů umožňujících zasílání do datové schránky, seznam obcí, kterých se žádost o doručování týká, a doklad prokazující skutečnost, že je oprávněným investorem s územní působností na území uvedených obcí. </a:t>
            </a:r>
            <a:r>
              <a:rPr lang="cs-CZ" sz="1200" b="1" kern="1200" dirty="0" smtClean="0">
                <a:solidFill>
                  <a:schemeClr val="tx1"/>
                </a:solidFill>
                <a:effectLst/>
                <a:latin typeface="+mn-lt"/>
                <a:ea typeface="+mn-ea"/>
                <a:cs typeface="+mn-cs"/>
              </a:rPr>
              <a:t>Je-li žádost úplná, krajský úřad zaznamená oprávněného investora do seznamu oprávněných investorů</a:t>
            </a:r>
            <a:r>
              <a:rPr lang="cs-CZ" sz="1200" kern="1200" dirty="0" smtClean="0">
                <a:solidFill>
                  <a:schemeClr val="tx1"/>
                </a:solidFill>
                <a:effectLst/>
                <a:latin typeface="+mn-lt"/>
                <a:ea typeface="+mn-ea"/>
                <a:cs typeface="+mn-cs"/>
              </a:rPr>
              <a:t>, </a:t>
            </a:r>
            <a:r>
              <a:rPr lang="cs-CZ" sz="1200" b="1" kern="1200" dirty="0" smtClean="0">
                <a:solidFill>
                  <a:schemeClr val="tx1"/>
                </a:solidFill>
                <a:effectLst/>
                <a:latin typeface="+mn-lt"/>
                <a:ea typeface="+mn-ea"/>
                <a:cs typeface="+mn-cs"/>
              </a:rPr>
              <a:t>který zveřejní </a:t>
            </a:r>
            <a:r>
              <a:rPr lang="cs-CZ" sz="1200" kern="1200" dirty="0" smtClean="0">
                <a:solidFill>
                  <a:schemeClr val="tx1"/>
                </a:solidFill>
                <a:effectLst/>
                <a:latin typeface="+mn-lt"/>
                <a:ea typeface="+mn-ea"/>
                <a:cs typeface="+mn-cs"/>
              </a:rPr>
              <a:t>způsobem umožňujícím dálkový přístup. </a:t>
            </a:r>
            <a:r>
              <a:rPr lang="cs-CZ" sz="1200" b="1" kern="1200" dirty="0" smtClean="0">
                <a:solidFill>
                  <a:schemeClr val="tx1"/>
                </a:solidFill>
                <a:effectLst/>
                <a:latin typeface="+mn-lt"/>
                <a:ea typeface="+mn-ea"/>
                <a:cs typeface="+mn-cs"/>
              </a:rPr>
              <a:t>Oprávněný investor zaznamenaný v seznamu oprávněných investorů je o úkonech správního orgánu podle věty první informován tímto správním orgánem. </a:t>
            </a:r>
          </a:p>
        </p:txBody>
      </p:sp>
      <p:sp>
        <p:nvSpPr>
          <p:cNvPr id="4" name="Zástupný symbol pro číslo snímku 3"/>
          <p:cNvSpPr>
            <a:spLocks noGrp="1"/>
          </p:cNvSpPr>
          <p:nvPr>
            <p:ph type="sldNum" sz="quarter" idx="5"/>
          </p:nvPr>
        </p:nvSpPr>
        <p:spPr/>
        <p:txBody>
          <a:bodyPr/>
          <a:lstStyle/>
          <a:p>
            <a:pPr>
              <a:defRPr/>
            </a:pPr>
            <a:fld id="{7AD602E4-08DC-4526-8619-10678A8D0397}" type="slidenum">
              <a:rPr lang="cs-CZ" smtClean="0"/>
              <a:pPr>
                <a:defRPr/>
              </a:pPr>
              <a:t>84</a:t>
            </a:fld>
            <a:endParaRPr lang="cs-CZ"/>
          </a:p>
        </p:txBody>
      </p:sp>
    </p:spTree>
    <p:extLst>
      <p:ext uri="{BB962C8B-B14F-4D97-AF65-F5344CB8AC3E}">
        <p14:creationId xmlns:p14="http://schemas.microsoft.com/office/powerpoint/2010/main" val="3032815496"/>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6" name="Zástupný symbol pro obrázek snímku 1"/>
          <p:cNvSpPr>
            <a:spLocks noGrp="1" noRot="1" noChangeAspect="1" noTextEdit="1"/>
          </p:cNvSpPr>
          <p:nvPr>
            <p:ph type="sldImg"/>
          </p:nvPr>
        </p:nvSpPr>
        <p:spPr bwMode="auto">
          <a:noFill/>
          <a:ln>
            <a:solidFill>
              <a:srgbClr val="000000"/>
            </a:solidFill>
            <a:miter lim="800000"/>
            <a:headEnd/>
            <a:tailEnd/>
          </a:ln>
        </p:spPr>
      </p:sp>
      <p:sp>
        <p:nvSpPr>
          <p:cNvPr id="267267" name="Zástupný symbol pro poznámky 2"/>
          <p:cNvSpPr>
            <a:spLocks noGrp="1"/>
          </p:cNvSpPr>
          <p:nvPr>
            <p:ph type="body" idx="1"/>
          </p:nvPr>
        </p:nvSpPr>
        <p:spPr bwMode="auto">
          <a:noFill/>
        </p:spPr>
        <p:txBody>
          <a:bodyPr wrap="square" numCol="1" anchor="t" anchorCtr="0" compatLnSpc="1">
            <a:prstTxWarp prst="textNoShape">
              <a:avLst/>
            </a:prstTxWarp>
          </a:bodyPr>
          <a:lstStyle/>
          <a:p>
            <a:endParaRPr lang="cs-CZ" sz="1200" b="1" kern="1200" dirty="0" smtClean="0">
              <a:solidFill>
                <a:schemeClr val="tx1"/>
              </a:solidFill>
              <a:effectLst/>
              <a:latin typeface="+mn-lt"/>
              <a:ea typeface="+mn-ea"/>
              <a:cs typeface="+mn-cs"/>
            </a:endParaRPr>
          </a:p>
        </p:txBody>
      </p:sp>
      <p:sp>
        <p:nvSpPr>
          <p:cNvPr id="4" name="Zástupný symbol pro číslo snímku 3"/>
          <p:cNvSpPr>
            <a:spLocks noGrp="1"/>
          </p:cNvSpPr>
          <p:nvPr>
            <p:ph type="sldNum" sz="quarter" idx="5"/>
          </p:nvPr>
        </p:nvSpPr>
        <p:spPr/>
        <p:txBody>
          <a:bodyPr/>
          <a:lstStyle/>
          <a:p>
            <a:pPr>
              <a:defRPr/>
            </a:pPr>
            <a:fld id="{7AD602E4-08DC-4526-8619-10678A8D0397}" type="slidenum">
              <a:rPr lang="cs-CZ" smtClean="0"/>
              <a:pPr>
                <a:defRPr/>
              </a:pPr>
              <a:t>85</a:t>
            </a:fld>
            <a:endParaRPr lang="cs-CZ"/>
          </a:p>
        </p:txBody>
      </p:sp>
    </p:spTree>
    <p:extLst>
      <p:ext uri="{BB962C8B-B14F-4D97-AF65-F5344CB8AC3E}">
        <p14:creationId xmlns:p14="http://schemas.microsoft.com/office/powerpoint/2010/main" val="1320696763"/>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6" name="Zástupný symbol pro obrázek snímku 1"/>
          <p:cNvSpPr>
            <a:spLocks noGrp="1" noRot="1" noChangeAspect="1" noTextEdit="1"/>
          </p:cNvSpPr>
          <p:nvPr>
            <p:ph type="sldImg"/>
          </p:nvPr>
        </p:nvSpPr>
        <p:spPr bwMode="auto">
          <a:noFill/>
          <a:ln>
            <a:solidFill>
              <a:srgbClr val="000000"/>
            </a:solidFill>
            <a:miter lim="800000"/>
            <a:headEnd/>
            <a:tailEnd/>
          </a:ln>
        </p:spPr>
      </p:sp>
      <p:sp>
        <p:nvSpPr>
          <p:cNvPr id="267267" name="Zástupný symbol pro poznámky 2"/>
          <p:cNvSpPr>
            <a:spLocks noGrp="1"/>
          </p:cNvSpPr>
          <p:nvPr>
            <p:ph type="body" idx="1"/>
          </p:nvPr>
        </p:nvSpPr>
        <p:spPr bwMode="auto">
          <a:noFill/>
        </p:spPr>
        <p:txBody>
          <a:bodyPr wrap="square" numCol="1" anchor="t" anchorCtr="0" compatLnSpc="1">
            <a:prstTxWarp prst="textNoShape">
              <a:avLst/>
            </a:prstTxWarp>
          </a:bodyPr>
          <a:lstStyle/>
          <a:p>
            <a:endParaRPr lang="cs-CZ" sz="1200" b="1" kern="1200" dirty="0" smtClean="0">
              <a:solidFill>
                <a:schemeClr val="tx1"/>
              </a:solidFill>
              <a:effectLst/>
              <a:latin typeface="+mn-lt"/>
              <a:ea typeface="+mn-ea"/>
              <a:cs typeface="+mn-cs"/>
            </a:endParaRPr>
          </a:p>
        </p:txBody>
      </p:sp>
      <p:sp>
        <p:nvSpPr>
          <p:cNvPr id="4" name="Zástupný symbol pro číslo snímku 3"/>
          <p:cNvSpPr>
            <a:spLocks noGrp="1"/>
          </p:cNvSpPr>
          <p:nvPr>
            <p:ph type="sldNum" sz="quarter" idx="5"/>
          </p:nvPr>
        </p:nvSpPr>
        <p:spPr/>
        <p:txBody>
          <a:bodyPr/>
          <a:lstStyle/>
          <a:p>
            <a:pPr>
              <a:defRPr/>
            </a:pPr>
            <a:fld id="{7AD602E4-08DC-4526-8619-10678A8D0397}" type="slidenum">
              <a:rPr lang="cs-CZ" smtClean="0"/>
              <a:pPr>
                <a:defRPr/>
              </a:pPr>
              <a:t>86</a:t>
            </a:fld>
            <a:endParaRPr lang="cs-CZ"/>
          </a:p>
        </p:txBody>
      </p:sp>
    </p:spTree>
    <p:extLst>
      <p:ext uri="{BB962C8B-B14F-4D97-AF65-F5344CB8AC3E}">
        <p14:creationId xmlns:p14="http://schemas.microsoft.com/office/powerpoint/2010/main" val="3441698780"/>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6" name="Zástupný symbol pro obrázek snímku 1"/>
          <p:cNvSpPr>
            <a:spLocks noGrp="1" noRot="1" noChangeAspect="1" noTextEdit="1"/>
          </p:cNvSpPr>
          <p:nvPr>
            <p:ph type="sldImg"/>
          </p:nvPr>
        </p:nvSpPr>
        <p:spPr bwMode="auto">
          <a:noFill/>
          <a:ln>
            <a:solidFill>
              <a:srgbClr val="000000"/>
            </a:solidFill>
            <a:miter lim="800000"/>
            <a:headEnd/>
            <a:tailEnd/>
          </a:ln>
        </p:spPr>
      </p:sp>
      <p:sp>
        <p:nvSpPr>
          <p:cNvPr id="267267" name="Zástupný symbol pro poznámky 2"/>
          <p:cNvSpPr>
            <a:spLocks noGrp="1"/>
          </p:cNvSpPr>
          <p:nvPr>
            <p:ph type="body" idx="1"/>
          </p:nvPr>
        </p:nvSpPr>
        <p:spPr bwMode="auto">
          <a:noFill/>
        </p:spPr>
        <p:txBody>
          <a:bodyPr wrap="square" numCol="1" anchor="t" anchorCtr="0" compatLnSpc="1">
            <a:prstTxWarp prst="textNoShape">
              <a:avLst/>
            </a:prstTxWarp>
          </a:bodyPr>
          <a:lstStyle/>
          <a:p>
            <a:endParaRPr lang="cs-CZ" sz="1200" kern="1200" dirty="0">
              <a:solidFill>
                <a:schemeClr val="tx1"/>
              </a:solidFill>
              <a:effectLst/>
              <a:latin typeface="+mn-lt"/>
              <a:ea typeface="+mn-ea"/>
              <a:cs typeface="+mn-cs"/>
            </a:endParaRPr>
          </a:p>
        </p:txBody>
      </p:sp>
      <p:sp>
        <p:nvSpPr>
          <p:cNvPr id="4" name="Zástupný symbol pro číslo snímku 3"/>
          <p:cNvSpPr>
            <a:spLocks noGrp="1"/>
          </p:cNvSpPr>
          <p:nvPr>
            <p:ph type="sldNum" sz="quarter" idx="5"/>
          </p:nvPr>
        </p:nvSpPr>
        <p:spPr/>
        <p:txBody>
          <a:bodyPr/>
          <a:lstStyle/>
          <a:p>
            <a:pPr>
              <a:defRPr/>
            </a:pPr>
            <a:fld id="{7AD602E4-08DC-4526-8619-10678A8D0397}" type="slidenum">
              <a:rPr lang="cs-CZ" smtClean="0"/>
              <a:pPr>
                <a:defRPr/>
              </a:pPr>
              <a:t>87</a:t>
            </a:fld>
            <a:endParaRPr lang="cs-CZ"/>
          </a:p>
        </p:txBody>
      </p:sp>
    </p:spTree>
    <p:extLst>
      <p:ext uri="{BB962C8B-B14F-4D97-AF65-F5344CB8AC3E}">
        <p14:creationId xmlns:p14="http://schemas.microsoft.com/office/powerpoint/2010/main" val="1805555622"/>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2" name="Zástupný symbol pro obrázek snímku 1"/>
          <p:cNvSpPr>
            <a:spLocks noGrp="1" noRot="1" noChangeAspect="1" noTextEdit="1"/>
          </p:cNvSpPr>
          <p:nvPr>
            <p:ph type="sldImg"/>
          </p:nvPr>
        </p:nvSpPr>
        <p:spPr bwMode="auto">
          <a:noFill/>
          <a:ln>
            <a:solidFill>
              <a:srgbClr val="000000"/>
            </a:solidFill>
            <a:miter lim="800000"/>
            <a:headEnd/>
            <a:tailEnd/>
          </a:ln>
        </p:spPr>
      </p:sp>
      <p:sp>
        <p:nvSpPr>
          <p:cNvPr id="271363" name="Zástupný symbol pro poznámky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cs-CZ" dirty="0" smtClean="0"/>
          </a:p>
        </p:txBody>
      </p:sp>
      <p:sp>
        <p:nvSpPr>
          <p:cNvPr id="4" name="Zástupný symbol pro číslo snímku 3"/>
          <p:cNvSpPr>
            <a:spLocks noGrp="1"/>
          </p:cNvSpPr>
          <p:nvPr>
            <p:ph type="sldNum" sz="quarter" idx="5"/>
          </p:nvPr>
        </p:nvSpPr>
        <p:spPr/>
        <p:txBody>
          <a:bodyPr/>
          <a:lstStyle/>
          <a:p>
            <a:pPr>
              <a:defRPr/>
            </a:pPr>
            <a:fld id="{3CACB3AC-A8F7-4487-A40F-EC41FCC320FF}" type="slidenum">
              <a:rPr lang="cs-CZ" smtClean="0"/>
              <a:pPr>
                <a:defRPr/>
              </a:pPr>
              <a:t>89</a:t>
            </a:fld>
            <a:endParaRPr lang="cs-CZ"/>
          </a:p>
        </p:txBody>
      </p:sp>
    </p:spTree>
    <p:extLst>
      <p:ext uri="{BB962C8B-B14F-4D97-AF65-F5344CB8AC3E}">
        <p14:creationId xmlns:p14="http://schemas.microsoft.com/office/powerpoint/2010/main" val="1393633358"/>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2" name="Zástupný symbol pro obrázek snímku 1"/>
          <p:cNvSpPr>
            <a:spLocks noGrp="1" noRot="1" noChangeAspect="1" noTextEdit="1"/>
          </p:cNvSpPr>
          <p:nvPr>
            <p:ph type="sldImg"/>
          </p:nvPr>
        </p:nvSpPr>
        <p:spPr bwMode="auto">
          <a:noFill/>
          <a:ln>
            <a:solidFill>
              <a:srgbClr val="000000"/>
            </a:solidFill>
            <a:miter lim="800000"/>
            <a:headEnd/>
            <a:tailEnd/>
          </a:ln>
        </p:spPr>
      </p:sp>
      <p:sp>
        <p:nvSpPr>
          <p:cNvPr id="271363" name="Zástupný symbol pro poznámky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cs-CZ" dirty="0" smtClean="0"/>
          </a:p>
        </p:txBody>
      </p:sp>
      <p:sp>
        <p:nvSpPr>
          <p:cNvPr id="4" name="Zástupný symbol pro číslo snímku 3"/>
          <p:cNvSpPr>
            <a:spLocks noGrp="1"/>
          </p:cNvSpPr>
          <p:nvPr>
            <p:ph type="sldNum" sz="quarter" idx="5"/>
          </p:nvPr>
        </p:nvSpPr>
        <p:spPr/>
        <p:txBody>
          <a:bodyPr/>
          <a:lstStyle/>
          <a:p>
            <a:pPr>
              <a:defRPr/>
            </a:pPr>
            <a:fld id="{3CACB3AC-A8F7-4487-A40F-EC41FCC320FF}" type="slidenum">
              <a:rPr lang="cs-CZ" smtClean="0"/>
              <a:pPr>
                <a:defRPr/>
              </a:pPr>
              <a:t>90</a:t>
            </a:fld>
            <a:endParaRPr lang="cs-CZ"/>
          </a:p>
        </p:txBody>
      </p:sp>
    </p:spTree>
    <p:extLst>
      <p:ext uri="{BB962C8B-B14F-4D97-AF65-F5344CB8AC3E}">
        <p14:creationId xmlns:p14="http://schemas.microsoft.com/office/powerpoint/2010/main" val="1065127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Zástupný symbol pro obrázek snímku 1"/>
          <p:cNvSpPr>
            <a:spLocks noGrp="1" noRot="1" noChangeAspect="1" noTextEdit="1"/>
          </p:cNvSpPr>
          <p:nvPr>
            <p:ph type="sldImg"/>
          </p:nvPr>
        </p:nvSpPr>
        <p:spPr bwMode="auto">
          <a:noFill/>
          <a:ln>
            <a:solidFill>
              <a:srgbClr val="000000"/>
            </a:solidFill>
            <a:miter lim="800000"/>
            <a:headEnd/>
            <a:tailEnd/>
          </a:ln>
        </p:spPr>
      </p:sp>
      <p:sp>
        <p:nvSpPr>
          <p:cNvPr id="152579" name="Zástupný symbol pro poznámky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cs-CZ" dirty="0" smtClean="0"/>
          </a:p>
        </p:txBody>
      </p:sp>
      <p:sp>
        <p:nvSpPr>
          <p:cNvPr id="4" name="Zástupný symbol pro číslo snímku 3"/>
          <p:cNvSpPr>
            <a:spLocks noGrp="1"/>
          </p:cNvSpPr>
          <p:nvPr>
            <p:ph type="sldNum" sz="quarter" idx="5"/>
          </p:nvPr>
        </p:nvSpPr>
        <p:spPr/>
        <p:txBody>
          <a:bodyPr/>
          <a:lstStyle/>
          <a:p>
            <a:pPr>
              <a:defRPr/>
            </a:pPr>
            <a:fld id="{FDEA3600-D48D-4667-9DF2-BD5AADC9350D}" type="slidenum">
              <a:rPr lang="cs-CZ" smtClean="0"/>
              <a:pPr>
                <a:defRPr/>
              </a:pPr>
              <a:t>9</a:t>
            </a:fld>
            <a:endParaRPr lang="cs-CZ"/>
          </a:p>
        </p:txBody>
      </p:sp>
    </p:spTree>
    <p:extLst>
      <p:ext uri="{BB962C8B-B14F-4D97-AF65-F5344CB8AC3E}">
        <p14:creationId xmlns:p14="http://schemas.microsoft.com/office/powerpoint/2010/main" val="1903470017"/>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2" name="Zástupný symbol pro obrázek snímku 1"/>
          <p:cNvSpPr>
            <a:spLocks noGrp="1" noRot="1" noChangeAspect="1" noTextEdit="1"/>
          </p:cNvSpPr>
          <p:nvPr>
            <p:ph type="sldImg"/>
          </p:nvPr>
        </p:nvSpPr>
        <p:spPr bwMode="auto">
          <a:noFill/>
          <a:ln>
            <a:solidFill>
              <a:srgbClr val="000000"/>
            </a:solidFill>
            <a:miter lim="800000"/>
            <a:headEnd/>
            <a:tailEnd/>
          </a:ln>
        </p:spPr>
      </p:sp>
      <p:sp>
        <p:nvSpPr>
          <p:cNvPr id="271363" name="Zástupný symbol pro poznámky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cs-CZ" dirty="0" smtClean="0"/>
          </a:p>
        </p:txBody>
      </p:sp>
      <p:sp>
        <p:nvSpPr>
          <p:cNvPr id="4" name="Zástupný symbol pro číslo snímku 3"/>
          <p:cNvSpPr>
            <a:spLocks noGrp="1"/>
          </p:cNvSpPr>
          <p:nvPr>
            <p:ph type="sldNum" sz="quarter" idx="5"/>
          </p:nvPr>
        </p:nvSpPr>
        <p:spPr/>
        <p:txBody>
          <a:bodyPr/>
          <a:lstStyle/>
          <a:p>
            <a:pPr>
              <a:defRPr/>
            </a:pPr>
            <a:fld id="{3CACB3AC-A8F7-4487-A40F-EC41FCC320FF}" type="slidenum">
              <a:rPr lang="cs-CZ" smtClean="0"/>
              <a:pPr>
                <a:defRPr/>
              </a:pPr>
              <a:t>91</a:t>
            </a:fld>
            <a:endParaRPr lang="cs-CZ"/>
          </a:p>
        </p:txBody>
      </p:sp>
    </p:spTree>
    <p:extLst>
      <p:ext uri="{BB962C8B-B14F-4D97-AF65-F5344CB8AC3E}">
        <p14:creationId xmlns:p14="http://schemas.microsoft.com/office/powerpoint/2010/main" val="3418262039"/>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4" name="Zástupný symbol pro obrázek snímku 1"/>
          <p:cNvSpPr>
            <a:spLocks noGrp="1" noRot="1" noChangeAspect="1" noTextEdit="1"/>
          </p:cNvSpPr>
          <p:nvPr>
            <p:ph type="sldImg"/>
          </p:nvPr>
        </p:nvSpPr>
        <p:spPr bwMode="auto">
          <a:noFill/>
          <a:ln>
            <a:solidFill>
              <a:srgbClr val="000000"/>
            </a:solidFill>
            <a:miter lim="800000"/>
            <a:headEnd/>
            <a:tailEnd/>
          </a:ln>
        </p:spPr>
      </p:sp>
      <p:sp>
        <p:nvSpPr>
          <p:cNvPr id="274435" name="Zástupný symbol pro poznámky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cs-CZ" sz="2000" dirty="0" smtClean="0"/>
              <a:t>Kromě důvodů věcných (rozvoj, koncepce,….) praktické důvody proč</a:t>
            </a:r>
            <a:r>
              <a:rPr lang="cs-CZ" sz="2000" baseline="0" dirty="0" smtClean="0"/>
              <a:t> mít územní plán</a:t>
            </a:r>
            <a:endParaRPr lang="cs-CZ" sz="2000" dirty="0" smtClean="0"/>
          </a:p>
        </p:txBody>
      </p:sp>
      <p:sp>
        <p:nvSpPr>
          <p:cNvPr id="4" name="Zástupný symbol pro číslo snímku 3"/>
          <p:cNvSpPr>
            <a:spLocks noGrp="1"/>
          </p:cNvSpPr>
          <p:nvPr>
            <p:ph type="sldNum" sz="quarter" idx="5"/>
          </p:nvPr>
        </p:nvSpPr>
        <p:spPr/>
        <p:txBody>
          <a:bodyPr/>
          <a:lstStyle/>
          <a:p>
            <a:pPr>
              <a:defRPr/>
            </a:pPr>
            <a:fld id="{4BAFA491-BE35-4248-AB25-901995D3DD40}" type="slidenum">
              <a:rPr lang="cs-CZ" smtClean="0"/>
              <a:pPr>
                <a:defRPr/>
              </a:pPr>
              <a:t>92</a:t>
            </a:fld>
            <a:endParaRPr lang="cs-CZ"/>
          </a:p>
        </p:txBody>
      </p:sp>
    </p:spTree>
    <p:extLst>
      <p:ext uri="{BB962C8B-B14F-4D97-AF65-F5344CB8AC3E}">
        <p14:creationId xmlns:p14="http://schemas.microsoft.com/office/powerpoint/2010/main" val="2446752111"/>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4" name="Zástupný symbol pro obrázek snímku 1"/>
          <p:cNvSpPr>
            <a:spLocks noGrp="1" noRot="1" noChangeAspect="1" noTextEdit="1"/>
          </p:cNvSpPr>
          <p:nvPr>
            <p:ph type="sldImg"/>
          </p:nvPr>
        </p:nvSpPr>
        <p:spPr bwMode="auto">
          <a:noFill/>
          <a:ln>
            <a:solidFill>
              <a:srgbClr val="000000"/>
            </a:solidFill>
            <a:miter lim="800000"/>
            <a:headEnd/>
            <a:tailEnd/>
          </a:ln>
        </p:spPr>
      </p:sp>
      <p:sp>
        <p:nvSpPr>
          <p:cNvPr id="274435" name="Zástupný symbol pro poznámky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cs-CZ" sz="2000" dirty="0" smtClean="0"/>
              <a:t>Kromě důvodů věcných (rozvoj, koncepce,….) praktické důvody proč</a:t>
            </a:r>
            <a:r>
              <a:rPr lang="cs-CZ" sz="2000" baseline="0" dirty="0" smtClean="0"/>
              <a:t> mít územní plán</a:t>
            </a:r>
            <a:endParaRPr lang="cs-CZ" sz="2000" dirty="0" smtClean="0"/>
          </a:p>
        </p:txBody>
      </p:sp>
      <p:sp>
        <p:nvSpPr>
          <p:cNvPr id="4" name="Zástupný symbol pro číslo snímku 3"/>
          <p:cNvSpPr>
            <a:spLocks noGrp="1"/>
          </p:cNvSpPr>
          <p:nvPr>
            <p:ph type="sldNum" sz="quarter" idx="5"/>
          </p:nvPr>
        </p:nvSpPr>
        <p:spPr/>
        <p:txBody>
          <a:bodyPr/>
          <a:lstStyle/>
          <a:p>
            <a:pPr>
              <a:defRPr/>
            </a:pPr>
            <a:fld id="{4BAFA491-BE35-4248-AB25-901995D3DD40}" type="slidenum">
              <a:rPr lang="cs-CZ" smtClean="0"/>
              <a:pPr>
                <a:defRPr/>
              </a:pPr>
              <a:t>93</a:t>
            </a:fld>
            <a:endParaRPr lang="cs-CZ"/>
          </a:p>
        </p:txBody>
      </p:sp>
    </p:spTree>
    <p:extLst>
      <p:ext uri="{BB962C8B-B14F-4D97-AF65-F5344CB8AC3E}">
        <p14:creationId xmlns:p14="http://schemas.microsoft.com/office/powerpoint/2010/main" val="2777523267"/>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8" name="Zástupný symbol pro obrázek snímku 1"/>
          <p:cNvSpPr>
            <a:spLocks noGrp="1" noRot="1" noChangeAspect="1" noTextEdit="1"/>
          </p:cNvSpPr>
          <p:nvPr>
            <p:ph type="sldImg"/>
          </p:nvPr>
        </p:nvSpPr>
        <p:spPr bwMode="auto">
          <a:noFill/>
          <a:ln>
            <a:solidFill>
              <a:srgbClr val="000000"/>
            </a:solidFill>
            <a:miter lim="800000"/>
            <a:headEnd/>
            <a:tailEnd/>
          </a:ln>
        </p:spPr>
      </p:sp>
      <p:sp>
        <p:nvSpPr>
          <p:cNvPr id="275459" name="Zástupný symbol pro poznámky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cs-CZ" dirty="0" smtClean="0"/>
          </a:p>
        </p:txBody>
      </p:sp>
      <p:sp>
        <p:nvSpPr>
          <p:cNvPr id="4" name="Zástupný symbol pro číslo snímku 3"/>
          <p:cNvSpPr>
            <a:spLocks noGrp="1"/>
          </p:cNvSpPr>
          <p:nvPr>
            <p:ph type="sldNum" sz="quarter" idx="5"/>
          </p:nvPr>
        </p:nvSpPr>
        <p:spPr/>
        <p:txBody>
          <a:bodyPr/>
          <a:lstStyle/>
          <a:p>
            <a:pPr>
              <a:defRPr/>
            </a:pPr>
            <a:fld id="{FA58B0D6-F1BB-49DB-999F-4E07A977D47E}" type="slidenum">
              <a:rPr lang="cs-CZ" smtClean="0"/>
              <a:pPr>
                <a:defRPr/>
              </a:pPr>
              <a:t>94</a:t>
            </a:fld>
            <a:endParaRPr lang="cs-CZ"/>
          </a:p>
        </p:txBody>
      </p:sp>
    </p:spTree>
    <p:extLst>
      <p:ext uri="{BB962C8B-B14F-4D97-AF65-F5344CB8AC3E}">
        <p14:creationId xmlns:p14="http://schemas.microsoft.com/office/powerpoint/2010/main" val="665250359"/>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4" name="Zástupný symbol pro obrázek snímku 1"/>
          <p:cNvSpPr>
            <a:spLocks noGrp="1" noRot="1" noChangeAspect="1" noTextEdit="1"/>
          </p:cNvSpPr>
          <p:nvPr>
            <p:ph type="sldImg"/>
          </p:nvPr>
        </p:nvSpPr>
        <p:spPr bwMode="auto">
          <a:noFill/>
          <a:ln>
            <a:solidFill>
              <a:srgbClr val="000000"/>
            </a:solidFill>
            <a:miter lim="800000"/>
            <a:headEnd/>
            <a:tailEnd/>
          </a:ln>
        </p:spPr>
      </p:sp>
      <p:sp>
        <p:nvSpPr>
          <p:cNvPr id="274435" name="Zástupný symbol pro poznámky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cs-CZ" sz="2000" dirty="0" smtClean="0"/>
              <a:t>Analýza</a:t>
            </a:r>
            <a:r>
              <a:rPr lang="cs-CZ" sz="2000" baseline="0" dirty="0" smtClean="0"/>
              <a:t>  - test snímkováním na mapy.cz – mapa 19. století, letecké snímky z 2003, 2006, 2012, 2015, v časových obdobích. </a:t>
            </a:r>
          </a:p>
          <a:p>
            <a:pPr eaLnBrk="1" hangingPunct="1"/>
            <a:r>
              <a:rPr lang="cs-CZ" sz="2000" baseline="0" dirty="0" smtClean="0"/>
              <a:t>A co Vaše závěry ??? </a:t>
            </a:r>
            <a:endParaRPr lang="cs-CZ" sz="2000" dirty="0" smtClean="0"/>
          </a:p>
        </p:txBody>
      </p:sp>
      <p:sp>
        <p:nvSpPr>
          <p:cNvPr id="4" name="Zástupný symbol pro číslo snímku 3"/>
          <p:cNvSpPr>
            <a:spLocks noGrp="1"/>
          </p:cNvSpPr>
          <p:nvPr>
            <p:ph type="sldNum" sz="quarter" idx="5"/>
          </p:nvPr>
        </p:nvSpPr>
        <p:spPr/>
        <p:txBody>
          <a:bodyPr/>
          <a:lstStyle/>
          <a:p>
            <a:pPr>
              <a:defRPr/>
            </a:pPr>
            <a:fld id="{4BAFA491-BE35-4248-AB25-901995D3DD40}" type="slidenum">
              <a:rPr lang="cs-CZ" smtClean="0"/>
              <a:pPr>
                <a:defRPr/>
              </a:pPr>
              <a:t>95</a:t>
            </a:fld>
            <a:endParaRPr lang="cs-CZ"/>
          </a:p>
        </p:txBody>
      </p:sp>
    </p:spTree>
    <p:extLst>
      <p:ext uri="{BB962C8B-B14F-4D97-AF65-F5344CB8AC3E}">
        <p14:creationId xmlns:p14="http://schemas.microsoft.com/office/powerpoint/2010/main" val="2580384336"/>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4" name="Zástupný symbol pro obrázek snímku 1"/>
          <p:cNvSpPr>
            <a:spLocks noGrp="1" noRot="1" noChangeAspect="1" noTextEdit="1"/>
          </p:cNvSpPr>
          <p:nvPr>
            <p:ph type="sldImg"/>
          </p:nvPr>
        </p:nvSpPr>
        <p:spPr bwMode="auto">
          <a:noFill/>
          <a:ln>
            <a:solidFill>
              <a:srgbClr val="000000"/>
            </a:solidFill>
            <a:miter lim="800000"/>
            <a:headEnd/>
            <a:tailEnd/>
          </a:ln>
        </p:spPr>
      </p:sp>
      <p:sp>
        <p:nvSpPr>
          <p:cNvPr id="274435" name="Zástupný symbol pro poznámky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cs-CZ" sz="2000" dirty="0" smtClean="0"/>
              <a:t>Analýza</a:t>
            </a:r>
            <a:r>
              <a:rPr lang="cs-CZ" sz="2000" baseline="0" dirty="0" smtClean="0"/>
              <a:t>  - test snímkováním na mapy.cz – mapa 19. století, letecké snímky z 2003, 2006, 2012, 2015, v časových obdobích. </a:t>
            </a:r>
          </a:p>
          <a:p>
            <a:pPr eaLnBrk="1" hangingPunct="1"/>
            <a:r>
              <a:rPr lang="cs-CZ" sz="2000" baseline="0" dirty="0" smtClean="0"/>
              <a:t>A co Vaše závěry ??? </a:t>
            </a:r>
            <a:endParaRPr lang="cs-CZ" sz="2000" dirty="0" smtClean="0"/>
          </a:p>
        </p:txBody>
      </p:sp>
      <p:sp>
        <p:nvSpPr>
          <p:cNvPr id="4" name="Zástupný symbol pro číslo snímku 3"/>
          <p:cNvSpPr>
            <a:spLocks noGrp="1"/>
          </p:cNvSpPr>
          <p:nvPr>
            <p:ph type="sldNum" sz="quarter" idx="5"/>
          </p:nvPr>
        </p:nvSpPr>
        <p:spPr/>
        <p:txBody>
          <a:bodyPr/>
          <a:lstStyle/>
          <a:p>
            <a:pPr>
              <a:defRPr/>
            </a:pPr>
            <a:fld id="{4BAFA491-BE35-4248-AB25-901995D3DD40}" type="slidenum">
              <a:rPr lang="cs-CZ" smtClean="0"/>
              <a:pPr>
                <a:defRPr/>
              </a:pPr>
              <a:t>96</a:t>
            </a:fld>
            <a:endParaRPr lang="cs-CZ"/>
          </a:p>
        </p:txBody>
      </p:sp>
    </p:spTree>
    <p:extLst>
      <p:ext uri="{BB962C8B-B14F-4D97-AF65-F5344CB8AC3E}">
        <p14:creationId xmlns:p14="http://schemas.microsoft.com/office/powerpoint/2010/main" val="2310700900"/>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Zástupný symbol pro obrázek snímku 1"/>
          <p:cNvSpPr>
            <a:spLocks noGrp="1" noRot="1" noChangeAspect="1" noTextEdit="1"/>
          </p:cNvSpPr>
          <p:nvPr>
            <p:ph type="sldImg"/>
          </p:nvPr>
        </p:nvSpPr>
        <p:spPr bwMode="auto">
          <a:noFill/>
          <a:ln>
            <a:solidFill>
              <a:srgbClr val="000000"/>
            </a:solidFill>
            <a:miter lim="800000"/>
            <a:headEnd/>
            <a:tailEnd/>
          </a:ln>
        </p:spPr>
      </p:sp>
      <p:sp>
        <p:nvSpPr>
          <p:cNvPr id="277507" name="Zástupný symbol pro poznámky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cs-CZ" sz="2000" dirty="0" smtClean="0"/>
              <a:t>Důležitým partnerem pro Vás jsou úřady územního plánování- ORP </a:t>
            </a:r>
          </a:p>
        </p:txBody>
      </p:sp>
      <p:sp>
        <p:nvSpPr>
          <p:cNvPr id="4" name="Zástupný symbol pro číslo snímku 3"/>
          <p:cNvSpPr>
            <a:spLocks noGrp="1"/>
          </p:cNvSpPr>
          <p:nvPr>
            <p:ph type="sldNum" sz="quarter" idx="5"/>
          </p:nvPr>
        </p:nvSpPr>
        <p:spPr/>
        <p:txBody>
          <a:bodyPr/>
          <a:lstStyle/>
          <a:p>
            <a:pPr>
              <a:defRPr/>
            </a:pPr>
            <a:fld id="{9D31E9E5-5C51-418C-8810-F30AECD97BA5}" type="slidenum">
              <a:rPr lang="cs-CZ" smtClean="0"/>
              <a:pPr>
                <a:defRPr/>
              </a:pPr>
              <a:t>97</a:t>
            </a:fld>
            <a:endParaRPr lang="cs-CZ"/>
          </a:p>
        </p:txBody>
      </p:sp>
    </p:spTree>
    <p:extLst>
      <p:ext uri="{BB962C8B-B14F-4D97-AF65-F5344CB8AC3E}">
        <p14:creationId xmlns:p14="http://schemas.microsoft.com/office/powerpoint/2010/main" val="2939276196"/>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pPr>
              <a:defRPr/>
            </a:pPr>
            <a:fld id="{1ADA3BD5-BFEA-447B-A4A2-DB9972724689}" type="slidenum">
              <a:rPr lang="cs-CZ" smtClean="0"/>
              <a:pPr>
                <a:defRPr/>
              </a:pPr>
              <a:t>98</a:t>
            </a:fld>
            <a:endParaRPr lang="cs-CZ"/>
          </a:p>
        </p:txBody>
      </p:sp>
    </p:spTree>
    <p:extLst>
      <p:ext uri="{BB962C8B-B14F-4D97-AF65-F5344CB8AC3E}">
        <p14:creationId xmlns:p14="http://schemas.microsoft.com/office/powerpoint/2010/main" val="1448356089"/>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30" name="Zástupný symbol pro obrázek snímku 1"/>
          <p:cNvSpPr>
            <a:spLocks noGrp="1" noRot="1" noChangeAspect="1" noTextEdit="1"/>
          </p:cNvSpPr>
          <p:nvPr>
            <p:ph type="sldImg"/>
          </p:nvPr>
        </p:nvSpPr>
        <p:spPr bwMode="auto">
          <a:noFill/>
          <a:ln>
            <a:solidFill>
              <a:srgbClr val="000000"/>
            </a:solidFill>
            <a:miter lim="800000"/>
            <a:headEnd/>
            <a:tailEnd/>
          </a:ln>
        </p:spPr>
      </p:sp>
      <p:sp>
        <p:nvSpPr>
          <p:cNvPr id="278531" name="Zástupný symbol pro poznámky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cs-CZ" dirty="0" smtClean="0"/>
          </a:p>
        </p:txBody>
      </p:sp>
      <p:sp>
        <p:nvSpPr>
          <p:cNvPr id="4" name="Zástupný symbol pro číslo snímku 3"/>
          <p:cNvSpPr>
            <a:spLocks noGrp="1"/>
          </p:cNvSpPr>
          <p:nvPr>
            <p:ph type="sldNum" sz="quarter" idx="5"/>
          </p:nvPr>
        </p:nvSpPr>
        <p:spPr/>
        <p:txBody>
          <a:bodyPr/>
          <a:lstStyle/>
          <a:p>
            <a:pPr>
              <a:defRPr/>
            </a:pPr>
            <a:fld id="{124C8F55-63B2-4321-96B1-36E663049CDA}" type="slidenum">
              <a:rPr lang="cs-CZ" smtClean="0"/>
              <a:pPr>
                <a:defRPr/>
              </a:pPr>
              <a:t>99</a:t>
            </a:fld>
            <a:endParaRPr lang="cs-CZ"/>
          </a:p>
        </p:txBody>
      </p:sp>
    </p:spTree>
    <p:extLst>
      <p:ext uri="{BB962C8B-B14F-4D97-AF65-F5344CB8AC3E}">
        <p14:creationId xmlns:p14="http://schemas.microsoft.com/office/powerpoint/2010/main" val="22539381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714348" y="2130425"/>
            <a:ext cx="8001056" cy="1470025"/>
          </a:xfrm>
        </p:spPr>
        <p:txBody>
          <a:bodyPr/>
          <a:lstStyle>
            <a:lvl1pPr algn="l">
              <a:defRPr/>
            </a:lvl1pPr>
          </a:lstStyle>
          <a:p>
            <a:r>
              <a:rPr lang="cs-CZ" dirty="0" smtClean="0"/>
              <a:t>Klepnutím lze upravit styl předlohy nadpisů.</a:t>
            </a:r>
            <a:endParaRPr lang="cs-CZ" dirty="0"/>
          </a:p>
        </p:txBody>
      </p:sp>
      <p:sp>
        <p:nvSpPr>
          <p:cNvPr id="3" name="Podnadpis 2"/>
          <p:cNvSpPr>
            <a:spLocks noGrp="1"/>
          </p:cNvSpPr>
          <p:nvPr>
            <p:ph type="subTitle" idx="1"/>
          </p:nvPr>
        </p:nvSpPr>
        <p:spPr>
          <a:xfrm>
            <a:off x="714348" y="3886200"/>
            <a:ext cx="8001056" cy="1752600"/>
          </a:xfrm>
        </p:spPr>
        <p:txBody>
          <a:bodyPr/>
          <a:lstStyle>
            <a:lvl1pPr marL="0" indent="0" algn="l">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dirty="0" smtClean="0"/>
              <a:t>Klepnutím lze upravit styl předlohy podnadpisů.</a:t>
            </a:r>
            <a:endParaRPr lang="cs-CZ" dirty="0"/>
          </a:p>
        </p:txBody>
      </p:sp>
      <p:sp>
        <p:nvSpPr>
          <p:cNvPr id="4" name="Zástupný symbol pro datum 3"/>
          <p:cNvSpPr>
            <a:spLocks noGrp="1"/>
          </p:cNvSpPr>
          <p:nvPr>
            <p:ph type="dt" sz="half" idx="10"/>
          </p:nvPr>
        </p:nvSpPr>
        <p:spPr/>
        <p:txBody>
          <a:bodyPr/>
          <a:lstStyle>
            <a:lvl1pPr>
              <a:defRPr smtClean="0"/>
            </a:lvl1pPr>
          </a:lstStyle>
          <a:p>
            <a:pPr>
              <a:defRPr/>
            </a:pPr>
            <a:fld id="{C84E7487-8C93-47C0-8FB2-0EBAC7913AFC}" type="datetime1">
              <a:rPr lang="cs-CZ"/>
              <a:pPr>
                <a:defRPr/>
              </a:pPr>
              <a:t>8.4.2019</a:t>
            </a:fld>
            <a:endParaRPr lang="cs-CZ" dirty="0"/>
          </a:p>
        </p:txBody>
      </p:sp>
      <p:sp>
        <p:nvSpPr>
          <p:cNvPr id="5" name="Zástupný symbol pro zápatí 4"/>
          <p:cNvSpPr>
            <a:spLocks noGrp="1"/>
          </p:cNvSpPr>
          <p:nvPr>
            <p:ph type="ftr" sz="quarter" idx="11"/>
          </p:nvPr>
        </p:nvSpPr>
        <p:spPr/>
        <p:txBody>
          <a:bodyPr/>
          <a:lstStyle>
            <a:lvl1pPr>
              <a:defRPr/>
            </a:lvl1pPr>
          </a:lstStyle>
          <a:p>
            <a:pPr>
              <a:defRPr/>
            </a:pPr>
            <a:r>
              <a:t>Zápatí</a:t>
            </a:r>
            <a:endParaRPr dirty="0"/>
          </a:p>
        </p:txBody>
      </p:sp>
      <p:sp>
        <p:nvSpPr>
          <p:cNvPr id="6" name="Zástupný symbol pro číslo snímku 5"/>
          <p:cNvSpPr>
            <a:spLocks noGrp="1"/>
          </p:cNvSpPr>
          <p:nvPr>
            <p:ph type="sldNum" sz="quarter" idx="12"/>
          </p:nvPr>
        </p:nvSpPr>
        <p:spPr/>
        <p:txBody>
          <a:bodyPr/>
          <a:lstStyle>
            <a:lvl1pPr>
              <a:defRPr/>
            </a:lvl1pPr>
          </a:lstStyle>
          <a:p>
            <a:pPr>
              <a:defRPr/>
            </a:pPr>
            <a:fld id="{14D99DB3-E453-41F8-94C7-649478B5DA2F}" type="slidenum">
              <a:rPr lang="cs-CZ"/>
              <a:pPr>
                <a:defRPr/>
              </a:pPr>
              <a:t>‹#›</a:t>
            </a:fld>
            <a:endParaRPr lang="cs-CZ"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svislý text 2"/>
          <p:cNvSpPr>
            <a:spLocks noGrp="1"/>
          </p:cNvSpPr>
          <p:nvPr>
            <p:ph type="body" orient="vert" idx="1"/>
          </p:nvPr>
        </p:nvSpPr>
        <p:spPr/>
        <p:txBody>
          <a:bodyPr vert="eaVert"/>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lvl1pPr>
              <a:defRPr smtClean="0"/>
            </a:lvl1pPr>
          </a:lstStyle>
          <a:p>
            <a:pPr>
              <a:defRPr/>
            </a:pPr>
            <a:fld id="{6346B6C0-B9FD-41D3-81DF-E79B0DDBA178}" type="datetime1">
              <a:rPr lang="cs-CZ"/>
              <a:pPr>
                <a:defRPr/>
              </a:pPr>
              <a:t>8.4.2019</a:t>
            </a:fld>
            <a:endParaRPr lang="cs-CZ" dirty="0"/>
          </a:p>
        </p:txBody>
      </p:sp>
      <p:sp>
        <p:nvSpPr>
          <p:cNvPr id="5" name="Zástupný symbol pro zápatí 4"/>
          <p:cNvSpPr>
            <a:spLocks noGrp="1"/>
          </p:cNvSpPr>
          <p:nvPr>
            <p:ph type="ftr" sz="quarter" idx="11"/>
          </p:nvPr>
        </p:nvSpPr>
        <p:spPr/>
        <p:txBody>
          <a:bodyPr/>
          <a:lstStyle>
            <a:lvl1pPr>
              <a:defRPr/>
            </a:lvl1pPr>
          </a:lstStyle>
          <a:p>
            <a:pPr>
              <a:defRPr/>
            </a:pPr>
            <a:r>
              <a:t>Zápatí</a:t>
            </a:r>
            <a:endParaRPr dirty="0"/>
          </a:p>
        </p:txBody>
      </p:sp>
      <p:sp>
        <p:nvSpPr>
          <p:cNvPr id="6" name="Zástupný symbol pro číslo snímku 5"/>
          <p:cNvSpPr>
            <a:spLocks noGrp="1"/>
          </p:cNvSpPr>
          <p:nvPr>
            <p:ph type="sldNum" sz="quarter" idx="12"/>
          </p:nvPr>
        </p:nvSpPr>
        <p:spPr/>
        <p:txBody>
          <a:bodyPr/>
          <a:lstStyle>
            <a:lvl1pPr>
              <a:defRPr/>
            </a:lvl1pPr>
          </a:lstStyle>
          <a:p>
            <a:pPr>
              <a:defRPr/>
            </a:pPr>
            <a:fld id="{CEB3A698-2AA2-403B-9537-ED4B3EC45D56}" type="slidenum">
              <a:rPr lang="cs-CZ"/>
              <a:pPr>
                <a:defRPr/>
              </a:pPr>
              <a:t>‹#›</a:t>
            </a:fld>
            <a:endParaRPr lang="cs-CZ"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1785926"/>
            <a:ext cx="2057400" cy="4340237"/>
          </a:xfrm>
        </p:spPr>
        <p:txBody>
          <a:bodyPr vert="eaVert"/>
          <a:lstStyle/>
          <a:p>
            <a:r>
              <a:rPr lang="cs-CZ" dirty="0" smtClean="0"/>
              <a:t>Klepnutím lze upravit styl předlohy nadpisů.</a:t>
            </a:r>
            <a:endParaRPr lang="cs-CZ" dirty="0"/>
          </a:p>
        </p:txBody>
      </p:sp>
      <p:sp>
        <p:nvSpPr>
          <p:cNvPr id="3" name="Zástupný symbol pro svislý text 2"/>
          <p:cNvSpPr>
            <a:spLocks noGrp="1"/>
          </p:cNvSpPr>
          <p:nvPr>
            <p:ph type="body" orient="vert" idx="1"/>
          </p:nvPr>
        </p:nvSpPr>
        <p:spPr>
          <a:xfrm>
            <a:off x="714348" y="1785926"/>
            <a:ext cx="5762652" cy="4340237"/>
          </a:xfrm>
        </p:spPr>
        <p:txBody>
          <a:bodyPr vert="eaVert"/>
          <a:lstStyle/>
          <a:p>
            <a:pPr lvl="0"/>
            <a:r>
              <a:rPr lang="cs-CZ" dirty="0" smtClean="0"/>
              <a:t>Klepnutím lze upravit styly předlohy textu.</a:t>
            </a:r>
          </a:p>
          <a:p>
            <a:pPr lvl="1"/>
            <a:r>
              <a:rPr lang="cs-CZ" dirty="0" smtClean="0"/>
              <a:t>Druhá úroveň</a:t>
            </a:r>
          </a:p>
          <a:p>
            <a:pPr lvl="2"/>
            <a:r>
              <a:rPr lang="cs-CZ" dirty="0" smtClean="0"/>
              <a:t>Třetí úroveň</a:t>
            </a:r>
          </a:p>
          <a:p>
            <a:pPr lvl="3"/>
            <a:r>
              <a:rPr lang="cs-CZ" dirty="0" smtClean="0"/>
              <a:t>Čtvrtá úroveň</a:t>
            </a:r>
          </a:p>
          <a:p>
            <a:pPr lvl="4"/>
            <a:r>
              <a:rPr lang="cs-CZ" dirty="0" smtClean="0"/>
              <a:t>Pátá úroveň</a:t>
            </a:r>
            <a:endParaRPr lang="cs-CZ" dirty="0"/>
          </a:p>
        </p:txBody>
      </p:sp>
      <p:sp>
        <p:nvSpPr>
          <p:cNvPr id="4" name="Zástupný symbol pro datum 3"/>
          <p:cNvSpPr>
            <a:spLocks noGrp="1"/>
          </p:cNvSpPr>
          <p:nvPr>
            <p:ph type="dt" sz="half" idx="10"/>
          </p:nvPr>
        </p:nvSpPr>
        <p:spPr/>
        <p:txBody>
          <a:bodyPr/>
          <a:lstStyle>
            <a:lvl1pPr>
              <a:defRPr smtClean="0"/>
            </a:lvl1pPr>
          </a:lstStyle>
          <a:p>
            <a:pPr>
              <a:defRPr/>
            </a:pPr>
            <a:fld id="{0D06A506-F281-4716-BAC9-BF55B5CFE0FB}" type="datetime1">
              <a:rPr lang="cs-CZ"/>
              <a:pPr>
                <a:defRPr/>
              </a:pPr>
              <a:t>8.4.2019</a:t>
            </a:fld>
            <a:endParaRPr lang="cs-CZ" dirty="0"/>
          </a:p>
        </p:txBody>
      </p:sp>
      <p:sp>
        <p:nvSpPr>
          <p:cNvPr id="5" name="Zástupný symbol pro zápatí 4"/>
          <p:cNvSpPr>
            <a:spLocks noGrp="1"/>
          </p:cNvSpPr>
          <p:nvPr>
            <p:ph type="ftr" sz="quarter" idx="11"/>
          </p:nvPr>
        </p:nvSpPr>
        <p:spPr/>
        <p:txBody>
          <a:bodyPr/>
          <a:lstStyle>
            <a:lvl1pPr>
              <a:defRPr/>
            </a:lvl1pPr>
          </a:lstStyle>
          <a:p>
            <a:pPr>
              <a:defRPr/>
            </a:pPr>
            <a:r>
              <a:t>Zápatí</a:t>
            </a:r>
            <a:endParaRPr dirty="0"/>
          </a:p>
        </p:txBody>
      </p:sp>
      <p:sp>
        <p:nvSpPr>
          <p:cNvPr id="6" name="Zástupný symbol pro číslo snímku 5"/>
          <p:cNvSpPr>
            <a:spLocks noGrp="1"/>
          </p:cNvSpPr>
          <p:nvPr>
            <p:ph type="sldNum" sz="quarter" idx="12"/>
          </p:nvPr>
        </p:nvSpPr>
        <p:spPr/>
        <p:txBody>
          <a:bodyPr/>
          <a:lstStyle>
            <a:lvl1pPr>
              <a:defRPr/>
            </a:lvl1pPr>
          </a:lstStyle>
          <a:p>
            <a:pPr>
              <a:defRPr/>
            </a:pPr>
            <a:fld id="{65FE71FC-F69D-42AD-B7AD-30410E09C412}" type="slidenum">
              <a:rPr lang="cs-CZ"/>
              <a:pPr>
                <a:defRPr/>
              </a:pPr>
              <a:t>‹#›</a:t>
            </a:fld>
            <a:endParaRPr lang="cs-CZ"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Klepnutím lze upravit styl předlohy nadpisů.</a:t>
            </a:r>
            <a:endParaRPr lang="cs-CZ" dirty="0"/>
          </a:p>
        </p:txBody>
      </p:sp>
      <p:sp>
        <p:nvSpPr>
          <p:cNvPr id="3" name="Zástupný symbol pro obsah 2"/>
          <p:cNvSpPr>
            <a:spLocks noGrp="1"/>
          </p:cNvSpPr>
          <p:nvPr>
            <p:ph idx="1"/>
          </p:nvPr>
        </p:nvSpPr>
        <p:spPr/>
        <p:txBody>
          <a:bodyPr/>
          <a:lstStyle/>
          <a:p>
            <a:pPr lvl="0"/>
            <a:r>
              <a:rPr lang="cs-CZ" dirty="0" smtClean="0"/>
              <a:t>Klepnutím lze upravit styly předlohy textu.</a:t>
            </a:r>
          </a:p>
          <a:p>
            <a:pPr lvl="1"/>
            <a:r>
              <a:rPr lang="cs-CZ" dirty="0" smtClean="0"/>
              <a:t>Druhá úroveň</a:t>
            </a:r>
          </a:p>
          <a:p>
            <a:pPr lvl="2"/>
            <a:r>
              <a:rPr lang="cs-CZ" dirty="0" smtClean="0"/>
              <a:t>Třetí úroveň</a:t>
            </a:r>
          </a:p>
          <a:p>
            <a:pPr lvl="3"/>
            <a:r>
              <a:rPr lang="cs-CZ" dirty="0" smtClean="0"/>
              <a:t>Čtvrtá úroveň</a:t>
            </a:r>
          </a:p>
          <a:p>
            <a:pPr lvl="4"/>
            <a:r>
              <a:rPr lang="cs-CZ" dirty="0" smtClean="0"/>
              <a:t>Pátá úroveň</a:t>
            </a:r>
            <a:endParaRPr lang="cs-CZ" dirty="0"/>
          </a:p>
        </p:txBody>
      </p:sp>
      <p:sp>
        <p:nvSpPr>
          <p:cNvPr id="4" name="Zástupný symbol pro datum 3"/>
          <p:cNvSpPr>
            <a:spLocks noGrp="1"/>
          </p:cNvSpPr>
          <p:nvPr>
            <p:ph type="dt" sz="half" idx="10"/>
          </p:nvPr>
        </p:nvSpPr>
        <p:spPr/>
        <p:txBody>
          <a:bodyPr/>
          <a:lstStyle>
            <a:lvl1pPr>
              <a:defRPr smtClean="0"/>
            </a:lvl1pPr>
          </a:lstStyle>
          <a:p>
            <a:pPr>
              <a:defRPr/>
            </a:pPr>
            <a:fld id="{CEA70CDD-FBEA-4DC2-ACC3-3B4CF693C8F1}" type="datetime1">
              <a:rPr lang="cs-CZ"/>
              <a:pPr>
                <a:defRPr/>
              </a:pPr>
              <a:t>8.4.2019</a:t>
            </a:fld>
            <a:endParaRPr lang="cs-CZ" dirty="0"/>
          </a:p>
        </p:txBody>
      </p:sp>
      <p:sp>
        <p:nvSpPr>
          <p:cNvPr id="5" name="Zástupný symbol pro zápatí 4"/>
          <p:cNvSpPr>
            <a:spLocks noGrp="1"/>
          </p:cNvSpPr>
          <p:nvPr>
            <p:ph type="ftr" sz="quarter" idx="11"/>
          </p:nvPr>
        </p:nvSpPr>
        <p:spPr/>
        <p:txBody>
          <a:bodyPr/>
          <a:lstStyle>
            <a:lvl1pPr>
              <a:defRPr/>
            </a:lvl1pPr>
          </a:lstStyle>
          <a:p>
            <a:pPr>
              <a:defRPr/>
            </a:pPr>
            <a:r>
              <a:t>Zápatí</a:t>
            </a:r>
            <a:endParaRPr dirty="0"/>
          </a:p>
        </p:txBody>
      </p:sp>
      <p:sp>
        <p:nvSpPr>
          <p:cNvPr id="6" name="Zástupný symbol pro číslo snímku 5"/>
          <p:cNvSpPr>
            <a:spLocks noGrp="1"/>
          </p:cNvSpPr>
          <p:nvPr>
            <p:ph type="sldNum" sz="quarter" idx="12"/>
          </p:nvPr>
        </p:nvSpPr>
        <p:spPr/>
        <p:txBody>
          <a:bodyPr/>
          <a:lstStyle>
            <a:lvl1pPr>
              <a:defRPr/>
            </a:lvl1pPr>
          </a:lstStyle>
          <a:p>
            <a:pPr>
              <a:defRPr/>
            </a:pPr>
            <a:fld id="{A15501D7-ED80-4C04-BCD8-8C26D6432C9D}" type="slidenum">
              <a:rPr lang="cs-CZ"/>
              <a:pPr>
                <a:defRPr/>
              </a:pPr>
              <a:t>‹#›</a:t>
            </a:fld>
            <a:endParaRPr lang="cs-CZ"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14349" y="4406900"/>
            <a:ext cx="8001056" cy="1362075"/>
          </a:xfrm>
        </p:spPr>
        <p:txBody>
          <a:bodyPr anchor="t"/>
          <a:lstStyle>
            <a:lvl1pPr algn="l">
              <a:defRPr sz="4000" b="1" cap="all"/>
            </a:lvl1pPr>
          </a:lstStyle>
          <a:p>
            <a:r>
              <a:rPr lang="cs-CZ" dirty="0" smtClean="0"/>
              <a:t>Klepnutím lze upravit styl předlohy nadpisů.</a:t>
            </a:r>
            <a:endParaRPr lang="cs-CZ" dirty="0"/>
          </a:p>
        </p:txBody>
      </p:sp>
      <p:sp>
        <p:nvSpPr>
          <p:cNvPr id="3" name="Zástupný symbol pro text 2"/>
          <p:cNvSpPr>
            <a:spLocks noGrp="1"/>
          </p:cNvSpPr>
          <p:nvPr>
            <p:ph type="body" idx="1"/>
          </p:nvPr>
        </p:nvSpPr>
        <p:spPr>
          <a:xfrm>
            <a:off x="714349" y="2906713"/>
            <a:ext cx="8001056"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smtClean="0"/>
              <a:t>Klepnutím lze upravit styly předlohy textu.</a:t>
            </a:r>
          </a:p>
        </p:txBody>
      </p:sp>
      <p:sp>
        <p:nvSpPr>
          <p:cNvPr id="4" name="Zástupný symbol pro datum 3"/>
          <p:cNvSpPr>
            <a:spLocks noGrp="1"/>
          </p:cNvSpPr>
          <p:nvPr>
            <p:ph type="dt" sz="half" idx="10"/>
          </p:nvPr>
        </p:nvSpPr>
        <p:spPr/>
        <p:txBody>
          <a:bodyPr/>
          <a:lstStyle>
            <a:lvl1pPr>
              <a:defRPr smtClean="0"/>
            </a:lvl1pPr>
          </a:lstStyle>
          <a:p>
            <a:pPr>
              <a:defRPr/>
            </a:pPr>
            <a:fld id="{50EB020F-B9DB-43B7-AECF-A7E690AF4616}" type="datetime1">
              <a:rPr lang="cs-CZ"/>
              <a:pPr>
                <a:defRPr/>
              </a:pPr>
              <a:t>8.4.2019</a:t>
            </a:fld>
            <a:endParaRPr lang="cs-CZ" dirty="0"/>
          </a:p>
        </p:txBody>
      </p:sp>
      <p:sp>
        <p:nvSpPr>
          <p:cNvPr id="5" name="Zástupný symbol pro zápatí 4"/>
          <p:cNvSpPr>
            <a:spLocks noGrp="1"/>
          </p:cNvSpPr>
          <p:nvPr>
            <p:ph type="ftr" sz="quarter" idx="11"/>
          </p:nvPr>
        </p:nvSpPr>
        <p:spPr/>
        <p:txBody>
          <a:bodyPr/>
          <a:lstStyle>
            <a:lvl1pPr>
              <a:defRPr/>
            </a:lvl1pPr>
          </a:lstStyle>
          <a:p>
            <a:pPr>
              <a:defRPr/>
            </a:pPr>
            <a:r>
              <a:t>Zápatí</a:t>
            </a:r>
            <a:endParaRPr dirty="0"/>
          </a:p>
        </p:txBody>
      </p:sp>
      <p:sp>
        <p:nvSpPr>
          <p:cNvPr id="6" name="Zástupný symbol pro číslo snímku 5"/>
          <p:cNvSpPr>
            <a:spLocks noGrp="1"/>
          </p:cNvSpPr>
          <p:nvPr>
            <p:ph type="sldNum" sz="quarter" idx="12"/>
          </p:nvPr>
        </p:nvSpPr>
        <p:spPr/>
        <p:txBody>
          <a:bodyPr/>
          <a:lstStyle>
            <a:lvl1pPr>
              <a:defRPr/>
            </a:lvl1pPr>
          </a:lstStyle>
          <a:p>
            <a:pPr>
              <a:defRPr/>
            </a:pPr>
            <a:fld id="{447E1708-31F1-45C7-853A-692A4FB83D89}" type="slidenum">
              <a:rPr lang="cs-CZ"/>
              <a:pPr>
                <a:defRPr/>
              </a:pPr>
              <a:t>‹#›</a:t>
            </a:fld>
            <a:endParaRPr lang="cs-CZ"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obsah 2"/>
          <p:cNvSpPr>
            <a:spLocks noGrp="1"/>
          </p:cNvSpPr>
          <p:nvPr>
            <p:ph sz="half" idx="1"/>
          </p:nvPr>
        </p:nvSpPr>
        <p:spPr>
          <a:xfrm>
            <a:off x="714348" y="3071810"/>
            <a:ext cx="3929090" cy="3054353"/>
          </a:xfrm>
        </p:spPr>
        <p:txBody>
          <a:bodyPr/>
          <a:lstStyle>
            <a:lvl1pPr>
              <a:defRPr sz="2400"/>
            </a:lvl1pPr>
            <a:lvl2pPr>
              <a:defRPr sz="2000"/>
            </a:lvl2pPr>
            <a:lvl3pPr>
              <a:defRPr sz="2000"/>
            </a:lvl3pPr>
            <a:lvl4pPr>
              <a:defRPr sz="1600"/>
            </a:lvl4pPr>
            <a:lvl5pPr>
              <a:defRPr sz="1600"/>
            </a:lvl5pPr>
            <a:lvl6pPr>
              <a:defRPr sz="1800"/>
            </a:lvl6pPr>
            <a:lvl7pPr>
              <a:defRPr sz="1800"/>
            </a:lvl7pPr>
            <a:lvl8pPr>
              <a:defRPr sz="1800"/>
            </a:lvl8pPr>
            <a:lvl9pPr>
              <a:defRPr sz="1800"/>
            </a:lvl9pPr>
          </a:lstStyle>
          <a:p>
            <a:pPr lvl="0"/>
            <a:r>
              <a:rPr lang="cs-CZ" dirty="0" smtClean="0"/>
              <a:t>Klepnutím lze upravit styly předlohy textu.</a:t>
            </a:r>
          </a:p>
          <a:p>
            <a:pPr lvl="1"/>
            <a:r>
              <a:rPr lang="cs-CZ" dirty="0" smtClean="0"/>
              <a:t>Druhá úroveň</a:t>
            </a:r>
          </a:p>
          <a:p>
            <a:pPr lvl="2"/>
            <a:r>
              <a:rPr lang="cs-CZ" dirty="0" smtClean="0"/>
              <a:t>Třetí úroveň</a:t>
            </a:r>
          </a:p>
          <a:p>
            <a:pPr lvl="3"/>
            <a:r>
              <a:rPr lang="cs-CZ" dirty="0" smtClean="0"/>
              <a:t>Čtvrtá úroveň</a:t>
            </a:r>
          </a:p>
          <a:p>
            <a:pPr lvl="4"/>
            <a:r>
              <a:rPr lang="cs-CZ" dirty="0" smtClean="0"/>
              <a:t>Pátá úroveň</a:t>
            </a:r>
            <a:endParaRPr lang="cs-CZ" dirty="0"/>
          </a:p>
        </p:txBody>
      </p:sp>
      <p:sp>
        <p:nvSpPr>
          <p:cNvPr id="4" name="Zástupný symbol pro obsah 3"/>
          <p:cNvSpPr>
            <a:spLocks noGrp="1"/>
          </p:cNvSpPr>
          <p:nvPr>
            <p:ph sz="half" idx="2"/>
          </p:nvPr>
        </p:nvSpPr>
        <p:spPr>
          <a:xfrm>
            <a:off x="4786314" y="3071810"/>
            <a:ext cx="3900486" cy="3054353"/>
          </a:xfrm>
        </p:spPr>
        <p:txBody>
          <a:bodyPr/>
          <a:lstStyle>
            <a:lvl1pPr>
              <a:defRPr sz="2400"/>
            </a:lvl1pPr>
            <a:lvl2pPr>
              <a:defRPr sz="2000"/>
            </a:lvl2pPr>
            <a:lvl3pPr>
              <a:defRPr sz="2000"/>
            </a:lvl3pPr>
            <a:lvl4pPr>
              <a:defRPr sz="1600"/>
            </a:lvl4pPr>
            <a:lvl5pPr>
              <a:defRPr sz="1600"/>
            </a:lvl5pPr>
            <a:lvl6pPr>
              <a:defRPr sz="1800"/>
            </a:lvl6pPr>
            <a:lvl7pPr>
              <a:defRPr sz="1800"/>
            </a:lvl7pPr>
            <a:lvl8pPr>
              <a:defRPr sz="1800"/>
            </a:lvl8pPr>
            <a:lvl9pPr>
              <a:defRPr sz="1800"/>
            </a:lvl9pPr>
          </a:lstStyle>
          <a:p>
            <a:pPr lvl="0"/>
            <a:r>
              <a:rPr lang="cs-CZ" dirty="0" smtClean="0"/>
              <a:t>Klepnutím lze upravit styly předlohy textu.</a:t>
            </a:r>
          </a:p>
          <a:p>
            <a:pPr lvl="1"/>
            <a:r>
              <a:rPr lang="cs-CZ" dirty="0" smtClean="0"/>
              <a:t>Druhá úroveň</a:t>
            </a:r>
          </a:p>
          <a:p>
            <a:pPr lvl="2"/>
            <a:r>
              <a:rPr lang="cs-CZ" dirty="0" smtClean="0"/>
              <a:t>Třetí úroveň</a:t>
            </a:r>
          </a:p>
          <a:p>
            <a:pPr lvl="3"/>
            <a:r>
              <a:rPr lang="cs-CZ" dirty="0" smtClean="0"/>
              <a:t>Čtvrtá úroveň</a:t>
            </a:r>
          </a:p>
          <a:p>
            <a:pPr lvl="4"/>
            <a:r>
              <a:rPr lang="cs-CZ" dirty="0" smtClean="0"/>
              <a:t>Pátá úroveň</a:t>
            </a:r>
            <a:endParaRPr lang="cs-CZ" dirty="0"/>
          </a:p>
        </p:txBody>
      </p:sp>
      <p:sp>
        <p:nvSpPr>
          <p:cNvPr id="5" name="Zástupný symbol pro datum 3"/>
          <p:cNvSpPr>
            <a:spLocks noGrp="1"/>
          </p:cNvSpPr>
          <p:nvPr>
            <p:ph type="dt" sz="half" idx="10"/>
          </p:nvPr>
        </p:nvSpPr>
        <p:spPr/>
        <p:txBody>
          <a:bodyPr/>
          <a:lstStyle>
            <a:lvl1pPr>
              <a:defRPr smtClean="0"/>
            </a:lvl1pPr>
          </a:lstStyle>
          <a:p>
            <a:pPr>
              <a:defRPr/>
            </a:pPr>
            <a:fld id="{E1CC5D6E-8846-427E-BA6A-BFBACEF173E6}" type="datetime1">
              <a:rPr lang="cs-CZ"/>
              <a:pPr>
                <a:defRPr/>
              </a:pPr>
              <a:t>8.4.2019</a:t>
            </a:fld>
            <a:endParaRPr lang="cs-CZ" dirty="0"/>
          </a:p>
        </p:txBody>
      </p:sp>
      <p:sp>
        <p:nvSpPr>
          <p:cNvPr id="6" name="Zástupný symbol pro zápatí 4"/>
          <p:cNvSpPr>
            <a:spLocks noGrp="1"/>
          </p:cNvSpPr>
          <p:nvPr>
            <p:ph type="ftr" sz="quarter" idx="11"/>
          </p:nvPr>
        </p:nvSpPr>
        <p:spPr/>
        <p:txBody>
          <a:bodyPr/>
          <a:lstStyle>
            <a:lvl1pPr>
              <a:defRPr/>
            </a:lvl1pPr>
          </a:lstStyle>
          <a:p>
            <a:pPr>
              <a:defRPr/>
            </a:pPr>
            <a:r>
              <a:t>Zápatí</a:t>
            </a:r>
            <a:endParaRPr dirty="0"/>
          </a:p>
        </p:txBody>
      </p:sp>
      <p:sp>
        <p:nvSpPr>
          <p:cNvPr id="7" name="Zástupný symbol pro číslo snímku 5"/>
          <p:cNvSpPr>
            <a:spLocks noGrp="1"/>
          </p:cNvSpPr>
          <p:nvPr>
            <p:ph type="sldNum" sz="quarter" idx="12"/>
          </p:nvPr>
        </p:nvSpPr>
        <p:spPr/>
        <p:txBody>
          <a:bodyPr/>
          <a:lstStyle>
            <a:lvl1pPr>
              <a:defRPr/>
            </a:lvl1pPr>
          </a:lstStyle>
          <a:p>
            <a:pPr>
              <a:defRPr/>
            </a:pPr>
            <a:fld id="{7215EEE6-D252-4174-9FC1-22ECB144F167}" type="slidenum">
              <a:rPr lang="cs-CZ"/>
              <a:pPr>
                <a:defRPr/>
              </a:pPr>
              <a:t>‹#›</a:t>
            </a:fld>
            <a:endParaRPr lang="cs-CZ"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cs-CZ" smtClean="0"/>
              <a:t>Klepnutím lze upravit styl předlohy nadpisů.</a:t>
            </a:r>
            <a:endParaRPr lang="cs-CZ"/>
          </a:p>
        </p:txBody>
      </p:sp>
      <p:sp>
        <p:nvSpPr>
          <p:cNvPr id="3" name="Zástupný symbol pro text 2"/>
          <p:cNvSpPr>
            <a:spLocks noGrp="1"/>
          </p:cNvSpPr>
          <p:nvPr>
            <p:ph type="body" idx="1"/>
          </p:nvPr>
        </p:nvSpPr>
        <p:spPr>
          <a:xfrm>
            <a:off x="714348" y="3071810"/>
            <a:ext cx="3929090" cy="639762"/>
          </a:xfrm>
        </p:spPr>
        <p:txBody>
          <a:bodyPr anchor="b">
            <a:no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dirty="0" smtClean="0"/>
              <a:t>Klepnutím lze upravit styly předlohy textu.</a:t>
            </a:r>
          </a:p>
        </p:txBody>
      </p:sp>
      <p:sp>
        <p:nvSpPr>
          <p:cNvPr id="4" name="Zástupný symbol pro obsah 3"/>
          <p:cNvSpPr>
            <a:spLocks noGrp="1"/>
          </p:cNvSpPr>
          <p:nvPr>
            <p:ph sz="half" idx="2"/>
          </p:nvPr>
        </p:nvSpPr>
        <p:spPr>
          <a:xfrm>
            <a:off x="714348" y="3857629"/>
            <a:ext cx="3929090" cy="2268534"/>
          </a:xfrm>
        </p:spPr>
        <p:txBody>
          <a:bodyPr/>
          <a:lstStyle>
            <a:lvl1pPr>
              <a:defRPr sz="20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cs-CZ" dirty="0" smtClean="0"/>
              <a:t>Klepnutím lze upravit styly předlohy textu.</a:t>
            </a:r>
          </a:p>
          <a:p>
            <a:pPr lvl="1"/>
            <a:r>
              <a:rPr lang="cs-CZ" dirty="0" smtClean="0"/>
              <a:t>Druhá úroveň</a:t>
            </a:r>
          </a:p>
          <a:p>
            <a:pPr lvl="2"/>
            <a:r>
              <a:rPr lang="cs-CZ" dirty="0" smtClean="0"/>
              <a:t>Třetí úroveň</a:t>
            </a:r>
          </a:p>
          <a:p>
            <a:pPr lvl="3"/>
            <a:r>
              <a:rPr lang="cs-CZ" dirty="0" smtClean="0"/>
              <a:t>Čtvrtá úroveň</a:t>
            </a:r>
          </a:p>
          <a:p>
            <a:pPr lvl="4"/>
            <a:r>
              <a:rPr lang="cs-CZ" dirty="0" smtClean="0"/>
              <a:t>Pátá úroveň</a:t>
            </a:r>
            <a:endParaRPr lang="cs-CZ" dirty="0"/>
          </a:p>
        </p:txBody>
      </p:sp>
      <p:sp>
        <p:nvSpPr>
          <p:cNvPr id="5" name="Zástupný symbol pro text 4"/>
          <p:cNvSpPr>
            <a:spLocks noGrp="1"/>
          </p:cNvSpPr>
          <p:nvPr>
            <p:ph type="body" sz="quarter" idx="3"/>
          </p:nvPr>
        </p:nvSpPr>
        <p:spPr>
          <a:xfrm>
            <a:off x="4786314" y="3071810"/>
            <a:ext cx="3900486" cy="639762"/>
          </a:xfrm>
        </p:spPr>
        <p:txBody>
          <a:bodyPr anchor="b">
            <a:no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dirty="0" smtClean="0"/>
              <a:t>Klepnutím lze upravit styly předlohy textu.</a:t>
            </a:r>
          </a:p>
        </p:txBody>
      </p:sp>
      <p:sp>
        <p:nvSpPr>
          <p:cNvPr id="6" name="Zástupný symbol pro obsah 5"/>
          <p:cNvSpPr>
            <a:spLocks noGrp="1"/>
          </p:cNvSpPr>
          <p:nvPr>
            <p:ph sz="quarter" idx="4"/>
          </p:nvPr>
        </p:nvSpPr>
        <p:spPr>
          <a:xfrm>
            <a:off x="4786314" y="3857629"/>
            <a:ext cx="3900486" cy="2268534"/>
          </a:xfrm>
        </p:spPr>
        <p:txBody>
          <a:bodyPr/>
          <a:lstStyle>
            <a:lvl1pPr>
              <a:defRPr sz="20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cs-CZ" dirty="0" smtClean="0"/>
              <a:t>Klepnutím lze upravit styly předlohy textu.</a:t>
            </a:r>
          </a:p>
          <a:p>
            <a:pPr lvl="1"/>
            <a:r>
              <a:rPr lang="cs-CZ" dirty="0" smtClean="0"/>
              <a:t>Druhá úroveň</a:t>
            </a:r>
          </a:p>
          <a:p>
            <a:pPr lvl="2"/>
            <a:r>
              <a:rPr lang="cs-CZ" dirty="0" smtClean="0"/>
              <a:t>Třetí úroveň</a:t>
            </a:r>
          </a:p>
          <a:p>
            <a:pPr lvl="3"/>
            <a:r>
              <a:rPr lang="cs-CZ" dirty="0" smtClean="0"/>
              <a:t>Čtvrtá úroveň</a:t>
            </a:r>
          </a:p>
          <a:p>
            <a:pPr lvl="4"/>
            <a:r>
              <a:rPr lang="cs-CZ" dirty="0" smtClean="0"/>
              <a:t>Pátá úroveň</a:t>
            </a:r>
            <a:endParaRPr lang="cs-CZ" dirty="0"/>
          </a:p>
        </p:txBody>
      </p:sp>
      <p:sp>
        <p:nvSpPr>
          <p:cNvPr id="7" name="Zástupný symbol pro datum 3"/>
          <p:cNvSpPr>
            <a:spLocks noGrp="1"/>
          </p:cNvSpPr>
          <p:nvPr>
            <p:ph type="dt" sz="half" idx="10"/>
          </p:nvPr>
        </p:nvSpPr>
        <p:spPr/>
        <p:txBody>
          <a:bodyPr/>
          <a:lstStyle>
            <a:lvl1pPr>
              <a:defRPr smtClean="0"/>
            </a:lvl1pPr>
          </a:lstStyle>
          <a:p>
            <a:pPr>
              <a:defRPr/>
            </a:pPr>
            <a:fld id="{C53C8CA9-6844-40E9-956E-1A05EAA3FEC3}" type="datetime1">
              <a:rPr lang="cs-CZ"/>
              <a:pPr>
                <a:defRPr/>
              </a:pPr>
              <a:t>8.4.2019</a:t>
            </a:fld>
            <a:endParaRPr lang="cs-CZ" dirty="0"/>
          </a:p>
        </p:txBody>
      </p:sp>
      <p:sp>
        <p:nvSpPr>
          <p:cNvPr id="8" name="Zástupný symbol pro zápatí 4"/>
          <p:cNvSpPr>
            <a:spLocks noGrp="1"/>
          </p:cNvSpPr>
          <p:nvPr>
            <p:ph type="ftr" sz="quarter" idx="11"/>
          </p:nvPr>
        </p:nvSpPr>
        <p:spPr/>
        <p:txBody>
          <a:bodyPr/>
          <a:lstStyle>
            <a:lvl1pPr>
              <a:defRPr/>
            </a:lvl1pPr>
          </a:lstStyle>
          <a:p>
            <a:pPr>
              <a:defRPr/>
            </a:pPr>
            <a:r>
              <a:t>Zápatí</a:t>
            </a:r>
            <a:endParaRPr dirty="0"/>
          </a:p>
        </p:txBody>
      </p:sp>
      <p:sp>
        <p:nvSpPr>
          <p:cNvPr id="9" name="Zástupný symbol pro číslo snímku 5"/>
          <p:cNvSpPr>
            <a:spLocks noGrp="1"/>
          </p:cNvSpPr>
          <p:nvPr>
            <p:ph type="sldNum" sz="quarter" idx="12"/>
          </p:nvPr>
        </p:nvSpPr>
        <p:spPr/>
        <p:txBody>
          <a:bodyPr/>
          <a:lstStyle>
            <a:lvl1pPr>
              <a:defRPr/>
            </a:lvl1pPr>
          </a:lstStyle>
          <a:p>
            <a:pPr>
              <a:defRPr/>
            </a:pPr>
            <a:fld id="{6D18E099-1C16-4D41-83AE-46D6E4388F40}" type="slidenum">
              <a:rPr lang="cs-CZ"/>
              <a:pPr>
                <a:defRPr/>
              </a:pPr>
              <a:t>‹#›</a:t>
            </a:fld>
            <a:endParaRPr lang="cs-CZ"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datum 3"/>
          <p:cNvSpPr>
            <a:spLocks noGrp="1"/>
          </p:cNvSpPr>
          <p:nvPr>
            <p:ph type="dt" sz="half" idx="10"/>
          </p:nvPr>
        </p:nvSpPr>
        <p:spPr/>
        <p:txBody>
          <a:bodyPr/>
          <a:lstStyle>
            <a:lvl1pPr>
              <a:defRPr smtClean="0"/>
            </a:lvl1pPr>
          </a:lstStyle>
          <a:p>
            <a:pPr>
              <a:defRPr/>
            </a:pPr>
            <a:fld id="{7573053A-A295-4C3B-B899-40600730B878}" type="datetime1">
              <a:rPr lang="cs-CZ"/>
              <a:pPr>
                <a:defRPr/>
              </a:pPr>
              <a:t>8.4.2019</a:t>
            </a:fld>
            <a:endParaRPr lang="cs-CZ" dirty="0"/>
          </a:p>
        </p:txBody>
      </p:sp>
      <p:sp>
        <p:nvSpPr>
          <p:cNvPr id="4" name="Zástupný symbol pro zápatí 4"/>
          <p:cNvSpPr>
            <a:spLocks noGrp="1"/>
          </p:cNvSpPr>
          <p:nvPr>
            <p:ph type="ftr" sz="quarter" idx="11"/>
          </p:nvPr>
        </p:nvSpPr>
        <p:spPr/>
        <p:txBody>
          <a:bodyPr/>
          <a:lstStyle>
            <a:lvl1pPr>
              <a:defRPr/>
            </a:lvl1pPr>
          </a:lstStyle>
          <a:p>
            <a:pPr>
              <a:defRPr/>
            </a:pPr>
            <a:r>
              <a:t>Zápatí</a:t>
            </a:r>
            <a:endParaRPr dirty="0"/>
          </a:p>
        </p:txBody>
      </p:sp>
      <p:sp>
        <p:nvSpPr>
          <p:cNvPr id="5" name="Zástupný symbol pro číslo snímku 5"/>
          <p:cNvSpPr>
            <a:spLocks noGrp="1"/>
          </p:cNvSpPr>
          <p:nvPr>
            <p:ph type="sldNum" sz="quarter" idx="12"/>
          </p:nvPr>
        </p:nvSpPr>
        <p:spPr/>
        <p:txBody>
          <a:bodyPr/>
          <a:lstStyle>
            <a:lvl1pPr>
              <a:defRPr/>
            </a:lvl1pPr>
          </a:lstStyle>
          <a:p>
            <a:pPr>
              <a:defRPr/>
            </a:pPr>
            <a:fld id="{9861EC60-FB84-4A61-950B-3E9ED3F2412C}" type="slidenum">
              <a:rPr lang="cs-CZ"/>
              <a:pPr>
                <a:defRPr/>
              </a:pPr>
              <a:t>‹#›</a:t>
            </a:fld>
            <a:endParaRPr lang="cs-CZ"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3"/>
          <p:cNvSpPr>
            <a:spLocks noGrp="1"/>
          </p:cNvSpPr>
          <p:nvPr>
            <p:ph type="dt" sz="half" idx="10"/>
          </p:nvPr>
        </p:nvSpPr>
        <p:spPr/>
        <p:txBody>
          <a:bodyPr/>
          <a:lstStyle>
            <a:lvl1pPr>
              <a:defRPr smtClean="0"/>
            </a:lvl1pPr>
          </a:lstStyle>
          <a:p>
            <a:pPr>
              <a:defRPr/>
            </a:pPr>
            <a:fld id="{1E95FDAE-767E-427B-B76C-DD34EB1F8DEE}" type="datetime1">
              <a:rPr lang="cs-CZ"/>
              <a:pPr>
                <a:defRPr/>
              </a:pPr>
              <a:t>8.4.2019</a:t>
            </a:fld>
            <a:endParaRPr lang="cs-CZ" dirty="0"/>
          </a:p>
        </p:txBody>
      </p:sp>
      <p:sp>
        <p:nvSpPr>
          <p:cNvPr id="3" name="Zástupný symbol pro zápatí 4"/>
          <p:cNvSpPr>
            <a:spLocks noGrp="1"/>
          </p:cNvSpPr>
          <p:nvPr>
            <p:ph type="ftr" sz="quarter" idx="11"/>
          </p:nvPr>
        </p:nvSpPr>
        <p:spPr/>
        <p:txBody>
          <a:bodyPr/>
          <a:lstStyle>
            <a:lvl1pPr>
              <a:defRPr/>
            </a:lvl1pPr>
          </a:lstStyle>
          <a:p>
            <a:pPr>
              <a:defRPr/>
            </a:pPr>
            <a:r>
              <a:t>Zápatí</a:t>
            </a:r>
            <a:endParaRPr dirty="0"/>
          </a:p>
        </p:txBody>
      </p:sp>
      <p:sp>
        <p:nvSpPr>
          <p:cNvPr id="4" name="Zástupný symbol pro číslo snímku 5"/>
          <p:cNvSpPr>
            <a:spLocks noGrp="1"/>
          </p:cNvSpPr>
          <p:nvPr>
            <p:ph type="sldNum" sz="quarter" idx="12"/>
          </p:nvPr>
        </p:nvSpPr>
        <p:spPr/>
        <p:txBody>
          <a:bodyPr/>
          <a:lstStyle>
            <a:lvl1pPr>
              <a:defRPr/>
            </a:lvl1pPr>
          </a:lstStyle>
          <a:p>
            <a:pPr>
              <a:defRPr/>
            </a:pPr>
            <a:fld id="{5E57B1BC-0E22-4632-9504-FB6582CA5905}" type="slidenum">
              <a:rPr lang="cs-CZ"/>
              <a:pPr>
                <a:defRPr/>
              </a:pPr>
              <a:t>‹#›</a:t>
            </a:fld>
            <a:endParaRPr lang="cs-CZ"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721382" y="1785926"/>
            <a:ext cx="2850486" cy="1162050"/>
          </a:xfrm>
        </p:spPr>
        <p:txBody>
          <a:bodyPr anchor="b"/>
          <a:lstStyle>
            <a:lvl1pPr algn="l">
              <a:defRPr sz="2000" b="1"/>
            </a:lvl1pPr>
          </a:lstStyle>
          <a:p>
            <a:r>
              <a:rPr lang="cs-CZ" dirty="0" smtClean="0"/>
              <a:t>Klepnutím lze upravit styl předlohy nadpisů.</a:t>
            </a:r>
            <a:endParaRPr lang="cs-CZ" dirty="0"/>
          </a:p>
        </p:txBody>
      </p:sp>
      <p:sp>
        <p:nvSpPr>
          <p:cNvPr id="3" name="Zástupný symbol pro obsah 2"/>
          <p:cNvSpPr>
            <a:spLocks noGrp="1"/>
          </p:cNvSpPr>
          <p:nvPr>
            <p:ph idx="1"/>
          </p:nvPr>
        </p:nvSpPr>
        <p:spPr>
          <a:xfrm>
            <a:off x="3714744" y="1785926"/>
            <a:ext cx="4972056" cy="4340237"/>
          </a:xfrm>
        </p:spPr>
        <p:txBody>
          <a:bodyPr/>
          <a:lstStyle>
            <a:lvl1pPr>
              <a:defRPr sz="2800"/>
            </a:lvl1pPr>
            <a:lvl2pPr>
              <a:defRPr sz="24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dirty="0" smtClean="0"/>
              <a:t>Klepnutím lze upravit styly předlohy textu.</a:t>
            </a:r>
          </a:p>
          <a:p>
            <a:pPr lvl="1"/>
            <a:r>
              <a:rPr lang="cs-CZ" dirty="0" smtClean="0"/>
              <a:t>Druhá úroveň</a:t>
            </a:r>
          </a:p>
          <a:p>
            <a:pPr lvl="2"/>
            <a:r>
              <a:rPr lang="cs-CZ" dirty="0" smtClean="0"/>
              <a:t>Třetí úroveň</a:t>
            </a:r>
          </a:p>
          <a:p>
            <a:pPr lvl="3"/>
            <a:r>
              <a:rPr lang="cs-CZ" dirty="0" smtClean="0"/>
              <a:t>Čtvrtá úroveň</a:t>
            </a:r>
          </a:p>
          <a:p>
            <a:pPr lvl="4"/>
            <a:r>
              <a:rPr lang="cs-CZ" dirty="0" smtClean="0"/>
              <a:t>Pátá úroveň</a:t>
            </a:r>
            <a:endParaRPr lang="cs-CZ" dirty="0"/>
          </a:p>
        </p:txBody>
      </p:sp>
      <p:sp>
        <p:nvSpPr>
          <p:cNvPr id="4" name="Zástupný symbol pro text 3"/>
          <p:cNvSpPr>
            <a:spLocks noGrp="1"/>
          </p:cNvSpPr>
          <p:nvPr>
            <p:ph type="body" sz="half" idx="2"/>
          </p:nvPr>
        </p:nvSpPr>
        <p:spPr>
          <a:xfrm>
            <a:off x="721382" y="3143248"/>
            <a:ext cx="2850486" cy="298291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dirty="0" smtClean="0"/>
              <a:t>Klepnutím lze upravit styly předlohy textu.</a:t>
            </a:r>
          </a:p>
        </p:txBody>
      </p:sp>
      <p:sp>
        <p:nvSpPr>
          <p:cNvPr id="5" name="Zástupný symbol pro datum 3"/>
          <p:cNvSpPr>
            <a:spLocks noGrp="1"/>
          </p:cNvSpPr>
          <p:nvPr>
            <p:ph type="dt" sz="half" idx="10"/>
          </p:nvPr>
        </p:nvSpPr>
        <p:spPr/>
        <p:txBody>
          <a:bodyPr/>
          <a:lstStyle>
            <a:lvl1pPr>
              <a:defRPr smtClean="0"/>
            </a:lvl1pPr>
          </a:lstStyle>
          <a:p>
            <a:pPr>
              <a:defRPr/>
            </a:pPr>
            <a:fld id="{D75A6DB6-A714-4593-A744-BCC519E13462}" type="datetime1">
              <a:rPr lang="cs-CZ"/>
              <a:pPr>
                <a:defRPr/>
              </a:pPr>
              <a:t>8.4.2019</a:t>
            </a:fld>
            <a:endParaRPr lang="cs-CZ" dirty="0"/>
          </a:p>
        </p:txBody>
      </p:sp>
      <p:sp>
        <p:nvSpPr>
          <p:cNvPr id="6" name="Zástupný symbol pro zápatí 4"/>
          <p:cNvSpPr>
            <a:spLocks noGrp="1"/>
          </p:cNvSpPr>
          <p:nvPr>
            <p:ph type="ftr" sz="quarter" idx="11"/>
          </p:nvPr>
        </p:nvSpPr>
        <p:spPr/>
        <p:txBody>
          <a:bodyPr/>
          <a:lstStyle>
            <a:lvl1pPr>
              <a:defRPr/>
            </a:lvl1pPr>
          </a:lstStyle>
          <a:p>
            <a:pPr>
              <a:defRPr/>
            </a:pPr>
            <a:r>
              <a:t>Zápatí</a:t>
            </a:r>
            <a:endParaRPr dirty="0"/>
          </a:p>
        </p:txBody>
      </p:sp>
      <p:sp>
        <p:nvSpPr>
          <p:cNvPr id="7" name="Zástupný symbol pro číslo snímku 5"/>
          <p:cNvSpPr>
            <a:spLocks noGrp="1"/>
          </p:cNvSpPr>
          <p:nvPr>
            <p:ph type="sldNum" sz="quarter" idx="12"/>
          </p:nvPr>
        </p:nvSpPr>
        <p:spPr/>
        <p:txBody>
          <a:bodyPr/>
          <a:lstStyle>
            <a:lvl1pPr>
              <a:defRPr/>
            </a:lvl1pPr>
          </a:lstStyle>
          <a:p>
            <a:pPr>
              <a:defRPr/>
            </a:pPr>
            <a:fld id="{FC9C96BA-4F3C-401B-91C7-0D6705D7533A}" type="slidenum">
              <a:rPr lang="cs-CZ"/>
              <a:pPr>
                <a:defRPr/>
              </a:pPr>
              <a:t>‹#›</a:t>
            </a:fld>
            <a:endParaRPr lang="cs-CZ"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714348" y="4800600"/>
            <a:ext cx="8001056" cy="566738"/>
          </a:xfrm>
        </p:spPr>
        <p:txBody>
          <a:bodyPr anchor="b"/>
          <a:lstStyle>
            <a:lvl1pPr algn="l">
              <a:defRPr sz="2000" b="1"/>
            </a:lvl1pPr>
          </a:lstStyle>
          <a:p>
            <a:r>
              <a:rPr lang="cs-CZ" dirty="0" smtClean="0"/>
              <a:t>Klepnutím lze upravit styl předlohy nadpisů.</a:t>
            </a:r>
            <a:endParaRPr lang="cs-CZ" dirty="0"/>
          </a:p>
        </p:txBody>
      </p:sp>
      <p:sp>
        <p:nvSpPr>
          <p:cNvPr id="3" name="Zástupný symbol pro obrázek 2"/>
          <p:cNvSpPr>
            <a:spLocks noGrp="1"/>
          </p:cNvSpPr>
          <p:nvPr>
            <p:ph type="pic" idx="1"/>
          </p:nvPr>
        </p:nvSpPr>
        <p:spPr>
          <a:xfrm>
            <a:off x="714348" y="1785927"/>
            <a:ext cx="8001056" cy="2941648"/>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cs-CZ" noProof="0" dirty="0"/>
          </a:p>
        </p:txBody>
      </p:sp>
      <p:sp>
        <p:nvSpPr>
          <p:cNvPr id="4" name="Zástupný symbol pro text 3"/>
          <p:cNvSpPr>
            <a:spLocks noGrp="1"/>
          </p:cNvSpPr>
          <p:nvPr>
            <p:ph type="body" sz="half" idx="2"/>
          </p:nvPr>
        </p:nvSpPr>
        <p:spPr>
          <a:xfrm>
            <a:off x="714348" y="5367338"/>
            <a:ext cx="8001056"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Klepnutím lze upravit styly předlohy textu.</a:t>
            </a:r>
          </a:p>
        </p:txBody>
      </p:sp>
      <p:sp>
        <p:nvSpPr>
          <p:cNvPr id="5" name="Zástupný symbol pro datum 3"/>
          <p:cNvSpPr>
            <a:spLocks noGrp="1"/>
          </p:cNvSpPr>
          <p:nvPr>
            <p:ph type="dt" sz="half" idx="10"/>
          </p:nvPr>
        </p:nvSpPr>
        <p:spPr/>
        <p:txBody>
          <a:bodyPr/>
          <a:lstStyle>
            <a:lvl1pPr>
              <a:defRPr smtClean="0"/>
            </a:lvl1pPr>
          </a:lstStyle>
          <a:p>
            <a:pPr>
              <a:defRPr/>
            </a:pPr>
            <a:fld id="{B36F0BE9-3216-49FE-A03E-2A9689E0AAB5}" type="datetime1">
              <a:rPr lang="cs-CZ"/>
              <a:pPr>
                <a:defRPr/>
              </a:pPr>
              <a:t>8.4.2019</a:t>
            </a:fld>
            <a:endParaRPr lang="cs-CZ" dirty="0"/>
          </a:p>
        </p:txBody>
      </p:sp>
      <p:sp>
        <p:nvSpPr>
          <p:cNvPr id="6" name="Zástupný symbol pro zápatí 4"/>
          <p:cNvSpPr>
            <a:spLocks noGrp="1"/>
          </p:cNvSpPr>
          <p:nvPr>
            <p:ph type="ftr" sz="quarter" idx="11"/>
          </p:nvPr>
        </p:nvSpPr>
        <p:spPr/>
        <p:txBody>
          <a:bodyPr/>
          <a:lstStyle>
            <a:lvl1pPr>
              <a:defRPr/>
            </a:lvl1pPr>
          </a:lstStyle>
          <a:p>
            <a:pPr>
              <a:defRPr/>
            </a:pPr>
            <a:r>
              <a:t>Zápatí</a:t>
            </a:r>
            <a:endParaRPr dirty="0"/>
          </a:p>
        </p:txBody>
      </p:sp>
      <p:sp>
        <p:nvSpPr>
          <p:cNvPr id="7" name="Zástupný symbol pro číslo snímku 5"/>
          <p:cNvSpPr>
            <a:spLocks noGrp="1"/>
          </p:cNvSpPr>
          <p:nvPr>
            <p:ph type="sldNum" sz="quarter" idx="12"/>
          </p:nvPr>
        </p:nvSpPr>
        <p:spPr/>
        <p:txBody>
          <a:bodyPr/>
          <a:lstStyle>
            <a:lvl1pPr>
              <a:defRPr/>
            </a:lvl1pPr>
          </a:lstStyle>
          <a:p>
            <a:pPr>
              <a:defRPr/>
            </a:pPr>
            <a:fld id="{745A2D40-8849-445C-8D65-1F83977FF971}" type="slidenum">
              <a:rPr lang="cs-CZ"/>
              <a:pPr>
                <a:defRPr/>
              </a:pPr>
              <a:t>‹#›</a:t>
            </a:fld>
            <a:endParaRPr lang="cs-CZ"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wmf"/></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074" name="Zástupný symbol pro nadpis 1"/>
          <p:cNvSpPr>
            <a:spLocks noGrp="1"/>
          </p:cNvSpPr>
          <p:nvPr>
            <p:ph type="title"/>
          </p:nvPr>
        </p:nvSpPr>
        <p:spPr bwMode="auto">
          <a:xfrm>
            <a:off x="714375" y="1785938"/>
            <a:ext cx="7972425"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cs-CZ" smtClean="0"/>
              <a:t>Klepnutím lze upravit styl předlohy nadpisů.</a:t>
            </a:r>
          </a:p>
        </p:txBody>
      </p:sp>
      <p:sp>
        <p:nvSpPr>
          <p:cNvPr id="3075" name="Zástupný symbol pro text 2"/>
          <p:cNvSpPr>
            <a:spLocks noGrp="1"/>
          </p:cNvSpPr>
          <p:nvPr>
            <p:ph type="body" idx="1"/>
          </p:nvPr>
        </p:nvSpPr>
        <p:spPr bwMode="auto">
          <a:xfrm>
            <a:off x="714375" y="3071813"/>
            <a:ext cx="7972425" cy="30543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p>
        </p:txBody>
      </p:sp>
      <p:sp>
        <p:nvSpPr>
          <p:cNvPr id="4" name="Zástupný symbol pro datum 3"/>
          <p:cNvSpPr>
            <a:spLocks noGrp="1"/>
          </p:cNvSpPr>
          <p:nvPr>
            <p:ph type="dt" sz="half" idx="2"/>
          </p:nvPr>
        </p:nvSpPr>
        <p:spPr>
          <a:xfrm>
            <a:off x="714375" y="6356350"/>
            <a:ext cx="1214438" cy="358775"/>
          </a:xfrm>
          <a:prstGeom prst="rect">
            <a:avLst/>
          </a:prstGeom>
        </p:spPr>
        <p:txBody>
          <a:bodyPr vert="horz" lIns="91440" tIns="45720" rIns="91440" bIns="45720" rtlCol="0" anchor="ctr"/>
          <a:lstStyle>
            <a:lvl1pPr algn="l" fontAlgn="auto">
              <a:spcBef>
                <a:spcPts val="0"/>
              </a:spcBef>
              <a:spcAft>
                <a:spcPts val="0"/>
              </a:spcAft>
              <a:defRPr sz="1200" smtClean="0">
                <a:solidFill>
                  <a:srgbClr val="89A1A7"/>
                </a:solidFill>
                <a:latin typeface="Arial" pitchFamily="34" charset="0"/>
                <a:cs typeface="Arial" pitchFamily="34" charset="0"/>
              </a:defRPr>
            </a:lvl1pPr>
          </a:lstStyle>
          <a:p>
            <a:pPr>
              <a:defRPr/>
            </a:pPr>
            <a:fld id="{F3BFB937-B5A4-4A76-A25A-757D81FBCF28}" type="datetime1">
              <a:rPr lang="cs-CZ"/>
              <a:pPr>
                <a:defRPr/>
              </a:pPr>
              <a:t>8.4.2019</a:t>
            </a:fld>
            <a:endParaRPr lang="cs-CZ" dirty="0"/>
          </a:p>
        </p:txBody>
      </p:sp>
      <p:sp>
        <p:nvSpPr>
          <p:cNvPr id="5" name="Zástupný symbol pro zápatí 4"/>
          <p:cNvSpPr>
            <a:spLocks noGrp="1"/>
          </p:cNvSpPr>
          <p:nvPr>
            <p:ph type="ftr" sz="quarter" idx="3"/>
          </p:nvPr>
        </p:nvSpPr>
        <p:spPr>
          <a:xfrm>
            <a:off x="2071688" y="6357938"/>
            <a:ext cx="5286375" cy="357187"/>
          </a:xfrm>
          <a:prstGeom prst="rect">
            <a:avLst/>
          </a:prstGeom>
        </p:spPr>
        <p:txBody>
          <a:bodyPr vert="horz" lIns="91440" tIns="45720" rIns="91440" bIns="45720" rtlCol="0" anchor="ctr"/>
          <a:lstStyle>
            <a:lvl1pPr algn="ctr" fontAlgn="auto">
              <a:spcBef>
                <a:spcPts val="0"/>
              </a:spcBef>
              <a:spcAft>
                <a:spcPts val="0"/>
              </a:spcAft>
              <a:defRPr lang="cs-CZ" sz="1200" kern="1200">
                <a:solidFill>
                  <a:srgbClr val="89A1A7"/>
                </a:solidFill>
                <a:latin typeface="Arial" pitchFamily="34" charset="0"/>
                <a:ea typeface="+mn-ea"/>
                <a:cs typeface="Arial" pitchFamily="34" charset="0"/>
              </a:defRPr>
            </a:lvl1pPr>
          </a:lstStyle>
          <a:p>
            <a:pPr>
              <a:defRPr/>
            </a:pPr>
            <a:r>
              <a:t>Zápatí</a:t>
            </a:r>
          </a:p>
        </p:txBody>
      </p:sp>
      <p:sp>
        <p:nvSpPr>
          <p:cNvPr id="6" name="Zástupný symbol pro číslo snímku 5"/>
          <p:cNvSpPr>
            <a:spLocks noGrp="1"/>
          </p:cNvSpPr>
          <p:nvPr>
            <p:ph type="sldNum" sz="quarter" idx="4"/>
          </p:nvPr>
        </p:nvSpPr>
        <p:spPr>
          <a:xfrm>
            <a:off x="7500938" y="6356350"/>
            <a:ext cx="1185862" cy="358775"/>
          </a:xfrm>
          <a:prstGeom prst="rect">
            <a:avLst/>
          </a:prstGeom>
        </p:spPr>
        <p:txBody>
          <a:bodyPr vert="horz" lIns="91440" tIns="45720" rIns="91440" bIns="45720" rtlCol="0" anchor="ctr"/>
          <a:lstStyle>
            <a:lvl1pPr algn="r" fontAlgn="auto">
              <a:spcBef>
                <a:spcPts val="0"/>
              </a:spcBef>
              <a:spcAft>
                <a:spcPts val="0"/>
              </a:spcAft>
              <a:defRPr sz="1200">
                <a:solidFill>
                  <a:srgbClr val="89A1A7"/>
                </a:solidFill>
                <a:latin typeface="Arial" pitchFamily="34" charset="0"/>
                <a:cs typeface="Arial" pitchFamily="34" charset="0"/>
              </a:defRPr>
            </a:lvl1pPr>
          </a:lstStyle>
          <a:p>
            <a:pPr>
              <a:defRPr/>
            </a:pPr>
            <a:fld id="{DF50E39B-CD8D-4805-8E09-79C8979CFED4}" type="slidenum">
              <a:rPr lang="cs-CZ"/>
              <a:pPr>
                <a:defRPr/>
              </a:pPr>
              <a:t>‹#›</a:t>
            </a:fld>
            <a:endParaRPr lang="cs-CZ" dirty="0"/>
          </a:p>
        </p:txBody>
      </p:sp>
      <p:pic>
        <p:nvPicPr>
          <p:cNvPr id="3079" name="Obrázek 12" descr="kru.wmf"/>
          <p:cNvPicPr>
            <a:picLocks noChangeAspect="1"/>
          </p:cNvPicPr>
          <p:nvPr/>
        </p:nvPicPr>
        <p:blipFill>
          <a:blip r:embed="rId14"/>
          <a:srcRect/>
          <a:stretch>
            <a:fillRect/>
          </a:stretch>
        </p:blipFill>
        <p:spPr bwMode="auto">
          <a:xfrm>
            <a:off x="801688" y="484188"/>
            <a:ext cx="3803650" cy="55880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Lst>
  <p:hf hdr="0" ftr="0" dt="0"/>
  <p:txStyles>
    <p:titleStyle>
      <a:lvl1pPr algn="l" rtl="0" eaLnBrk="0" fontAlgn="base" hangingPunct="0">
        <a:spcBef>
          <a:spcPct val="0"/>
        </a:spcBef>
        <a:spcAft>
          <a:spcPct val="0"/>
        </a:spcAft>
        <a:defRPr sz="3600" b="1" kern="1200">
          <a:solidFill>
            <a:srgbClr val="375D67"/>
          </a:solidFill>
          <a:latin typeface="Arial" pitchFamily="34" charset="0"/>
          <a:ea typeface="+mj-ea"/>
          <a:cs typeface="Arial" pitchFamily="34" charset="0"/>
        </a:defRPr>
      </a:lvl1pPr>
      <a:lvl2pPr algn="l" rtl="0" eaLnBrk="0" fontAlgn="base" hangingPunct="0">
        <a:spcBef>
          <a:spcPct val="0"/>
        </a:spcBef>
        <a:spcAft>
          <a:spcPct val="0"/>
        </a:spcAft>
        <a:defRPr sz="3600" b="1">
          <a:solidFill>
            <a:srgbClr val="375D67"/>
          </a:solidFill>
          <a:latin typeface="Arial" charset="0"/>
          <a:cs typeface="Arial" charset="0"/>
        </a:defRPr>
      </a:lvl2pPr>
      <a:lvl3pPr algn="l" rtl="0" eaLnBrk="0" fontAlgn="base" hangingPunct="0">
        <a:spcBef>
          <a:spcPct val="0"/>
        </a:spcBef>
        <a:spcAft>
          <a:spcPct val="0"/>
        </a:spcAft>
        <a:defRPr sz="3600" b="1">
          <a:solidFill>
            <a:srgbClr val="375D67"/>
          </a:solidFill>
          <a:latin typeface="Arial" charset="0"/>
          <a:cs typeface="Arial" charset="0"/>
        </a:defRPr>
      </a:lvl3pPr>
      <a:lvl4pPr algn="l" rtl="0" eaLnBrk="0" fontAlgn="base" hangingPunct="0">
        <a:spcBef>
          <a:spcPct val="0"/>
        </a:spcBef>
        <a:spcAft>
          <a:spcPct val="0"/>
        </a:spcAft>
        <a:defRPr sz="3600" b="1">
          <a:solidFill>
            <a:srgbClr val="375D67"/>
          </a:solidFill>
          <a:latin typeface="Arial" charset="0"/>
          <a:cs typeface="Arial" charset="0"/>
        </a:defRPr>
      </a:lvl4pPr>
      <a:lvl5pPr algn="l" rtl="0" eaLnBrk="0" fontAlgn="base" hangingPunct="0">
        <a:spcBef>
          <a:spcPct val="0"/>
        </a:spcBef>
        <a:spcAft>
          <a:spcPct val="0"/>
        </a:spcAft>
        <a:defRPr sz="3600" b="1">
          <a:solidFill>
            <a:srgbClr val="375D67"/>
          </a:solidFill>
          <a:latin typeface="Arial" charset="0"/>
          <a:cs typeface="Arial" charset="0"/>
        </a:defRPr>
      </a:lvl5pPr>
      <a:lvl6pPr marL="457200" algn="l" rtl="0" fontAlgn="base">
        <a:spcBef>
          <a:spcPct val="0"/>
        </a:spcBef>
        <a:spcAft>
          <a:spcPct val="0"/>
        </a:spcAft>
        <a:defRPr sz="3600" b="1">
          <a:solidFill>
            <a:srgbClr val="375D67"/>
          </a:solidFill>
          <a:latin typeface="Arial" charset="0"/>
          <a:cs typeface="Arial" charset="0"/>
        </a:defRPr>
      </a:lvl6pPr>
      <a:lvl7pPr marL="914400" algn="l" rtl="0" fontAlgn="base">
        <a:spcBef>
          <a:spcPct val="0"/>
        </a:spcBef>
        <a:spcAft>
          <a:spcPct val="0"/>
        </a:spcAft>
        <a:defRPr sz="3600" b="1">
          <a:solidFill>
            <a:srgbClr val="375D67"/>
          </a:solidFill>
          <a:latin typeface="Arial" charset="0"/>
          <a:cs typeface="Arial" charset="0"/>
        </a:defRPr>
      </a:lvl7pPr>
      <a:lvl8pPr marL="1371600" algn="l" rtl="0" fontAlgn="base">
        <a:spcBef>
          <a:spcPct val="0"/>
        </a:spcBef>
        <a:spcAft>
          <a:spcPct val="0"/>
        </a:spcAft>
        <a:defRPr sz="3600" b="1">
          <a:solidFill>
            <a:srgbClr val="375D67"/>
          </a:solidFill>
          <a:latin typeface="Arial" charset="0"/>
          <a:cs typeface="Arial" charset="0"/>
        </a:defRPr>
      </a:lvl8pPr>
      <a:lvl9pPr marL="1828800" algn="l" rtl="0" fontAlgn="base">
        <a:spcBef>
          <a:spcPct val="0"/>
        </a:spcBef>
        <a:spcAft>
          <a:spcPct val="0"/>
        </a:spcAft>
        <a:defRPr sz="3600" b="1">
          <a:solidFill>
            <a:srgbClr val="375D67"/>
          </a:solidFill>
          <a:latin typeface="Arial" charset="0"/>
          <a:cs typeface="Arial" charset="0"/>
        </a:defRPr>
      </a:lvl9pPr>
    </p:titleStyle>
    <p:bodyStyle>
      <a:lvl1pPr marL="342900" indent="-342900" algn="l" rtl="0" eaLnBrk="0" fontAlgn="base" hangingPunct="0">
        <a:spcBef>
          <a:spcPct val="20000"/>
        </a:spcBef>
        <a:spcAft>
          <a:spcPct val="0"/>
        </a:spcAft>
        <a:buFont typeface="Arial" charset="0"/>
        <a:buChar char="•"/>
        <a:defRPr sz="2800" kern="1200">
          <a:solidFill>
            <a:schemeClr val="tx1"/>
          </a:solidFill>
          <a:latin typeface="Arial" pitchFamily="34" charset="0"/>
          <a:ea typeface="+mn-ea"/>
          <a:cs typeface="Arial" pitchFamily="34" charset="0"/>
        </a:defRPr>
      </a:lvl1pPr>
      <a:lvl2pPr marL="742950" indent="-285750" algn="l" rtl="0" eaLnBrk="0" fontAlgn="base" hangingPunct="0">
        <a:spcBef>
          <a:spcPct val="20000"/>
        </a:spcBef>
        <a:spcAft>
          <a:spcPct val="0"/>
        </a:spcAft>
        <a:buFont typeface="Arial" charset="0"/>
        <a:buChar char="–"/>
        <a:defRPr sz="2400" kern="1200">
          <a:solidFill>
            <a:schemeClr val="tx1"/>
          </a:solidFill>
          <a:latin typeface="Arial" pitchFamily="34" charset="0"/>
          <a:ea typeface="+mn-ea"/>
          <a:cs typeface="Arial" pitchFamily="34" charset="0"/>
        </a:defRPr>
      </a:lvl2pPr>
      <a:lvl3pPr marL="1143000" indent="-228600" algn="l" rtl="0" eaLnBrk="0" fontAlgn="base" hangingPunct="0">
        <a:spcBef>
          <a:spcPct val="20000"/>
        </a:spcBef>
        <a:spcAft>
          <a:spcPct val="0"/>
        </a:spcAft>
        <a:buFont typeface="Arial" charset="0"/>
        <a:buChar char="•"/>
        <a:defRPr sz="2000" kern="1200">
          <a:solidFill>
            <a:schemeClr val="tx1"/>
          </a:solidFill>
          <a:latin typeface="Arial" pitchFamily="34" charset="0"/>
          <a:ea typeface="+mn-ea"/>
          <a:cs typeface="Arial" pitchFamily="34" charset="0"/>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Arial" pitchFamily="34" charset="0"/>
          <a:ea typeface="+mn-ea"/>
          <a:cs typeface="Arial" pitchFamily="34" charset="0"/>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mailto:stovicek.p@kr-ustecky.cz" TargetMode="External"/><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7.xml"/><Relationship Id="rId1" Type="http://schemas.openxmlformats.org/officeDocument/2006/relationships/vmlDrawing" Target="../drawings/vmlDrawing1.vml"/><Relationship Id="rId5" Type="http://schemas.openxmlformats.org/officeDocument/2006/relationships/image" Target="../media/image12.emf"/><Relationship Id="rId4" Type="http://schemas.openxmlformats.org/officeDocument/2006/relationships/oleObject" Target="../embeddings/oleObject1.bin"/></Relationships>
</file>

<file path=ppt/slides/_rels/slide53.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3.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10" Type="http://schemas.openxmlformats.org/officeDocument/2006/relationships/image" Target="../media/image15.png"/><Relationship Id="rId4" Type="http://schemas.openxmlformats.org/officeDocument/2006/relationships/diagramLayout" Target="../diagrams/layout1.xml"/><Relationship Id="rId9" Type="http://schemas.openxmlformats.org/officeDocument/2006/relationships/image" Target="../media/image14.png"/></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3.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6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73.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74.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75.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76.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notesSlide" Target="../notesSlides/notesSlide77.xm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78.xm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82.xml"/><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83.xml"/><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hyperlink" Target="http://www.uur.cz/iLAS/iLAS.asp" TargetMode="External"/><Relationship Id="rId2" Type="http://schemas.openxmlformats.org/officeDocument/2006/relationships/notesSlide" Target="../notesSlides/notesSlide87.xml"/><Relationship Id="rId1" Type="http://schemas.openxmlformats.org/officeDocument/2006/relationships/slideLayout" Target="../slideLayouts/slideLayout2.xml"/><Relationship Id="rId4" Type="http://schemas.openxmlformats.org/officeDocument/2006/relationships/hyperlink" Target="http://www.uur.cz/iLAS/ikas/ikas.asp" TargetMode="External"/></Relationships>
</file>

<file path=ppt/slides/_rels/slide8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notesSlide" Target="../notesSlides/notesSlide93.xml"/><Relationship Id="rId2" Type="http://schemas.openxmlformats.org/officeDocument/2006/relationships/slideLayout" Target="../slideLayouts/slideLayout7.xml"/><Relationship Id="rId1" Type="http://schemas.openxmlformats.org/officeDocument/2006/relationships/vmlDrawing" Target="../drawings/vmlDrawing2.vml"/><Relationship Id="rId5" Type="http://schemas.openxmlformats.org/officeDocument/2006/relationships/image" Target="../media/image34.emf"/><Relationship Id="rId4" Type="http://schemas.openxmlformats.org/officeDocument/2006/relationships/oleObject" Target="../embeddings/oleObject2.bin"/></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8" Type="http://schemas.openxmlformats.org/officeDocument/2006/relationships/hyperlink" Target="http://www.kr-ustecky.cz/uzemni-planovani/ms-204646/p1=204646" TargetMode="External"/><Relationship Id="rId3" Type="http://schemas.openxmlformats.org/officeDocument/2006/relationships/hyperlink" Target="http://www.mmr.cz/" TargetMode="External"/><Relationship Id="rId7" Type="http://schemas.openxmlformats.org/officeDocument/2006/relationships/hyperlink" Target="http://geoportal.kr-ustecky.cz/gs/" TargetMode="External"/><Relationship Id="rId2" Type="http://schemas.openxmlformats.org/officeDocument/2006/relationships/notesSlide" Target="../notesSlides/notesSlide96.xml"/><Relationship Id="rId1" Type="http://schemas.openxmlformats.org/officeDocument/2006/relationships/slideLayout" Target="../slideLayouts/slideLayout2.xml"/><Relationship Id="rId6" Type="http://schemas.openxmlformats.org/officeDocument/2006/relationships/hyperlink" Target="http://www.kr-ustecky.cz/" TargetMode="External"/><Relationship Id="rId5" Type="http://schemas.openxmlformats.org/officeDocument/2006/relationships/hyperlink" Target="http://portal.uur.cz/" TargetMode="External"/><Relationship Id="rId10" Type="http://schemas.openxmlformats.org/officeDocument/2006/relationships/hyperlink" Target="http://www.cka.cz/" TargetMode="External"/><Relationship Id="rId4" Type="http://schemas.openxmlformats.org/officeDocument/2006/relationships/hyperlink" Target="http://www.uur.cz/" TargetMode="External"/><Relationship Id="rId9" Type="http://schemas.openxmlformats.org/officeDocument/2006/relationships/hyperlink" Target="http://www.urbanismus.cz/" TargetMode="External"/></Relationships>
</file>

<file path=ppt/slides/_rels/slide9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97.xml"/><Relationship Id="rId1" Type="http://schemas.openxmlformats.org/officeDocument/2006/relationships/slideLayout" Target="../slideLayouts/slideLayout7.xml"/><Relationship Id="rId6" Type="http://schemas.openxmlformats.org/officeDocument/2006/relationships/hyperlink" Target="http://www.uur.cz/" TargetMode="External"/><Relationship Id="rId5" Type="http://schemas.openxmlformats.org/officeDocument/2006/relationships/hyperlink" Target="http://www.mmr.cz/" TargetMode="External"/><Relationship Id="rId4" Type="http://schemas.openxmlformats.org/officeDocument/2006/relationships/image" Target="../media/image36.png"/></Relationships>
</file>

<file path=ppt/slides/_rels/slide99.xml.rels><?xml version="1.0" encoding="UTF-8" standalone="yes"?>
<Relationships xmlns="http://schemas.openxmlformats.org/package/2006/relationships"><Relationship Id="rId3" Type="http://schemas.openxmlformats.org/officeDocument/2006/relationships/hyperlink" Target="mailto:stovicek.p@kr-ustecky.cz" TargetMode="External"/><Relationship Id="rId2" Type="http://schemas.openxmlformats.org/officeDocument/2006/relationships/notesSlide" Target="../notesSlides/notesSlide98.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Zástupný symbol pro číslo snímku 3"/>
          <p:cNvSpPr>
            <a:spLocks noGrp="1"/>
          </p:cNvSpPr>
          <p:nvPr>
            <p:ph type="sldNum" sz="quarter" idx="12"/>
          </p:nvPr>
        </p:nvSpPr>
        <p:spPr/>
        <p:txBody>
          <a:bodyPr/>
          <a:lstStyle/>
          <a:p>
            <a:pPr>
              <a:defRPr/>
            </a:pPr>
            <a:fld id="{14D99DB3-E453-41F8-94C7-649478B5DA2F}" type="slidenum">
              <a:rPr lang="cs-CZ" smtClean="0"/>
              <a:pPr>
                <a:defRPr/>
              </a:pPr>
              <a:t>1</a:t>
            </a:fld>
            <a:endParaRPr lang="cs-CZ" dirty="0"/>
          </a:p>
        </p:txBody>
      </p:sp>
      <p:sp>
        <p:nvSpPr>
          <p:cNvPr id="5" name="Obdélník 4"/>
          <p:cNvSpPr/>
          <p:nvPr/>
        </p:nvSpPr>
        <p:spPr>
          <a:xfrm>
            <a:off x="323528" y="188640"/>
            <a:ext cx="8363272" cy="1200329"/>
          </a:xfrm>
          <a:prstGeom prst="rect">
            <a:avLst/>
          </a:prstGeom>
        </p:spPr>
        <p:txBody>
          <a:bodyPr wrap="square">
            <a:spAutoFit/>
          </a:bodyPr>
          <a:lstStyle/>
          <a:p>
            <a:pPr algn="ctr">
              <a:spcAft>
                <a:spcPts val="0"/>
              </a:spcAft>
              <a:tabLst>
                <a:tab pos="449580" algn="l"/>
              </a:tabLst>
            </a:pPr>
            <a:r>
              <a:rPr lang="cs-CZ" sz="3600" b="1" dirty="0" smtClean="0">
                <a:latin typeface="Arial" panose="020B0604020202020204" pitchFamily="34" charset="0"/>
                <a:ea typeface="Times New Roman" panose="02020603050405020304" pitchFamily="18" charset="0"/>
              </a:rPr>
              <a:t>Územní </a:t>
            </a:r>
            <a:r>
              <a:rPr lang="cs-CZ" sz="3600" b="1" dirty="0">
                <a:latin typeface="Arial" panose="020B0604020202020204" pitchFamily="34" charset="0"/>
                <a:ea typeface="Times New Roman" panose="02020603050405020304" pitchFamily="18" charset="0"/>
              </a:rPr>
              <a:t>plánování </a:t>
            </a:r>
            <a:endParaRPr lang="cs-CZ" sz="3600" b="1" dirty="0" smtClean="0">
              <a:latin typeface="Arial" panose="020B0604020202020204" pitchFamily="34" charset="0"/>
              <a:ea typeface="Times New Roman" panose="02020603050405020304" pitchFamily="18" charset="0"/>
            </a:endParaRPr>
          </a:p>
          <a:p>
            <a:pPr algn="ctr">
              <a:spcAft>
                <a:spcPts val="0"/>
              </a:spcAft>
              <a:tabLst>
                <a:tab pos="449580" algn="l"/>
              </a:tabLst>
            </a:pPr>
            <a:r>
              <a:rPr lang="cs-CZ" sz="3600" b="1" dirty="0" smtClean="0">
                <a:latin typeface="Arial" panose="020B0604020202020204" pitchFamily="34" charset="0"/>
                <a:ea typeface="Times New Roman" panose="02020603050405020304" pitchFamily="18" charset="0"/>
              </a:rPr>
              <a:t>– </a:t>
            </a:r>
            <a:r>
              <a:rPr lang="cs-CZ" sz="3600" b="1" dirty="0">
                <a:latin typeface="Arial" panose="020B0604020202020204" pitchFamily="34" charset="0"/>
                <a:ea typeface="Times New Roman" panose="02020603050405020304" pitchFamily="18" charset="0"/>
              </a:rPr>
              <a:t>pracovní setkání se </a:t>
            </a:r>
            <a:r>
              <a:rPr lang="cs-CZ" sz="3600" b="1" dirty="0" smtClean="0">
                <a:latin typeface="Arial" panose="020B0604020202020204" pitchFamily="34" charset="0"/>
                <a:ea typeface="Times New Roman" panose="02020603050405020304" pitchFamily="18" charset="0"/>
              </a:rPr>
              <a:t>starosty </a:t>
            </a:r>
          </a:p>
        </p:txBody>
      </p:sp>
      <p:sp>
        <p:nvSpPr>
          <p:cNvPr id="2" name="TextovéPole 1"/>
          <p:cNvSpPr txBox="1"/>
          <p:nvPr/>
        </p:nvSpPr>
        <p:spPr>
          <a:xfrm>
            <a:off x="323529" y="1772816"/>
            <a:ext cx="8363272" cy="5586145"/>
          </a:xfrm>
          <a:prstGeom prst="rect">
            <a:avLst/>
          </a:prstGeom>
          <a:noFill/>
        </p:spPr>
        <p:txBody>
          <a:bodyPr wrap="square" rtlCol="0">
            <a:spAutoFit/>
          </a:bodyPr>
          <a:lstStyle/>
          <a:p>
            <a:r>
              <a:rPr lang="cs-CZ" sz="2400" b="1" dirty="0" smtClean="0">
                <a:latin typeface="Arial Narrow" panose="020B0606020202030204" pitchFamily="34" charset="0"/>
              </a:rPr>
              <a:t>Krajský úřad Ústeckého kraje</a:t>
            </a:r>
            <a:r>
              <a:rPr lang="cs-CZ" sz="2000" b="1" dirty="0" smtClean="0">
                <a:latin typeface="Arial Narrow" panose="020B0606020202030204" pitchFamily="34" charset="0"/>
              </a:rPr>
              <a:t>, </a:t>
            </a:r>
            <a:r>
              <a:rPr lang="cs-CZ" sz="2000" dirty="0" smtClean="0">
                <a:latin typeface="Arial Narrow" panose="020B0606020202030204" pitchFamily="34" charset="0"/>
              </a:rPr>
              <a:t>odbor územního plánování a stavebního řádu, oddělení územního plánování </a:t>
            </a:r>
          </a:p>
          <a:p>
            <a:pPr>
              <a:spcBef>
                <a:spcPts val="900"/>
              </a:spcBef>
              <a:spcAft>
                <a:spcPts val="900"/>
              </a:spcAft>
            </a:pPr>
            <a:r>
              <a:rPr lang="cs-CZ" sz="2400" b="1" dirty="0" smtClean="0">
                <a:latin typeface="Arial Narrow" panose="020B0606020202030204" pitchFamily="34" charset="0"/>
              </a:rPr>
              <a:t>Úřady územního plánování </a:t>
            </a:r>
            <a:r>
              <a:rPr lang="cs-CZ" sz="2000" dirty="0" smtClean="0">
                <a:latin typeface="Arial Narrow" panose="020B0606020202030204" pitchFamily="34" charset="0"/>
              </a:rPr>
              <a:t>obcí s rozšířenou působností                                     </a:t>
            </a:r>
            <a:r>
              <a:rPr lang="cs-CZ" sz="2400" b="1" dirty="0" smtClean="0">
                <a:latin typeface="Arial Narrow" panose="020B0606020202030204" pitchFamily="34" charset="0"/>
              </a:rPr>
              <a:t>Děčín, Rumburk, Ústí nad Labem, Varnsdorf </a:t>
            </a:r>
          </a:p>
          <a:p>
            <a:pPr>
              <a:spcBef>
                <a:spcPts val="600"/>
              </a:spcBef>
              <a:spcAft>
                <a:spcPts val="600"/>
              </a:spcAft>
            </a:pPr>
            <a:r>
              <a:rPr lang="cs-CZ" sz="2800" b="1" dirty="0" smtClean="0">
                <a:latin typeface="Arial Narrow" panose="020B0606020202030204" pitchFamily="34" charset="0"/>
              </a:rPr>
              <a:t>Program:</a:t>
            </a:r>
          </a:p>
          <a:p>
            <a:pPr marL="457200" indent="-457200">
              <a:spcBef>
                <a:spcPts val="600"/>
              </a:spcBef>
              <a:spcAft>
                <a:spcPts val="600"/>
              </a:spcAft>
              <a:buAutoNum type="arabicParenR"/>
            </a:pPr>
            <a:r>
              <a:rPr lang="cs-CZ" sz="2800" dirty="0" smtClean="0">
                <a:latin typeface="Arial Narrow" panose="020B0606020202030204" pitchFamily="34" charset="0"/>
              </a:rPr>
              <a:t>Úvod, legislativa územního plánování </a:t>
            </a:r>
          </a:p>
          <a:p>
            <a:pPr marL="457200" indent="-457200">
              <a:spcBef>
                <a:spcPts val="600"/>
              </a:spcBef>
              <a:spcAft>
                <a:spcPts val="600"/>
              </a:spcAft>
              <a:buAutoNum type="arabicParenR"/>
            </a:pPr>
            <a:r>
              <a:rPr lang="cs-CZ" sz="2800" dirty="0" smtClean="0">
                <a:latin typeface="Arial Narrow" panose="020B0606020202030204" pitchFamily="34" charset="0"/>
              </a:rPr>
              <a:t>Aktuální stav územně plánovací činnosti kraje</a:t>
            </a:r>
          </a:p>
          <a:p>
            <a:pPr marL="457200" indent="-457200">
              <a:spcBef>
                <a:spcPts val="600"/>
              </a:spcBef>
              <a:spcAft>
                <a:spcPts val="600"/>
              </a:spcAft>
              <a:buAutoNum type="arabicParenR"/>
            </a:pPr>
            <a:r>
              <a:rPr lang="cs-CZ" sz="2800" dirty="0" smtClean="0">
                <a:latin typeface="Arial Narrow" panose="020B0606020202030204" pitchFamily="34" charset="0"/>
              </a:rPr>
              <a:t>Aktuální stav územně plánovací činnosti obcí s rozšířenou působností</a:t>
            </a:r>
          </a:p>
          <a:p>
            <a:pPr marL="457200" indent="-457200">
              <a:spcBef>
                <a:spcPts val="600"/>
              </a:spcBef>
              <a:spcAft>
                <a:spcPts val="600"/>
              </a:spcAft>
              <a:buAutoNum type="arabicParenR"/>
            </a:pPr>
            <a:r>
              <a:rPr lang="cs-CZ" sz="2800" dirty="0" smtClean="0">
                <a:latin typeface="Arial Narrow" panose="020B0606020202030204" pitchFamily="34" charset="0"/>
              </a:rPr>
              <a:t>Dotazy, diskuze </a:t>
            </a:r>
            <a:endParaRPr lang="cs-CZ" sz="2800" dirty="0">
              <a:solidFill>
                <a:schemeClr val="bg1">
                  <a:lumMod val="50000"/>
                </a:schemeClr>
              </a:solidFill>
              <a:latin typeface="Arial Narrow" panose="020B0606020202030204" pitchFamily="34" charset="0"/>
            </a:endParaRPr>
          </a:p>
          <a:p>
            <a:endParaRPr lang="cs-CZ" sz="1600" dirty="0" smtClean="0">
              <a:solidFill>
                <a:schemeClr val="bg1">
                  <a:lumMod val="50000"/>
                </a:schemeClr>
              </a:solidFill>
              <a:latin typeface="Arial Narrow" panose="020B0606020202030204" pitchFamily="34" charset="0"/>
            </a:endParaRPr>
          </a:p>
          <a:p>
            <a:r>
              <a:rPr lang="cs-CZ" sz="1600" dirty="0" smtClean="0">
                <a:solidFill>
                  <a:schemeClr val="bg1">
                    <a:lumMod val="50000"/>
                  </a:schemeClr>
                </a:solidFill>
                <a:latin typeface="Arial Narrow" panose="020B0606020202030204" pitchFamily="34" charset="0"/>
              </a:rPr>
              <a:t> </a:t>
            </a:r>
            <a:endParaRPr lang="cs-CZ" sz="1600" dirty="0">
              <a:solidFill>
                <a:schemeClr val="bg1">
                  <a:lumMod val="50000"/>
                </a:schemeClr>
              </a:solidFill>
              <a:latin typeface="Arial Narrow" panose="020B0606020202030204" pitchFamily="34" charset="0"/>
            </a:endParaRPr>
          </a:p>
        </p:txBody>
      </p:sp>
    </p:spTree>
    <p:extLst>
      <p:ext uri="{BB962C8B-B14F-4D97-AF65-F5344CB8AC3E}">
        <p14:creationId xmlns:p14="http://schemas.microsoft.com/office/powerpoint/2010/main" val="101320655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Nadpis 1"/>
          <p:cNvSpPr>
            <a:spLocks noGrp="1"/>
          </p:cNvSpPr>
          <p:nvPr>
            <p:ph type="title"/>
          </p:nvPr>
        </p:nvSpPr>
        <p:spPr/>
        <p:txBody>
          <a:bodyPr/>
          <a:lstStyle/>
          <a:p>
            <a:pPr eaLnBrk="1" hangingPunct="1"/>
            <a:r>
              <a:rPr lang="cs-CZ" sz="2800" dirty="0" smtClean="0">
                <a:latin typeface="Arial" charset="0"/>
                <a:cs typeface="Arial" charset="0"/>
              </a:rPr>
              <a:t/>
            </a:r>
            <a:br>
              <a:rPr lang="cs-CZ" sz="2800" dirty="0" smtClean="0">
                <a:latin typeface="Arial" charset="0"/>
                <a:cs typeface="Arial" charset="0"/>
              </a:rPr>
            </a:br>
            <a:r>
              <a:rPr lang="cs-CZ" sz="2400" dirty="0" smtClean="0">
                <a:solidFill>
                  <a:schemeClr val="bg1">
                    <a:lumMod val="65000"/>
                  </a:schemeClr>
                </a:solidFill>
                <a:latin typeface="Arial" charset="0"/>
                <a:cs typeface="Arial" charset="0"/>
              </a:rPr>
              <a:t>Legislativní rámec ÚP</a:t>
            </a:r>
            <a:r>
              <a:rPr lang="cs-CZ" sz="2400" dirty="0" smtClean="0">
                <a:latin typeface="Arial" charset="0"/>
                <a:cs typeface="Arial" charset="0"/>
              </a:rPr>
              <a:t/>
            </a:r>
            <a:br>
              <a:rPr lang="cs-CZ" sz="2400" dirty="0" smtClean="0">
                <a:latin typeface="Arial" charset="0"/>
                <a:cs typeface="Arial" charset="0"/>
              </a:rPr>
            </a:br>
            <a:r>
              <a:rPr lang="cs-CZ" dirty="0" smtClean="0">
                <a:latin typeface="Arial" charset="0"/>
                <a:cs typeface="Arial" charset="0"/>
              </a:rPr>
              <a:t/>
            </a:r>
            <a:br>
              <a:rPr lang="cs-CZ" dirty="0" smtClean="0">
                <a:latin typeface="Arial" charset="0"/>
                <a:cs typeface="Arial" charset="0"/>
              </a:rPr>
            </a:br>
            <a:endParaRPr lang="cs-CZ" dirty="0" smtClean="0">
              <a:latin typeface="Arial" charset="0"/>
              <a:cs typeface="Arial" charset="0"/>
            </a:endParaRPr>
          </a:p>
        </p:txBody>
      </p:sp>
      <p:sp>
        <p:nvSpPr>
          <p:cNvPr id="21507" name="Zástupný symbol pro obsah 2"/>
          <p:cNvSpPr>
            <a:spLocks noGrp="1"/>
          </p:cNvSpPr>
          <p:nvPr>
            <p:ph idx="1"/>
          </p:nvPr>
        </p:nvSpPr>
        <p:spPr>
          <a:xfrm>
            <a:off x="714375" y="2276872"/>
            <a:ext cx="7972425" cy="4438253"/>
          </a:xfrm>
        </p:spPr>
        <p:txBody>
          <a:bodyPr/>
          <a:lstStyle/>
          <a:p>
            <a:pPr eaLnBrk="1" hangingPunct="1">
              <a:spcBef>
                <a:spcPts val="600"/>
              </a:spcBef>
              <a:spcAft>
                <a:spcPts val="600"/>
              </a:spcAft>
              <a:buFont typeface="Arial" charset="0"/>
              <a:buNone/>
            </a:pPr>
            <a:r>
              <a:rPr lang="cs-CZ" b="1" dirty="0" smtClean="0">
                <a:latin typeface="Arial" charset="0"/>
                <a:cs typeface="Arial" charset="0"/>
              </a:rPr>
              <a:t>Předpisy z různých oborů lidské činnosti</a:t>
            </a:r>
            <a:r>
              <a:rPr lang="cs-CZ" sz="2400" dirty="0" smtClean="0">
                <a:latin typeface="Arial" charset="0"/>
                <a:cs typeface="Arial" charset="0"/>
              </a:rPr>
              <a:t>, např.</a:t>
            </a:r>
            <a:r>
              <a:rPr lang="cs-CZ" sz="2400" b="1" dirty="0" smtClean="0">
                <a:latin typeface="Arial" charset="0"/>
                <a:cs typeface="Arial" charset="0"/>
              </a:rPr>
              <a:t> </a:t>
            </a:r>
            <a:endParaRPr lang="cs-CZ" sz="2400" dirty="0" smtClean="0">
              <a:latin typeface="Arial" charset="0"/>
              <a:cs typeface="Arial" charset="0"/>
            </a:endParaRPr>
          </a:p>
          <a:p>
            <a:pPr eaLnBrk="1" hangingPunct="1">
              <a:spcBef>
                <a:spcPts val="600"/>
              </a:spcBef>
              <a:spcAft>
                <a:spcPts val="600"/>
              </a:spcAft>
            </a:pPr>
            <a:r>
              <a:rPr lang="cs-CZ" sz="2400" dirty="0" smtClean="0">
                <a:latin typeface="Arial" charset="0"/>
                <a:cs typeface="Arial" charset="0"/>
              </a:rPr>
              <a:t>zákon o ochraně přírody a krajiny</a:t>
            </a:r>
          </a:p>
          <a:p>
            <a:pPr eaLnBrk="1" hangingPunct="1">
              <a:spcBef>
                <a:spcPts val="600"/>
              </a:spcBef>
              <a:spcAft>
                <a:spcPts val="600"/>
              </a:spcAft>
            </a:pPr>
            <a:r>
              <a:rPr lang="cs-CZ" sz="2400" dirty="0" smtClean="0">
                <a:latin typeface="Arial" charset="0"/>
                <a:cs typeface="Arial" charset="0"/>
              </a:rPr>
              <a:t>lesní zákon</a:t>
            </a:r>
          </a:p>
          <a:p>
            <a:pPr eaLnBrk="1" hangingPunct="1">
              <a:spcBef>
                <a:spcPts val="600"/>
              </a:spcBef>
              <a:spcAft>
                <a:spcPts val="600"/>
              </a:spcAft>
            </a:pPr>
            <a:r>
              <a:rPr lang="cs-CZ" sz="2400" dirty="0" smtClean="0">
                <a:latin typeface="Arial" charset="0"/>
                <a:cs typeface="Arial" charset="0"/>
              </a:rPr>
              <a:t>vodní zákon</a:t>
            </a:r>
          </a:p>
          <a:p>
            <a:pPr eaLnBrk="1" hangingPunct="1">
              <a:spcBef>
                <a:spcPts val="600"/>
              </a:spcBef>
              <a:spcAft>
                <a:spcPts val="600"/>
              </a:spcAft>
            </a:pPr>
            <a:r>
              <a:rPr lang="cs-CZ" sz="2400" dirty="0" smtClean="0">
                <a:latin typeface="Arial" charset="0"/>
                <a:cs typeface="Arial" charset="0"/>
              </a:rPr>
              <a:t>horní zákon</a:t>
            </a:r>
          </a:p>
          <a:p>
            <a:pPr eaLnBrk="1" hangingPunct="1">
              <a:spcBef>
                <a:spcPts val="600"/>
              </a:spcBef>
              <a:spcAft>
                <a:spcPts val="600"/>
              </a:spcAft>
            </a:pPr>
            <a:r>
              <a:rPr lang="cs-CZ" sz="2400" dirty="0" smtClean="0">
                <a:latin typeface="Arial" charset="0"/>
                <a:cs typeface="Arial" charset="0"/>
              </a:rPr>
              <a:t>zákon o ochraně zemědělského půdního fondu</a:t>
            </a:r>
          </a:p>
          <a:p>
            <a:pPr eaLnBrk="1" hangingPunct="1">
              <a:spcBef>
                <a:spcPts val="600"/>
              </a:spcBef>
              <a:spcAft>
                <a:spcPts val="600"/>
              </a:spcAft>
            </a:pPr>
            <a:r>
              <a:rPr lang="cs-CZ" sz="2400" dirty="0" smtClean="0">
                <a:latin typeface="Arial" charset="0"/>
                <a:cs typeface="Arial" charset="0"/>
              </a:rPr>
              <a:t>zákon o posuzování vlivů na životní prostředí</a:t>
            </a:r>
          </a:p>
          <a:p>
            <a:pPr eaLnBrk="1" hangingPunct="1"/>
            <a:r>
              <a:rPr lang="cs-CZ" sz="2400" dirty="0" smtClean="0">
                <a:latin typeface="Arial" charset="0"/>
                <a:cs typeface="Arial" charset="0"/>
              </a:rPr>
              <a:t>……..</a:t>
            </a:r>
          </a:p>
          <a:p>
            <a:pPr eaLnBrk="1" hangingPunct="1">
              <a:buFont typeface="Arial" charset="0"/>
              <a:buNone/>
            </a:pPr>
            <a:endParaRPr lang="cs-CZ" sz="2400" dirty="0" smtClean="0">
              <a:latin typeface="Arial" charset="0"/>
              <a:cs typeface="Arial" charset="0"/>
            </a:endParaRPr>
          </a:p>
        </p:txBody>
      </p:sp>
      <p:sp>
        <p:nvSpPr>
          <p:cNvPr id="21508" name="Zástupný symbol pro číslo snímku 3"/>
          <p:cNvSpPr>
            <a:spLocks noGrp="1"/>
          </p:cNvSpPr>
          <p:nvPr>
            <p:ph type="sldNum" sz="quarter" idx="12"/>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E9EF0C41-A188-472E-A52E-AF59DC72BBA2}" type="slidenum">
              <a:rPr lang="cs-CZ" smtClean="0">
                <a:latin typeface="Arial" charset="0"/>
                <a:cs typeface="Arial" charset="0"/>
              </a:rPr>
              <a:pPr fontAlgn="base">
                <a:spcBef>
                  <a:spcPct val="0"/>
                </a:spcBef>
                <a:spcAft>
                  <a:spcPct val="0"/>
                </a:spcAft>
              </a:pPr>
              <a:t>10</a:t>
            </a:fld>
            <a:endParaRPr lang="cs-CZ" smtClean="0">
              <a:latin typeface="Arial" charset="0"/>
              <a:cs typeface="Arial" charset="0"/>
            </a:endParaRPr>
          </a:p>
        </p:txBody>
      </p:sp>
    </p:spTree>
    <p:extLst>
      <p:ext uri="{BB962C8B-B14F-4D97-AF65-F5344CB8AC3E}">
        <p14:creationId xmlns:p14="http://schemas.microsoft.com/office/powerpoint/2010/main" val="401451642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Nadpis 1"/>
          <p:cNvSpPr>
            <a:spLocks noGrp="1"/>
          </p:cNvSpPr>
          <p:nvPr>
            <p:ph type="title"/>
          </p:nvPr>
        </p:nvSpPr>
        <p:spPr/>
        <p:txBody>
          <a:bodyPr/>
          <a:lstStyle/>
          <a:p>
            <a:pPr eaLnBrk="1" hangingPunct="1"/>
            <a:r>
              <a:rPr lang="cs-CZ" sz="2800" dirty="0" smtClean="0">
                <a:latin typeface="Arial" charset="0"/>
                <a:cs typeface="Arial" charset="0"/>
              </a:rPr>
              <a:t/>
            </a:r>
            <a:br>
              <a:rPr lang="cs-CZ" sz="2800" dirty="0" smtClean="0">
                <a:latin typeface="Arial" charset="0"/>
                <a:cs typeface="Arial" charset="0"/>
              </a:rPr>
            </a:br>
            <a:r>
              <a:rPr lang="cs-CZ" sz="2400" dirty="0" smtClean="0">
                <a:solidFill>
                  <a:schemeClr val="bg1">
                    <a:lumMod val="65000"/>
                  </a:schemeClr>
                </a:solidFill>
                <a:latin typeface="Arial" charset="0"/>
                <a:cs typeface="Arial" charset="0"/>
              </a:rPr>
              <a:t>Legislativní rámec ÚP</a:t>
            </a:r>
            <a:r>
              <a:rPr lang="cs-CZ" sz="2400" dirty="0" smtClean="0">
                <a:latin typeface="Arial" charset="0"/>
                <a:cs typeface="Arial" charset="0"/>
              </a:rPr>
              <a:t/>
            </a:r>
            <a:br>
              <a:rPr lang="cs-CZ" sz="2400" dirty="0" smtClean="0">
                <a:latin typeface="Arial" charset="0"/>
                <a:cs typeface="Arial" charset="0"/>
              </a:rPr>
            </a:br>
            <a:r>
              <a:rPr lang="cs-CZ" dirty="0" smtClean="0">
                <a:latin typeface="Arial" charset="0"/>
                <a:cs typeface="Arial" charset="0"/>
              </a:rPr>
              <a:t/>
            </a:r>
            <a:br>
              <a:rPr lang="cs-CZ" dirty="0" smtClean="0">
                <a:latin typeface="Arial" charset="0"/>
                <a:cs typeface="Arial" charset="0"/>
              </a:rPr>
            </a:br>
            <a:endParaRPr lang="cs-CZ" dirty="0" smtClean="0">
              <a:latin typeface="Arial" charset="0"/>
              <a:cs typeface="Arial" charset="0"/>
            </a:endParaRPr>
          </a:p>
        </p:txBody>
      </p:sp>
      <p:sp>
        <p:nvSpPr>
          <p:cNvPr id="22531" name="Zástupný symbol pro obsah 2"/>
          <p:cNvSpPr>
            <a:spLocks noGrp="1"/>
          </p:cNvSpPr>
          <p:nvPr>
            <p:ph idx="1"/>
          </p:nvPr>
        </p:nvSpPr>
        <p:spPr>
          <a:xfrm>
            <a:off x="714375" y="2428875"/>
            <a:ext cx="7972425" cy="3697288"/>
          </a:xfrm>
        </p:spPr>
        <p:txBody>
          <a:bodyPr/>
          <a:lstStyle/>
          <a:p>
            <a:pPr eaLnBrk="1" hangingPunct="1">
              <a:buFont typeface="Arial" charset="0"/>
              <a:buNone/>
            </a:pPr>
            <a:endParaRPr lang="cs-CZ" sz="2400" b="1" dirty="0" smtClean="0">
              <a:latin typeface="Arial" charset="0"/>
              <a:cs typeface="Arial" charset="0"/>
            </a:endParaRPr>
          </a:p>
          <a:p>
            <a:pPr eaLnBrk="1" hangingPunct="1">
              <a:spcBef>
                <a:spcPct val="0"/>
              </a:spcBef>
              <a:buFont typeface="Arial" charset="0"/>
              <a:buNone/>
            </a:pPr>
            <a:r>
              <a:rPr lang="cs-CZ" b="1" dirty="0" smtClean="0">
                <a:latin typeface="Arial" charset="0"/>
                <a:cs typeface="Arial" charset="0"/>
              </a:rPr>
              <a:t>Zákon č. 500/2004 Sb</a:t>
            </a:r>
            <a:r>
              <a:rPr lang="cs-CZ" sz="2400" b="1" dirty="0" smtClean="0">
                <a:latin typeface="Arial" charset="0"/>
                <a:cs typeface="Arial" charset="0"/>
              </a:rPr>
              <a:t>. </a:t>
            </a:r>
            <a:r>
              <a:rPr lang="cs-CZ" sz="2400" dirty="0" smtClean="0">
                <a:latin typeface="Arial" charset="0"/>
                <a:cs typeface="Arial" charset="0"/>
              </a:rPr>
              <a:t>správní řád</a:t>
            </a:r>
            <a:r>
              <a:rPr lang="cs-CZ" sz="2400" b="1" dirty="0" smtClean="0">
                <a:latin typeface="Arial" charset="0"/>
                <a:cs typeface="Arial" charset="0"/>
              </a:rPr>
              <a:t> </a:t>
            </a:r>
          </a:p>
          <a:p>
            <a:pPr eaLnBrk="1" hangingPunct="1">
              <a:buFont typeface="Arial" charset="0"/>
              <a:buNone/>
            </a:pPr>
            <a:endParaRPr lang="cs-CZ" sz="2400" b="1" dirty="0" smtClean="0">
              <a:latin typeface="Arial" charset="0"/>
              <a:cs typeface="Arial" charset="0"/>
            </a:endParaRPr>
          </a:p>
          <a:p>
            <a:pPr eaLnBrk="1" hangingPunct="1">
              <a:buFont typeface="Arial" charset="0"/>
              <a:buNone/>
            </a:pPr>
            <a:r>
              <a:rPr lang="cs-CZ" sz="2400" dirty="0" smtClean="0">
                <a:latin typeface="Arial" charset="0"/>
                <a:cs typeface="Arial" charset="0"/>
              </a:rPr>
              <a:t>uplatňuje se od 1.1.2007</a:t>
            </a:r>
          </a:p>
          <a:p>
            <a:pPr eaLnBrk="1" hangingPunct="1"/>
            <a:r>
              <a:rPr lang="cs-CZ" sz="2400" dirty="0" smtClean="0">
                <a:latin typeface="Arial" charset="0"/>
                <a:cs typeface="Arial" charset="0"/>
              </a:rPr>
              <a:t>opatření obecné povahy</a:t>
            </a:r>
          </a:p>
          <a:p>
            <a:pPr eaLnBrk="1" hangingPunct="1"/>
            <a:r>
              <a:rPr lang="cs-CZ" sz="2400" dirty="0" smtClean="0">
                <a:latin typeface="Arial" charset="0"/>
                <a:cs typeface="Arial" charset="0"/>
              </a:rPr>
              <a:t>přezkum</a:t>
            </a:r>
          </a:p>
          <a:p>
            <a:pPr eaLnBrk="1" hangingPunct="1"/>
            <a:r>
              <a:rPr lang="cs-CZ" sz="2400" dirty="0" smtClean="0">
                <a:latin typeface="Arial" charset="0"/>
                <a:cs typeface="Arial" charset="0"/>
              </a:rPr>
              <a:t>…</a:t>
            </a:r>
          </a:p>
          <a:p>
            <a:pPr eaLnBrk="1" hangingPunct="1"/>
            <a:endParaRPr lang="cs-CZ" sz="2400" dirty="0" smtClean="0">
              <a:latin typeface="Arial" charset="0"/>
              <a:cs typeface="Arial" charset="0"/>
            </a:endParaRPr>
          </a:p>
        </p:txBody>
      </p:sp>
      <p:sp>
        <p:nvSpPr>
          <p:cNvPr id="22532" name="Zástupný symbol pro číslo snímku 3"/>
          <p:cNvSpPr>
            <a:spLocks noGrp="1"/>
          </p:cNvSpPr>
          <p:nvPr>
            <p:ph type="sldNum" sz="quarter" idx="12"/>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117A26DA-9512-462A-94E5-FBE7A6D13C46}" type="slidenum">
              <a:rPr lang="cs-CZ" smtClean="0">
                <a:latin typeface="Arial" charset="0"/>
                <a:cs typeface="Arial" charset="0"/>
              </a:rPr>
              <a:pPr fontAlgn="base">
                <a:spcBef>
                  <a:spcPct val="0"/>
                </a:spcBef>
                <a:spcAft>
                  <a:spcPct val="0"/>
                </a:spcAft>
              </a:pPr>
              <a:t>11</a:t>
            </a:fld>
            <a:endParaRPr lang="cs-CZ" smtClean="0">
              <a:latin typeface="Arial" charset="0"/>
              <a:cs typeface="Arial" charset="0"/>
            </a:endParaRPr>
          </a:p>
        </p:txBody>
      </p:sp>
    </p:spTree>
    <p:extLst>
      <p:ext uri="{BB962C8B-B14F-4D97-AF65-F5344CB8AC3E}">
        <p14:creationId xmlns:p14="http://schemas.microsoft.com/office/powerpoint/2010/main" val="168304015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Nadpis 1"/>
          <p:cNvSpPr>
            <a:spLocks noGrp="1"/>
          </p:cNvSpPr>
          <p:nvPr>
            <p:ph type="title"/>
          </p:nvPr>
        </p:nvSpPr>
        <p:spPr/>
        <p:txBody>
          <a:bodyPr/>
          <a:lstStyle/>
          <a:p>
            <a:pPr eaLnBrk="1" hangingPunct="1"/>
            <a:r>
              <a:rPr lang="cs-CZ" sz="2400" dirty="0" smtClean="0">
                <a:solidFill>
                  <a:schemeClr val="bg1">
                    <a:lumMod val="65000"/>
                  </a:schemeClr>
                </a:solidFill>
                <a:latin typeface="Arial" charset="0"/>
                <a:cs typeface="Arial" charset="0"/>
              </a:rPr>
              <a:t>V legislativním rámci řešíme….</a:t>
            </a:r>
            <a:r>
              <a:rPr lang="cs-CZ" sz="2400" dirty="0" smtClean="0">
                <a:latin typeface="Arial" charset="0"/>
                <a:cs typeface="Arial" charset="0"/>
              </a:rPr>
              <a:t>. </a:t>
            </a:r>
          </a:p>
        </p:txBody>
      </p:sp>
      <p:sp>
        <p:nvSpPr>
          <p:cNvPr id="3" name="Zástupný symbol pro obsah 2"/>
          <p:cNvSpPr>
            <a:spLocks noGrp="1"/>
          </p:cNvSpPr>
          <p:nvPr>
            <p:ph idx="1"/>
          </p:nvPr>
        </p:nvSpPr>
        <p:spPr>
          <a:xfrm>
            <a:off x="714375" y="2928938"/>
            <a:ext cx="7972425" cy="3197225"/>
          </a:xfrm>
        </p:spPr>
        <p:txBody>
          <a:bodyPr/>
          <a:lstStyle/>
          <a:p>
            <a:pPr marL="0" indent="0" eaLnBrk="1" hangingPunct="1">
              <a:spcBef>
                <a:spcPts val="600"/>
              </a:spcBef>
              <a:spcAft>
                <a:spcPts val="600"/>
              </a:spcAft>
              <a:buFont typeface="Arial" charset="0"/>
              <a:buNone/>
              <a:defRPr/>
            </a:pPr>
            <a:r>
              <a:rPr lang="cs-CZ" b="1" dirty="0" smtClean="0">
                <a:solidFill>
                  <a:schemeClr val="accent6">
                    <a:lumMod val="50000"/>
                  </a:schemeClr>
                </a:solidFill>
              </a:rPr>
              <a:t>Čeho </a:t>
            </a:r>
            <a:r>
              <a:rPr lang="cs-CZ" b="1" dirty="0" smtClean="0">
                <a:solidFill>
                  <a:schemeClr val="accent2">
                    <a:lumMod val="75000"/>
                  </a:schemeClr>
                </a:solidFill>
              </a:rPr>
              <a:t>máme</a:t>
            </a:r>
            <a:r>
              <a:rPr lang="cs-CZ" b="1" dirty="0" smtClean="0">
                <a:solidFill>
                  <a:schemeClr val="accent6">
                    <a:lumMod val="50000"/>
                  </a:schemeClr>
                </a:solidFill>
              </a:rPr>
              <a:t> dosáhnout?</a:t>
            </a:r>
            <a:endParaRPr lang="cs-CZ" dirty="0" smtClean="0">
              <a:solidFill>
                <a:schemeClr val="accent6">
                  <a:lumMod val="50000"/>
                </a:schemeClr>
              </a:solidFill>
            </a:endParaRPr>
          </a:p>
          <a:p>
            <a:pPr marL="712788" eaLnBrk="1" hangingPunct="1">
              <a:spcBef>
                <a:spcPts val="1200"/>
              </a:spcBef>
              <a:spcAft>
                <a:spcPts val="1200"/>
              </a:spcAft>
              <a:defRPr/>
            </a:pPr>
            <a:r>
              <a:rPr lang="cs-CZ" sz="2400" b="1" dirty="0" smtClean="0">
                <a:solidFill>
                  <a:schemeClr val="accent2">
                    <a:lumMod val="75000"/>
                  </a:schemeClr>
                </a:solidFill>
              </a:rPr>
              <a:t>cílů</a:t>
            </a:r>
            <a:r>
              <a:rPr lang="cs-CZ" sz="2400" dirty="0" smtClean="0">
                <a:solidFill>
                  <a:schemeClr val="accent2">
                    <a:lumMod val="75000"/>
                  </a:schemeClr>
                </a:solidFill>
              </a:rPr>
              <a:t> ÚP</a:t>
            </a:r>
          </a:p>
          <a:p>
            <a:pPr marL="712788" eaLnBrk="1" hangingPunct="1">
              <a:spcBef>
                <a:spcPts val="1200"/>
              </a:spcBef>
              <a:spcAft>
                <a:spcPts val="1200"/>
              </a:spcAft>
              <a:buFont typeface="Arial" charset="0"/>
              <a:buNone/>
              <a:defRPr/>
            </a:pPr>
            <a:r>
              <a:rPr lang="cs-CZ" sz="2400" dirty="0" smtClean="0">
                <a:solidFill>
                  <a:schemeClr val="accent6">
                    <a:lumMod val="50000"/>
                  </a:schemeClr>
                </a:solidFill>
              </a:rPr>
              <a:t>prostřednictvím plnění </a:t>
            </a:r>
          </a:p>
          <a:p>
            <a:pPr marL="712788" eaLnBrk="1" hangingPunct="1">
              <a:spcBef>
                <a:spcPts val="1200"/>
              </a:spcBef>
              <a:spcAft>
                <a:spcPts val="1200"/>
              </a:spcAft>
              <a:defRPr/>
            </a:pPr>
            <a:r>
              <a:rPr lang="cs-CZ" sz="2400" b="1" dirty="0" smtClean="0">
                <a:solidFill>
                  <a:schemeClr val="accent2">
                    <a:lumMod val="75000"/>
                  </a:schemeClr>
                </a:solidFill>
              </a:rPr>
              <a:t>úkolů</a:t>
            </a:r>
            <a:r>
              <a:rPr lang="cs-CZ" sz="2400" dirty="0" smtClean="0">
                <a:solidFill>
                  <a:schemeClr val="accent2">
                    <a:lumMod val="75000"/>
                  </a:schemeClr>
                </a:solidFill>
              </a:rPr>
              <a:t> ÚP</a:t>
            </a:r>
          </a:p>
          <a:p>
            <a:pPr eaLnBrk="1" hangingPunct="1">
              <a:defRPr/>
            </a:pPr>
            <a:endParaRPr lang="cs-CZ" sz="2400" dirty="0" smtClean="0"/>
          </a:p>
          <a:p>
            <a:pPr eaLnBrk="1" hangingPunct="1">
              <a:defRPr/>
            </a:pPr>
            <a:endParaRPr lang="cs-CZ" sz="2400" dirty="0" smtClean="0"/>
          </a:p>
        </p:txBody>
      </p:sp>
      <p:sp>
        <p:nvSpPr>
          <p:cNvPr id="23556" name="Zástupný symbol pro číslo snímku 3"/>
          <p:cNvSpPr>
            <a:spLocks noGrp="1"/>
          </p:cNvSpPr>
          <p:nvPr>
            <p:ph type="sldNum" sz="quarter" idx="12"/>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00848A2C-E041-42D6-BE1E-EE32CF5ECE9D}" type="slidenum">
              <a:rPr lang="cs-CZ" smtClean="0">
                <a:latin typeface="Arial" charset="0"/>
                <a:cs typeface="Arial" charset="0"/>
              </a:rPr>
              <a:pPr fontAlgn="base">
                <a:spcBef>
                  <a:spcPct val="0"/>
                </a:spcBef>
                <a:spcAft>
                  <a:spcPct val="0"/>
                </a:spcAft>
              </a:pPr>
              <a:t>12</a:t>
            </a:fld>
            <a:endParaRPr lang="cs-CZ" smtClean="0">
              <a:latin typeface="Arial" charset="0"/>
              <a:cs typeface="Arial" charset="0"/>
            </a:endParaRPr>
          </a:p>
        </p:txBody>
      </p:sp>
    </p:spTree>
    <p:extLst>
      <p:ext uri="{BB962C8B-B14F-4D97-AF65-F5344CB8AC3E}">
        <p14:creationId xmlns:p14="http://schemas.microsoft.com/office/powerpoint/2010/main" val="152274935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6" name="Zástupný symbol pro číslo snímku 3"/>
          <p:cNvSpPr>
            <a:spLocks noGrp="1"/>
          </p:cNvSpPr>
          <p:nvPr>
            <p:ph type="sldNum" sz="quarter" idx="12"/>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27A2D9F6-5B5F-473A-A03A-DA8082BDC88D}" type="slidenum">
              <a:rPr lang="cs-CZ" smtClean="0">
                <a:latin typeface="Arial" charset="0"/>
                <a:cs typeface="Arial" charset="0"/>
              </a:rPr>
              <a:pPr fontAlgn="base">
                <a:spcBef>
                  <a:spcPct val="0"/>
                </a:spcBef>
                <a:spcAft>
                  <a:spcPct val="0"/>
                </a:spcAft>
              </a:pPr>
              <a:t>13</a:t>
            </a:fld>
            <a:endParaRPr lang="cs-CZ" smtClean="0">
              <a:latin typeface="Arial" charset="0"/>
              <a:cs typeface="Arial" charset="0"/>
            </a:endParaRPr>
          </a:p>
        </p:txBody>
      </p:sp>
      <p:sp>
        <p:nvSpPr>
          <p:cNvPr id="28675" name="Rectangle 1"/>
          <p:cNvSpPr>
            <a:spLocks noGrp="1" noChangeArrowheads="1"/>
          </p:cNvSpPr>
          <p:nvPr>
            <p:ph idx="4294967295"/>
          </p:nvPr>
        </p:nvSpPr>
        <p:spPr>
          <a:xfrm>
            <a:off x="611560" y="1611312"/>
            <a:ext cx="7920880" cy="5093702"/>
          </a:xfrm>
        </p:spPr>
        <p:txBody>
          <a:bodyPr wrap="square" anchor="ctr">
            <a:spAutoFit/>
          </a:bodyPr>
          <a:lstStyle/>
          <a:p>
            <a:pPr marL="0" indent="0" eaLnBrk="1" hangingPunct="1">
              <a:spcBef>
                <a:spcPts val="300"/>
              </a:spcBef>
              <a:spcAft>
                <a:spcPts val="300"/>
              </a:spcAft>
              <a:buNone/>
            </a:pPr>
            <a:r>
              <a:rPr lang="cs-CZ" dirty="0">
                <a:solidFill>
                  <a:schemeClr val="accent6">
                    <a:lumMod val="50000"/>
                  </a:schemeClr>
                </a:solidFill>
              </a:rPr>
              <a:t>Cíle územního plánování</a:t>
            </a:r>
            <a:r>
              <a:rPr lang="cs-CZ" sz="2400" dirty="0">
                <a:solidFill>
                  <a:schemeClr val="accent6">
                    <a:lumMod val="50000"/>
                  </a:schemeClr>
                </a:solidFill>
              </a:rPr>
              <a:t> </a:t>
            </a:r>
            <a:r>
              <a:rPr lang="cs-CZ" sz="1600" dirty="0">
                <a:solidFill>
                  <a:schemeClr val="accent6">
                    <a:lumMod val="50000"/>
                  </a:schemeClr>
                </a:solidFill>
              </a:rPr>
              <a:t>(§ 18 SZ)</a:t>
            </a:r>
            <a:endParaRPr lang="cs-CZ" altLang="zh-CN" sz="2400" b="1" dirty="0" smtClean="0">
              <a:latin typeface="Arial" charset="0"/>
              <a:cs typeface="Arial" charset="0"/>
            </a:endParaRPr>
          </a:p>
          <a:p>
            <a:pPr eaLnBrk="1" hangingPunct="1">
              <a:spcBef>
                <a:spcPts val="300"/>
              </a:spcBef>
              <a:spcAft>
                <a:spcPts val="300"/>
              </a:spcAft>
            </a:pPr>
            <a:r>
              <a:rPr lang="cs-CZ" altLang="zh-CN" sz="2200" b="1" dirty="0" smtClean="0">
                <a:latin typeface="Arial" charset="0"/>
                <a:cs typeface="Arial" charset="0"/>
              </a:rPr>
              <a:t>obecně prospěšný soulad</a:t>
            </a:r>
            <a:r>
              <a:rPr lang="cs-CZ" altLang="zh-CN" sz="2200" dirty="0" smtClean="0">
                <a:latin typeface="Arial" charset="0"/>
                <a:cs typeface="Arial" charset="0"/>
              </a:rPr>
              <a:t> veřejných a soukromých zájmů</a:t>
            </a:r>
          </a:p>
          <a:p>
            <a:pPr>
              <a:spcBef>
                <a:spcPts val="300"/>
              </a:spcBef>
              <a:spcAft>
                <a:spcPts val="300"/>
              </a:spcAft>
            </a:pPr>
            <a:r>
              <a:rPr lang="cs-CZ" altLang="zh-CN" sz="2200" b="1" dirty="0" smtClean="0">
                <a:latin typeface="Arial" charset="0"/>
                <a:cs typeface="Arial" charset="0"/>
              </a:rPr>
              <a:t>udržitelný</a:t>
            </a:r>
            <a:r>
              <a:rPr lang="cs-CZ" altLang="zh-CN" sz="2200" dirty="0" smtClean="0">
                <a:latin typeface="Arial" charset="0"/>
                <a:cs typeface="Arial" charset="0"/>
              </a:rPr>
              <a:t> rozvoj území</a:t>
            </a:r>
          </a:p>
          <a:p>
            <a:pPr lvl="1">
              <a:spcBef>
                <a:spcPts val="300"/>
              </a:spcBef>
              <a:spcAft>
                <a:spcPts val="300"/>
              </a:spcAft>
            </a:pPr>
            <a:r>
              <a:rPr lang="cs-CZ" altLang="zh-CN" sz="2200" dirty="0" smtClean="0">
                <a:latin typeface="Arial" charset="0"/>
                <a:cs typeface="Arial" charset="0"/>
              </a:rPr>
              <a:t>příznivé životní prostředí</a:t>
            </a:r>
          </a:p>
          <a:p>
            <a:pPr lvl="1">
              <a:spcBef>
                <a:spcPts val="300"/>
              </a:spcBef>
              <a:spcAft>
                <a:spcPts val="300"/>
              </a:spcAft>
            </a:pPr>
            <a:r>
              <a:rPr lang="cs-CZ" altLang="zh-CN" sz="2200" dirty="0" smtClean="0">
                <a:latin typeface="Arial" charset="0"/>
                <a:cs typeface="Arial" charset="0"/>
              </a:rPr>
              <a:t>hospodářský rozvoj</a:t>
            </a:r>
          </a:p>
          <a:p>
            <a:pPr lvl="1">
              <a:spcBef>
                <a:spcPts val="300"/>
              </a:spcBef>
              <a:spcAft>
                <a:spcPts val="300"/>
              </a:spcAft>
            </a:pPr>
            <a:r>
              <a:rPr lang="cs-CZ" altLang="zh-CN" sz="2200" dirty="0" smtClean="0">
                <a:latin typeface="Arial" charset="0"/>
                <a:cs typeface="Arial" charset="0"/>
              </a:rPr>
              <a:t>soudržnost společenství obyvatel </a:t>
            </a:r>
          </a:p>
          <a:p>
            <a:pPr eaLnBrk="1" hangingPunct="1">
              <a:spcBef>
                <a:spcPts val="300"/>
              </a:spcBef>
              <a:spcAft>
                <a:spcPts val="300"/>
              </a:spcAft>
            </a:pPr>
            <a:r>
              <a:rPr lang="cs-CZ" altLang="zh-CN" sz="2200" dirty="0" smtClean="0">
                <a:latin typeface="Arial" charset="0"/>
                <a:cs typeface="Arial" charset="0"/>
              </a:rPr>
              <a:t>předpoklady pro </a:t>
            </a:r>
            <a:r>
              <a:rPr lang="cs-CZ" altLang="zh-CN" sz="2200" b="1" dirty="0" smtClean="0">
                <a:latin typeface="Arial" charset="0"/>
                <a:cs typeface="Arial" charset="0"/>
              </a:rPr>
              <a:t>výstavbu</a:t>
            </a:r>
          </a:p>
          <a:p>
            <a:pPr eaLnBrk="1" hangingPunct="1">
              <a:spcBef>
                <a:spcPts val="300"/>
              </a:spcBef>
              <a:spcAft>
                <a:spcPts val="300"/>
              </a:spcAft>
            </a:pPr>
            <a:r>
              <a:rPr lang="cs-CZ" altLang="zh-CN" sz="2200" dirty="0">
                <a:latin typeface="Arial" charset="0"/>
                <a:cs typeface="Arial" charset="0"/>
              </a:rPr>
              <a:t>ochrana veřejných zájmů</a:t>
            </a:r>
          </a:p>
          <a:p>
            <a:pPr>
              <a:spcBef>
                <a:spcPts val="300"/>
              </a:spcBef>
              <a:spcAft>
                <a:spcPts val="300"/>
              </a:spcAft>
            </a:pPr>
            <a:r>
              <a:rPr lang="cs-CZ" altLang="zh-CN" sz="2200" dirty="0">
                <a:latin typeface="Arial" charset="0"/>
                <a:cs typeface="Arial" charset="0"/>
              </a:rPr>
              <a:t>ochrana a tvorba krajiny</a:t>
            </a:r>
          </a:p>
          <a:p>
            <a:pPr>
              <a:spcBef>
                <a:spcPts val="300"/>
              </a:spcBef>
              <a:spcAft>
                <a:spcPts val="300"/>
              </a:spcAft>
            </a:pPr>
            <a:r>
              <a:rPr lang="cs-CZ" altLang="zh-CN" sz="2200" dirty="0">
                <a:latin typeface="Arial" charset="0"/>
                <a:cs typeface="Arial" charset="0"/>
              </a:rPr>
              <a:t>ochrana a rozvoj hodnot (přírodní, kulturní, civilizační)</a:t>
            </a:r>
          </a:p>
          <a:p>
            <a:pPr eaLnBrk="1" hangingPunct="1">
              <a:spcBef>
                <a:spcPts val="300"/>
              </a:spcBef>
              <a:spcAft>
                <a:spcPts val="300"/>
              </a:spcAft>
            </a:pPr>
            <a:r>
              <a:rPr lang="cs-CZ" altLang="zh-CN" sz="2200" b="1" dirty="0">
                <a:latin typeface="Arial" charset="0"/>
                <a:cs typeface="Arial" charset="0"/>
              </a:rPr>
              <a:t>hospodárné využívání zastavěného území</a:t>
            </a:r>
            <a:r>
              <a:rPr lang="cs-CZ" altLang="zh-CN" sz="2200" dirty="0">
                <a:latin typeface="Arial" charset="0"/>
                <a:cs typeface="Arial" charset="0"/>
              </a:rPr>
              <a:t> </a:t>
            </a:r>
          </a:p>
          <a:p>
            <a:pPr eaLnBrk="1" hangingPunct="1">
              <a:spcBef>
                <a:spcPts val="300"/>
              </a:spcBef>
              <a:spcAft>
                <a:spcPts val="300"/>
              </a:spcAft>
            </a:pPr>
            <a:r>
              <a:rPr lang="cs-CZ" altLang="zh-CN" sz="2200" b="1" dirty="0">
                <a:latin typeface="Arial" charset="0"/>
                <a:cs typeface="Arial" charset="0"/>
              </a:rPr>
              <a:t>ochrana nezastavěného území </a:t>
            </a:r>
            <a:endParaRPr lang="cs-CZ" altLang="zh-CN" sz="2200" b="1" dirty="0" smtClean="0">
              <a:solidFill>
                <a:srgbClr val="7030A0"/>
              </a:solidFill>
              <a:latin typeface="Arial" charset="0"/>
              <a:cs typeface="Arial" charset="0"/>
            </a:endParaRPr>
          </a:p>
        </p:txBody>
      </p:sp>
    </p:spTree>
    <p:extLst>
      <p:ext uri="{BB962C8B-B14F-4D97-AF65-F5344CB8AC3E}">
        <p14:creationId xmlns:p14="http://schemas.microsoft.com/office/powerpoint/2010/main" val="204041120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6" name="Zástupný symbol pro číslo snímku 3"/>
          <p:cNvSpPr>
            <a:spLocks noGrp="1"/>
          </p:cNvSpPr>
          <p:nvPr>
            <p:ph type="sldNum" sz="quarter" idx="12"/>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27A2D9F6-5B5F-473A-A03A-DA8082BDC88D}" type="slidenum">
              <a:rPr lang="cs-CZ" smtClean="0">
                <a:latin typeface="Arial" charset="0"/>
                <a:cs typeface="Arial" charset="0"/>
              </a:rPr>
              <a:pPr fontAlgn="base">
                <a:spcBef>
                  <a:spcPct val="0"/>
                </a:spcBef>
                <a:spcAft>
                  <a:spcPct val="0"/>
                </a:spcAft>
              </a:pPr>
              <a:t>14</a:t>
            </a:fld>
            <a:endParaRPr lang="cs-CZ" smtClean="0">
              <a:latin typeface="Arial" charset="0"/>
              <a:cs typeface="Arial" charset="0"/>
            </a:endParaRPr>
          </a:p>
        </p:txBody>
      </p:sp>
      <p:sp>
        <p:nvSpPr>
          <p:cNvPr id="28675" name="Rectangle 1"/>
          <p:cNvSpPr>
            <a:spLocks noGrp="1" noChangeArrowheads="1"/>
          </p:cNvSpPr>
          <p:nvPr>
            <p:ph idx="4294967295"/>
          </p:nvPr>
        </p:nvSpPr>
        <p:spPr>
          <a:xfrm>
            <a:off x="611560" y="1571938"/>
            <a:ext cx="8075240" cy="5286062"/>
          </a:xfrm>
        </p:spPr>
        <p:txBody>
          <a:bodyPr wrap="square" anchor="ctr">
            <a:spAutoFit/>
          </a:bodyPr>
          <a:lstStyle/>
          <a:p>
            <a:pPr marL="0" indent="0" eaLnBrk="1" hangingPunct="1">
              <a:spcBef>
                <a:spcPts val="300"/>
              </a:spcBef>
              <a:spcAft>
                <a:spcPts val="300"/>
              </a:spcAft>
              <a:buNone/>
            </a:pPr>
            <a:r>
              <a:rPr lang="cs-CZ" dirty="0" smtClean="0">
                <a:solidFill>
                  <a:schemeClr val="accent6">
                    <a:lumMod val="50000"/>
                  </a:schemeClr>
                </a:solidFill>
              </a:rPr>
              <a:t>Úkoly </a:t>
            </a:r>
            <a:r>
              <a:rPr lang="cs-CZ" dirty="0">
                <a:solidFill>
                  <a:schemeClr val="accent6">
                    <a:lumMod val="50000"/>
                  </a:schemeClr>
                </a:solidFill>
              </a:rPr>
              <a:t>územního plánování </a:t>
            </a:r>
            <a:r>
              <a:rPr lang="cs-CZ" sz="1600" dirty="0">
                <a:solidFill>
                  <a:schemeClr val="accent6">
                    <a:lumMod val="50000"/>
                  </a:schemeClr>
                </a:solidFill>
              </a:rPr>
              <a:t>(§ </a:t>
            </a:r>
            <a:r>
              <a:rPr lang="cs-CZ" sz="1600" dirty="0" smtClean="0">
                <a:solidFill>
                  <a:schemeClr val="accent6">
                    <a:lumMod val="50000"/>
                  </a:schemeClr>
                </a:solidFill>
              </a:rPr>
              <a:t>19 </a:t>
            </a:r>
            <a:r>
              <a:rPr lang="cs-CZ" sz="1600" dirty="0">
                <a:solidFill>
                  <a:schemeClr val="accent6">
                    <a:lumMod val="50000"/>
                  </a:schemeClr>
                </a:solidFill>
              </a:rPr>
              <a:t>SZ)</a:t>
            </a:r>
            <a:endParaRPr lang="cs-CZ" altLang="zh-CN" sz="2400" b="1" dirty="0" smtClean="0">
              <a:latin typeface="Arial" charset="0"/>
              <a:cs typeface="Arial" charset="0"/>
            </a:endParaRPr>
          </a:p>
          <a:p>
            <a:pPr eaLnBrk="1" hangingPunct="1">
              <a:spcBef>
                <a:spcPts val="200"/>
              </a:spcBef>
              <a:spcAft>
                <a:spcPts val="200"/>
              </a:spcAft>
            </a:pPr>
            <a:r>
              <a:rPr lang="cs-CZ" altLang="zh-CN" sz="1700" b="1" dirty="0" smtClean="0">
                <a:latin typeface="Arial" charset="0"/>
                <a:cs typeface="Arial" charset="0"/>
              </a:rPr>
              <a:t>stav</a:t>
            </a:r>
            <a:r>
              <a:rPr lang="cs-CZ" altLang="zh-CN" sz="1700" dirty="0" smtClean="0">
                <a:latin typeface="Arial" charset="0"/>
                <a:cs typeface="Arial" charset="0"/>
              </a:rPr>
              <a:t> území - zjišťování  a posuzování </a:t>
            </a:r>
          </a:p>
          <a:p>
            <a:pPr eaLnBrk="1" hangingPunct="1">
              <a:spcBef>
                <a:spcPts val="200"/>
              </a:spcBef>
              <a:spcAft>
                <a:spcPts val="200"/>
              </a:spcAft>
            </a:pPr>
            <a:r>
              <a:rPr lang="cs-CZ" altLang="zh-CN" sz="1700" dirty="0" smtClean="0">
                <a:latin typeface="Arial" charset="0"/>
                <a:cs typeface="Arial" charset="0"/>
              </a:rPr>
              <a:t>stanovení </a:t>
            </a:r>
            <a:r>
              <a:rPr lang="cs-CZ" altLang="zh-CN" sz="1700" b="1" dirty="0" smtClean="0">
                <a:latin typeface="Arial" charset="0"/>
                <a:cs typeface="Arial" charset="0"/>
              </a:rPr>
              <a:t>koncepce</a:t>
            </a:r>
            <a:r>
              <a:rPr lang="cs-CZ" altLang="zh-CN" sz="1700" dirty="0" smtClean="0">
                <a:latin typeface="Arial" charset="0"/>
                <a:cs typeface="Arial" charset="0"/>
              </a:rPr>
              <a:t> rozvoje území </a:t>
            </a:r>
          </a:p>
          <a:p>
            <a:pPr eaLnBrk="1" hangingPunct="1">
              <a:spcBef>
                <a:spcPts val="200"/>
              </a:spcBef>
              <a:spcAft>
                <a:spcPts val="200"/>
              </a:spcAft>
            </a:pPr>
            <a:r>
              <a:rPr lang="cs-CZ" altLang="zh-CN" sz="1700" dirty="0" smtClean="0">
                <a:latin typeface="Arial" charset="0"/>
                <a:cs typeface="Arial" charset="0"/>
              </a:rPr>
              <a:t>posuzování </a:t>
            </a:r>
            <a:r>
              <a:rPr lang="cs-CZ" altLang="zh-CN" sz="1700" b="1" dirty="0" smtClean="0">
                <a:latin typeface="Arial" charset="0"/>
                <a:cs typeface="Arial" charset="0"/>
              </a:rPr>
              <a:t>potřeb změn</a:t>
            </a:r>
            <a:r>
              <a:rPr lang="cs-CZ" altLang="zh-CN" sz="1700" dirty="0" smtClean="0">
                <a:latin typeface="Arial" charset="0"/>
                <a:cs typeface="Arial" charset="0"/>
              </a:rPr>
              <a:t> v území</a:t>
            </a:r>
          </a:p>
          <a:p>
            <a:pPr eaLnBrk="1" hangingPunct="1">
              <a:spcBef>
                <a:spcPts val="200"/>
              </a:spcBef>
              <a:spcAft>
                <a:spcPts val="200"/>
              </a:spcAft>
            </a:pPr>
            <a:r>
              <a:rPr lang="cs-CZ" altLang="zh-CN" sz="1700" dirty="0" smtClean="0">
                <a:latin typeface="Arial" charset="0"/>
                <a:cs typeface="Arial" charset="0"/>
              </a:rPr>
              <a:t>stanovovat </a:t>
            </a:r>
            <a:r>
              <a:rPr lang="cs-CZ" altLang="zh-CN" sz="1700" b="1" dirty="0" smtClean="0">
                <a:latin typeface="Arial" charset="0"/>
                <a:cs typeface="Arial" charset="0"/>
              </a:rPr>
              <a:t>požadavky na využívání</a:t>
            </a:r>
            <a:r>
              <a:rPr lang="cs-CZ" altLang="zh-CN" sz="1700" dirty="0" smtClean="0">
                <a:latin typeface="Arial" charset="0"/>
                <a:cs typeface="Arial" charset="0"/>
              </a:rPr>
              <a:t> a </a:t>
            </a:r>
            <a:r>
              <a:rPr lang="cs-CZ" altLang="zh-CN" sz="1700" b="1" dirty="0" smtClean="0">
                <a:latin typeface="Arial" charset="0"/>
                <a:cs typeface="Arial" charset="0"/>
              </a:rPr>
              <a:t>uspořádání</a:t>
            </a:r>
            <a:r>
              <a:rPr lang="cs-CZ" altLang="zh-CN" sz="1700" dirty="0" smtClean="0">
                <a:latin typeface="Arial" charset="0"/>
                <a:cs typeface="Arial" charset="0"/>
              </a:rPr>
              <a:t> území </a:t>
            </a:r>
          </a:p>
          <a:p>
            <a:pPr eaLnBrk="1" hangingPunct="1">
              <a:spcBef>
                <a:spcPts val="200"/>
              </a:spcBef>
              <a:spcAft>
                <a:spcPts val="200"/>
              </a:spcAft>
            </a:pPr>
            <a:r>
              <a:rPr lang="cs-CZ" sz="1700" dirty="0" smtClean="0">
                <a:latin typeface="Arial" charset="0"/>
                <a:cs typeface="Arial" charset="0"/>
              </a:rPr>
              <a:t>stanovení </a:t>
            </a:r>
            <a:r>
              <a:rPr lang="cs-CZ" sz="1700" b="1" dirty="0" smtClean="0">
                <a:latin typeface="Arial" charset="0"/>
                <a:cs typeface="Arial" charset="0"/>
              </a:rPr>
              <a:t>podmínek pro provedení změn</a:t>
            </a:r>
            <a:r>
              <a:rPr lang="cs-CZ" sz="1700" dirty="0" smtClean="0">
                <a:latin typeface="Arial" charset="0"/>
                <a:cs typeface="Arial" charset="0"/>
              </a:rPr>
              <a:t> v území</a:t>
            </a:r>
          </a:p>
          <a:p>
            <a:pPr eaLnBrk="1" hangingPunct="1">
              <a:spcBef>
                <a:spcPts val="200"/>
              </a:spcBef>
              <a:spcAft>
                <a:spcPts val="200"/>
              </a:spcAft>
            </a:pPr>
            <a:r>
              <a:rPr lang="cs-CZ" sz="1700" dirty="0" smtClean="0">
                <a:latin typeface="Arial" charset="0"/>
                <a:cs typeface="Arial" charset="0"/>
              </a:rPr>
              <a:t>stanovení </a:t>
            </a:r>
            <a:r>
              <a:rPr lang="cs-CZ" sz="1700" b="1" dirty="0" smtClean="0">
                <a:latin typeface="Arial" charset="0"/>
                <a:cs typeface="Arial" charset="0"/>
              </a:rPr>
              <a:t>pořadí</a:t>
            </a:r>
            <a:r>
              <a:rPr lang="cs-CZ" sz="1700" dirty="0" smtClean="0">
                <a:latin typeface="Arial" charset="0"/>
                <a:cs typeface="Arial" charset="0"/>
              </a:rPr>
              <a:t> </a:t>
            </a:r>
            <a:r>
              <a:rPr lang="cs-CZ" sz="1700" b="1" dirty="0" smtClean="0">
                <a:latin typeface="Arial" charset="0"/>
                <a:cs typeface="Arial" charset="0"/>
              </a:rPr>
              <a:t>změn</a:t>
            </a:r>
            <a:r>
              <a:rPr lang="cs-CZ" sz="1700" dirty="0" smtClean="0">
                <a:latin typeface="Arial" charset="0"/>
                <a:cs typeface="Arial" charset="0"/>
              </a:rPr>
              <a:t> v území (etapizaci) </a:t>
            </a:r>
          </a:p>
          <a:p>
            <a:pPr eaLnBrk="1" hangingPunct="1">
              <a:spcBef>
                <a:spcPts val="200"/>
              </a:spcBef>
              <a:spcAft>
                <a:spcPts val="200"/>
              </a:spcAft>
            </a:pPr>
            <a:r>
              <a:rPr lang="cs-CZ" sz="1700" dirty="0" smtClean="0">
                <a:latin typeface="Arial" charset="0"/>
                <a:cs typeface="Arial" charset="0"/>
              </a:rPr>
              <a:t>vytváření </a:t>
            </a:r>
            <a:r>
              <a:rPr lang="cs-CZ" sz="1700" b="1" dirty="0" smtClean="0">
                <a:latin typeface="Arial" charset="0"/>
                <a:cs typeface="Arial" charset="0"/>
              </a:rPr>
              <a:t>podmínek pro snižování nebezpečí </a:t>
            </a:r>
            <a:r>
              <a:rPr lang="cs-CZ" sz="1700" dirty="0" smtClean="0">
                <a:latin typeface="Arial" charset="0"/>
                <a:cs typeface="Arial" charset="0"/>
              </a:rPr>
              <a:t> ekologických a přírodních katastrof a </a:t>
            </a:r>
            <a:r>
              <a:rPr lang="cs-CZ" sz="1700" b="1" dirty="0" smtClean="0">
                <a:latin typeface="Arial" charset="0"/>
                <a:cs typeface="Arial" charset="0"/>
              </a:rPr>
              <a:t>odstraňování </a:t>
            </a:r>
            <a:r>
              <a:rPr lang="cs-CZ" sz="1700" dirty="0" smtClean="0">
                <a:latin typeface="Arial" charset="0"/>
                <a:cs typeface="Arial" charset="0"/>
              </a:rPr>
              <a:t>jejich </a:t>
            </a:r>
            <a:r>
              <a:rPr lang="cs-CZ" sz="1700" b="1" dirty="0" smtClean="0">
                <a:latin typeface="Arial" charset="0"/>
                <a:cs typeface="Arial" charset="0"/>
              </a:rPr>
              <a:t>důsledků</a:t>
            </a:r>
            <a:r>
              <a:rPr lang="cs-CZ" sz="1700" dirty="0" smtClean="0">
                <a:latin typeface="Arial" charset="0"/>
                <a:cs typeface="Arial" charset="0"/>
              </a:rPr>
              <a:t> </a:t>
            </a:r>
          </a:p>
          <a:p>
            <a:pPr eaLnBrk="1" hangingPunct="1">
              <a:spcBef>
                <a:spcPts val="200"/>
              </a:spcBef>
              <a:spcAft>
                <a:spcPts val="200"/>
              </a:spcAft>
            </a:pPr>
            <a:r>
              <a:rPr lang="cs-CZ" sz="1700" dirty="0" smtClean="0">
                <a:latin typeface="Arial" charset="0"/>
                <a:cs typeface="Arial" charset="0"/>
              </a:rPr>
              <a:t>vytváření </a:t>
            </a:r>
            <a:r>
              <a:rPr lang="cs-CZ" sz="1700" b="1" dirty="0" smtClean="0">
                <a:latin typeface="Arial" charset="0"/>
                <a:cs typeface="Arial" charset="0"/>
              </a:rPr>
              <a:t>podmínek pro odstraňování důsledků</a:t>
            </a:r>
            <a:r>
              <a:rPr lang="cs-CZ" sz="1700" dirty="0" smtClean="0">
                <a:latin typeface="Arial" charset="0"/>
                <a:cs typeface="Arial" charset="0"/>
              </a:rPr>
              <a:t> náhlých hospodářských změn obnova a rozvoj sídelní struktury a kvalitní bydlení</a:t>
            </a:r>
          </a:p>
          <a:p>
            <a:pPr eaLnBrk="1" hangingPunct="1">
              <a:spcBef>
                <a:spcPts val="200"/>
              </a:spcBef>
              <a:spcAft>
                <a:spcPts val="200"/>
              </a:spcAft>
            </a:pPr>
            <a:r>
              <a:rPr lang="cs-CZ" sz="1700" b="1" dirty="0" smtClean="0">
                <a:latin typeface="Arial" charset="0"/>
                <a:cs typeface="Arial" charset="0"/>
              </a:rPr>
              <a:t>hospodárné vynakládání prostředků</a:t>
            </a:r>
            <a:r>
              <a:rPr lang="cs-CZ" sz="1700" dirty="0" smtClean="0">
                <a:latin typeface="Arial" charset="0"/>
                <a:cs typeface="Arial" charset="0"/>
              </a:rPr>
              <a:t> z veřejných rozpočtů na změny v území</a:t>
            </a:r>
          </a:p>
          <a:p>
            <a:pPr eaLnBrk="1" hangingPunct="1">
              <a:spcBef>
                <a:spcPts val="200"/>
              </a:spcBef>
              <a:spcAft>
                <a:spcPts val="200"/>
              </a:spcAft>
            </a:pPr>
            <a:r>
              <a:rPr lang="cs-CZ" sz="1700" dirty="0" smtClean="0">
                <a:latin typeface="Arial" charset="0"/>
                <a:cs typeface="Arial" charset="0"/>
              </a:rPr>
              <a:t>ochrana území před negativními vlivy záměrů, kompenzační opatření</a:t>
            </a:r>
          </a:p>
          <a:p>
            <a:pPr eaLnBrk="1" hangingPunct="1">
              <a:spcBef>
                <a:spcPts val="200"/>
              </a:spcBef>
              <a:spcAft>
                <a:spcPts val="200"/>
              </a:spcAft>
            </a:pPr>
            <a:r>
              <a:rPr lang="cs-CZ" sz="1700" dirty="0" smtClean="0">
                <a:latin typeface="Arial" charset="0"/>
                <a:cs typeface="Arial" charset="0"/>
              </a:rPr>
              <a:t>vyhodnocení vlivů územně plánovací dokumentace  (ZÚR a ÚP) a politiky územního rozvoje na udržitelný rozvoj území, životní prostředí na soustavu NATURA 2000</a:t>
            </a:r>
            <a:endParaRPr lang="cs-CZ" altLang="zh-CN" sz="1700" dirty="0">
              <a:latin typeface="Arial" charset="0"/>
              <a:cs typeface="Arial" charset="0"/>
            </a:endParaRPr>
          </a:p>
        </p:txBody>
      </p:sp>
    </p:spTree>
    <p:extLst>
      <p:ext uri="{BB962C8B-B14F-4D97-AF65-F5344CB8AC3E}">
        <p14:creationId xmlns:p14="http://schemas.microsoft.com/office/powerpoint/2010/main" val="134624275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Nadpis 1"/>
          <p:cNvSpPr>
            <a:spLocks noGrp="1"/>
          </p:cNvSpPr>
          <p:nvPr>
            <p:ph type="title"/>
          </p:nvPr>
        </p:nvSpPr>
        <p:spPr>
          <a:xfrm>
            <a:off x="714375" y="1785938"/>
            <a:ext cx="7972425" cy="634950"/>
          </a:xfrm>
        </p:spPr>
        <p:txBody>
          <a:bodyPr/>
          <a:lstStyle/>
          <a:p>
            <a:pPr eaLnBrk="1" hangingPunct="1"/>
            <a:r>
              <a:rPr lang="cs-CZ" sz="2400" dirty="0" smtClean="0">
                <a:solidFill>
                  <a:schemeClr val="bg1">
                    <a:lumMod val="65000"/>
                  </a:schemeClr>
                </a:solidFill>
                <a:latin typeface="Arial" charset="0"/>
                <a:cs typeface="Arial" charset="0"/>
              </a:rPr>
              <a:t>V legislativním rámci ÚP řešíme ……</a:t>
            </a:r>
          </a:p>
        </p:txBody>
      </p:sp>
      <p:sp>
        <p:nvSpPr>
          <p:cNvPr id="3" name="Zástupný symbol pro obsah 2"/>
          <p:cNvSpPr>
            <a:spLocks noGrp="1"/>
          </p:cNvSpPr>
          <p:nvPr>
            <p:ph idx="1"/>
          </p:nvPr>
        </p:nvSpPr>
        <p:spPr>
          <a:xfrm>
            <a:off x="714375" y="2492897"/>
            <a:ext cx="7972425" cy="4079354"/>
          </a:xfrm>
        </p:spPr>
        <p:txBody>
          <a:bodyPr/>
          <a:lstStyle/>
          <a:p>
            <a:pPr marL="0" indent="0" eaLnBrk="1" hangingPunct="1">
              <a:spcBef>
                <a:spcPts val="1200"/>
              </a:spcBef>
              <a:spcAft>
                <a:spcPts val="1200"/>
              </a:spcAft>
              <a:buFont typeface="Arial" charset="0"/>
              <a:buNone/>
              <a:defRPr/>
            </a:pPr>
            <a:r>
              <a:rPr lang="cs-CZ" sz="2700" b="1" dirty="0" smtClean="0">
                <a:solidFill>
                  <a:srgbClr val="007E39"/>
                </a:solidFill>
              </a:rPr>
              <a:t>Kdo, co, jak – s jakými právy, povinnostmi, odpovědnostmi?</a:t>
            </a:r>
          </a:p>
          <a:p>
            <a:pPr eaLnBrk="1" hangingPunct="1">
              <a:spcBef>
                <a:spcPts val="900"/>
              </a:spcBef>
              <a:spcAft>
                <a:spcPts val="900"/>
              </a:spcAft>
              <a:defRPr/>
            </a:pPr>
            <a:r>
              <a:rPr lang="cs-CZ" sz="2000" dirty="0" smtClean="0">
                <a:solidFill>
                  <a:srgbClr val="007E39"/>
                </a:solidFill>
              </a:rPr>
              <a:t>výkon veřejné správy – působnost v ÚP</a:t>
            </a:r>
          </a:p>
          <a:p>
            <a:pPr eaLnBrk="1" hangingPunct="1">
              <a:spcBef>
                <a:spcPts val="900"/>
              </a:spcBef>
              <a:spcAft>
                <a:spcPts val="900"/>
              </a:spcAft>
              <a:defRPr/>
            </a:pPr>
            <a:r>
              <a:rPr lang="cs-CZ" sz="2000" dirty="0" smtClean="0">
                <a:solidFill>
                  <a:srgbClr val="007E39"/>
                </a:solidFill>
              </a:rPr>
              <a:t>orgány obce</a:t>
            </a:r>
          </a:p>
          <a:p>
            <a:pPr eaLnBrk="1" hangingPunct="1">
              <a:spcBef>
                <a:spcPts val="900"/>
              </a:spcBef>
              <a:spcAft>
                <a:spcPts val="900"/>
              </a:spcAft>
              <a:defRPr/>
            </a:pPr>
            <a:r>
              <a:rPr lang="cs-CZ" sz="2000" dirty="0">
                <a:solidFill>
                  <a:srgbClr val="007E39"/>
                </a:solidFill>
              </a:rPr>
              <a:t>zastupitelstvo obce</a:t>
            </a:r>
          </a:p>
          <a:p>
            <a:pPr eaLnBrk="1" hangingPunct="1">
              <a:spcBef>
                <a:spcPts val="900"/>
              </a:spcBef>
              <a:spcAft>
                <a:spcPts val="900"/>
              </a:spcAft>
              <a:defRPr/>
            </a:pPr>
            <a:r>
              <a:rPr lang="cs-CZ" sz="2000" dirty="0" smtClean="0">
                <a:solidFill>
                  <a:srgbClr val="007E39"/>
                </a:solidFill>
              </a:rPr>
              <a:t>tým pro pořizování (pořizovatel, určený zastupitel, projektant)</a:t>
            </a:r>
          </a:p>
        </p:txBody>
      </p:sp>
      <p:sp>
        <p:nvSpPr>
          <p:cNvPr id="25604" name="Zástupný symbol pro číslo snímku 3"/>
          <p:cNvSpPr>
            <a:spLocks noGrp="1"/>
          </p:cNvSpPr>
          <p:nvPr>
            <p:ph type="sldNum" sz="quarter" idx="12"/>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98BDFBF6-9DAB-45A0-BB63-2AFF1E13DF4D}" type="slidenum">
              <a:rPr lang="cs-CZ" smtClean="0">
                <a:latin typeface="Arial" charset="0"/>
                <a:cs typeface="Arial" charset="0"/>
              </a:rPr>
              <a:pPr fontAlgn="base">
                <a:spcBef>
                  <a:spcPct val="0"/>
                </a:spcBef>
                <a:spcAft>
                  <a:spcPct val="0"/>
                </a:spcAft>
              </a:pPr>
              <a:t>15</a:t>
            </a:fld>
            <a:endParaRPr lang="cs-CZ" smtClean="0">
              <a:latin typeface="Arial" charset="0"/>
              <a:cs typeface="Arial" charset="0"/>
            </a:endParaRPr>
          </a:p>
        </p:txBody>
      </p:sp>
    </p:spTree>
    <p:extLst>
      <p:ext uri="{BB962C8B-B14F-4D97-AF65-F5344CB8AC3E}">
        <p14:creationId xmlns:p14="http://schemas.microsoft.com/office/powerpoint/2010/main" val="383793761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Nadpis 1"/>
          <p:cNvSpPr>
            <a:spLocks noGrp="1"/>
          </p:cNvSpPr>
          <p:nvPr>
            <p:ph type="title"/>
          </p:nvPr>
        </p:nvSpPr>
        <p:spPr>
          <a:xfrm>
            <a:off x="714375" y="1646905"/>
            <a:ext cx="7972425" cy="642937"/>
          </a:xfrm>
        </p:spPr>
        <p:txBody>
          <a:bodyPr/>
          <a:lstStyle/>
          <a:p>
            <a:pPr eaLnBrk="1" hangingPunct="1"/>
            <a:r>
              <a:rPr lang="cs-CZ" sz="2000" dirty="0">
                <a:solidFill>
                  <a:schemeClr val="bg1">
                    <a:lumMod val="65000"/>
                  </a:schemeClr>
                </a:solidFill>
                <a:latin typeface="Arial" charset="0"/>
                <a:cs typeface="Arial" charset="0"/>
              </a:rPr>
              <a:t>Působnost ve věcech </a:t>
            </a:r>
            <a:r>
              <a:rPr lang="cs-CZ" sz="2000" dirty="0" smtClean="0">
                <a:solidFill>
                  <a:schemeClr val="bg1">
                    <a:lumMod val="65000"/>
                  </a:schemeClr>
                </a:solidFill>
                <a:latin typeface="Arial" charset="0"/>
                <a:cs typeface="Arial" charset="0"/>
              </a:rPr>
              <a:t>ÚP (§ 5 – 17 SZ)</a:t>
            </a:r>
            <a:endParaRPr lang="cs-CZ" sz="2000" dirty="0" smtClean="0">
              <a:solidFill>
                <a:srgbClr val="00B050"/>
              </a:solidFill>
              <a:latin typeface="Arial" charset="0"/>
              <a:cs typeface="Arial" charset="0"/>
            </a:endParaRPr>
          </a:p>
        </p:txBody>
      </p:sp>
      <p:sp>
        <p:nvSpPr>
          <p:cNvPr id="109571" name="Zástupný symbol pro obsah 2"/>
          <p:cNvSpPr>
            <a:spLocks noGrp="1"/>
          </p:cNvSpPr>
          <p:nvPr>
            <p:ph idx="1"/>
          </p:nvPr>
        </p:nvSpPr>
        <p:spPr>
          <a:xfrm>
            <a:off x="642938" y="2132857"/>
            <a:ext cx="7972425" cy="4464496"/>
          </a:xfrm>
        </p:spPr>
        <p:txBody>
          <a:bodyPr/>
          <a:lstStyle/>
          <a:p>
            <a:pPr marL="0" indent="0" eaLnBrk="1" hangingPunct="1">
              <a:spcBef>
                <a:spcPts val="300"/>
              </a:spcBef>
              <a:spcAft>
                <a:spcPts val="300"/>
              </a:spcAft>
              <a:buNone/>
            </a:pPr>
            <a:r>
              <a:rPr lang="cs-CZ" sz="2400" b="1" dirty="0" smtClean="0">
                <a:latin typeface="Arial" charset="0"/>
                <a:cs typeface="Arial" charset="0"/>
              </a:rPr>
              <a:t>Ministerstvo pro místní rozvoj ČR </a:t>
            </a:r>
            <a:r>
              <a:rPr lang="cs-CZ" sz="2400" dirty="0" smtClean="0">
                <a:latin typeface="Arial" charset="0"/>
                <a:cs typeface="Arial" charset="0"/>
              </a:rPr>
              <a:t>(MMR) </a:t>
            </a:r>
          </a:p>
          <a:p>
            <a:pPr eaLnBrk="1" hangingPunct="1">
              <a:spcBef>
                <a:spcPts val="300"/>
              </a:spcBef>
              <a:spcAft>
                <a:spcPts val="300"/>
              </a:spcAft>
            </a:pPr>
            <a:r>
              <a:rPr lang="cs-CZ" sz="2000" dirty="0" smtClean="0">
                <a:latin typeface="Arial" charset="0"/>
                <a:cs typeface="Arial" charset="0"/>
              </a:rPr>
              <a:t>je ústředním správním úřadem ve věcech ÚP</a:t>
            </a:r>
          </a:p>
          <a:p>
            <a:pPr eaLnBrk="1" hangingPunct="1">
              <a:spcBef>
                <a:spcPts val="300"/>
              </a:spcBef>
              <a:spcAft>
                <a:spcPts val="300"/>
              </a:spcAft>
            </a:pPr>
            <a:r>
              <a:rPr lang="cs-CZ" sz="2000" dirty="0" smtClean="0">
                <a:latin typeface="Arial" charset="0"/>
                <a:cs typeface="Arial" charset="0"/>
              </a:rPr>
              <a:t>vykonává státní dozor ve věcech ÚP</a:t>
            </a:r>
          </a:p>
          <a:p>
            <a:pPr eaLnBrk="1" hangingPunct="1">
              <a:spcBef>
                <a:spcPts val="300"/>
              </a:spcBef>
              <a:spcAft>
                <a:spcPts val="300"/>
              </a:spcAft>
            </a:pPr>
            <a:r>
              <a:rPr lang="cs-CZ" sz="2000" dirty="0" smtClean="0">
                <a:latin typeface="Arial" charset="0"/>
                <a:cs typeface="Arial" charset="0"/>
              </a:rPr>
              <a:t>vede evidenci územně plánovací činnosti </a:t>
            </a:r>
          </a:p>
          <a:p>
            <a:pPr eaLnBrk="1" hangingPunct="1">
              <a:spcBef>
                <a:spcPts val="300"/>
              </a:spcBef>
              <a:spcAft>
                <a:spcPts val="300"/>
              </a:spcAft>
            </a:pPr>
            <a:r>
              <a:rPr lang="cs-CZ" sz="2000" dirty="0" smtClean="0">
                <a:latin typeface="Arial" charset="0"/>
                <a:cs typeface="Arial" charset="0"/>
              </a:rPr>
              <a:t>vykonává další činnosti podle SZ </a:t>
            </a:r>
          </a:p>
          <a:p>
            <a:pPr marL="0" indent="0" eaLnBrk="1" hangingPunct="1">
              <a:spcBef>
                <a:spcPts val="300"/>
              </a:spcBef>
              <a:spcAft>
                <a:spcPts val="300"/>
              </a:spcAft>
              <a:buNone/>
            </a:pPr>
            <a:endParaRPr lang="cs-CZ" sz="2000" dirty="0" smtClean="0">
              <a:latin typeface="Arial" charset="0"/>
              <a:cs typeface="Arial" charset="0"/>
            </a:endParaRPr>
          </a:p>
          <a:p>
            <a:pPr marL="0" indent="0" eaLnBrk="1" hangingPunct="1">
              <a:spcBef>
                <a:spcPts val="300"/>
              </a:spcBef>
              <a:spcAft>
                <a:spcPts val="300"/>
              </a:spcAft>
              <a:buNone/>
            </a:pPr>
            <a:r>
              <a:rPr lang="cs-CZ" sz="1800" dirty="0" smtClean="0">
                <a:latin typeface="Arial" charset="0"/>
                <a:cs typeface="Arial" charset="0"/>
              </a:rPr>
              <a:t>pořizuje: </a:t>
            </a:r>
          </a:p>
          <a:p>
            <a:pPr eaLnBrk="1" hangingPunct="1">
              <a:spcBef>
                <a:spcPts val="300"/>
              </a:spcBef>
              <a:spcAft>
                <a:spcPts val="300"/>
              </a:spcAft>
              <a:buFont typeface="Arial" charset="0"/>
              <a:buNone/>
            </a:pPr>
            <a:r>
              <a:rPr lang="cs-CZ" sz="1800" b="1" dirty="0" smtClean="0">
                <a:latin typeface="Arial" charset="0"/>
                <a:cs typeface="Arial" charset="0"/>
              </a:rPr>
              <a:t>Politiku územního rozvoje </a:t>
            </a:r>
            <a:r>
              <a:rPr lang="cs-CZ" sz="1800" dirty="0" smtClean="0">
                <a:latin typeface="Arial" charset="0"/>
                <a:cs typeface="Arial" charset="0"/>
              </a:rPr>
              <a:t>(PÚR ČR) a tomu potřebné </a:t>
            </a:r>
          </a:p>
          <a:p>
            <a:pPr marL="631825" lvl="3" eaLnBrk="1" hangingPunct="1">
              <a:spcBef>
                <a:spcPts val="300"/>
              </a:spcBef>
              <a:spcAft>
                <a:spcPts val="300"/>
              </a:spcAft>
              <a:buFont typeface="Arial" panose="020B0604020202020204" pitchFamily="34" charset="0"/>
              <a:buChar char="•"/>
            </a:pPr>
            <a:r>
              <a:rPr lang="cs-CZ" dirty="0" smtClean="0">
                <a:latin typeface="Arial" charset="0"/>
                <a:cs typeface="Arial" charset="0"/>
              </a:rPr>
              <a:t>územně analytické podklady (ÚAP ČR)</a:t>
            </a:r>
          </a:p>
          <a:p>
            <a:pPr marL="631825" lvl="3" eaLnBrk="1" hangingPunct="1">
              <a:spcBef>
                <a:spcPts val="300"/>
              </a:spcBef>
              <a:spcAft>
                <a:spcPts val="300"/>
              </a:spcAft>
              <a:buFont typeface="Arial" panose="020B0604020202020204" pitchFamily="34" charset="0"/>
              <a:buChar char="•"/>
            </a:pPr>
            <a:r>
              <a:rPr lang="cs-CZ" dirty="0" smtClean="0">
                <a:latin typeface="Arial" charset="0"/>
                <a:cs typeface="Arial" charset="0"/>
              </a:rPr>
              <a:t>územní studie (ÚS)</a:t>
            </a:r>
            <a:endParaRPr lang="cs-CZ" dirty="0">
              <a:latin typeface="Arial" charset="0"/>
              <a:cs typeface="Arial" charset="0"/>
            </a:endParaRPr>
          </a:p>
        </p:txBody>
      </p:sp>
      <p:sp>
        <p:nvSpPr>
          <p:cNvPr id="109572" name="Zástupný symbol pro číslo snímku 3"/>
          <p:cNvSpPr>
            <a:spLocks noGrp="1"/>
          </p:cNvSpPr>
          <p:nvPr>
            <p:ph type="sldNum" sz="quarter" idx="12"/>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562CB353-2285-4015-97FE-7FF68301523A}" type="slidenum">
              <a:rPr lang="cs-CZ" smtClean="0">
                <a:latin typeface="Arial" charset="0"/>
                <a:cs typeface="Arial" charset="0"/>
              </a:rPr>
              <a:pPr fontAlgn="base">
                <a:spcBef>
                  <a:spcPct val="0"/>
                </a:spcBef>
                <a:spcAft>
                  <a:spcPct val="0"/>
                </a:spcAft>
              </a:pPr>
              <a:t>16</a:t>
            </a:fld>
            <a:endParaRPr lang="cs-CZ" smtClean="0">
              <a:latin typeface="Arial" charset="0"/>
              <a:cs typeface="Arial" charset="0"/>
            </a:endParaRPr>
          </a:p>
        </p:txBody>
      </p:sp>
    </p:spTree>
    <p:extLst>
      <p:ext uri="{BB962C8B-B14F-4D97-AF65-F5344CB8AC3E}">
        <p14:creationId xmlns:p14="http://schemas.microsoft.com/office/powerpoint/2010/main" val="62363308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Nadpis 1"/>
          <p:cNvSpPr>
            <a:spLocks noGrp="1"/>
          </p:cNvSpPr>
          <p:nvPr>
            <p:ph type="title"/>
          </p:nvPr>
        </p:nvSpPr>
        <p:spPr>
          <a:xfrm>
            <a:off x="714375" y="1785938"/>
            <a:ext cx="7972425" cy="642937"/>
          </a:xfrm>
        </p:spPr>
        <p:txBody>
          <a:bodyPr/>
          <a:lstStyle/>
          <a:p>
            <a:pPr eaLnBrk="1" hangingPunct="1"/>
            <a:r>
              <a:rPr lang="cs-CZ" sz="2400" dirty="0">
                <a:solidFill>
                  <a:schemeClr val="bg1">
                    <a:lumMod val="65000"/>
                  </a:schemeClr>
                </a:solidFill>
                <a:latin typeface="Arial" charset="0"/>
                <a:cs typeface="Arial" charset="0"/>
              </a:rPr>
              <a:t>Působnost ve věcech </a:t>
            </a:r>
            <a:r>
              <a:rPr lang="cs-CZ" sz="2400" dirty="0" smtClean="0">
                <a:solidFill>
                  <a:schemeClr val="bg1">
                    <a:lumMod val="65000"/>
                  </a:schemeClr>
                </a:solidFill>
                <a:latin typeface="Arial" charset="0"/>
                <a:cs typeface="Arial" charset="0"/>
              </a:rPr>
              <a:t>ÚP</a:t>
            </a:r>
            <a:endParaRPr lang="cs-CZ" sz="2400" dirty="0" smtClean="0">
              <a:solidFill>
                <a:srgbClr val="00B050"/>
              </a:solidFill>
              <a:latin typeface="Arial" charset="0"/>
              <a:cs typeface="Arial" charset="0"/>
            </a:endParaRPr>
          </a:p>
        </p:txBody>
      </p:sp>
      <p:sp>
        <p:nvSpPr>
          <p:cNvPr id="109571" name="Zástupný symbol pro obsah 2"/>
          <p:cNvSpPr>
            <a:spLocks noGrp="1"/>
          </p:cNvSpPr>
          <p:nvPr>
            <p:ph idx="1"/>
          </p:nvPr>
        </p:nvSpPr>
        <p:spPr>
          <a:xfrm>
            <a:off x="642938" y="2714625"/>
            <a:ext cx="7972425" cy="4143375"/>
          </a:xfrm>
        </p:spPr>
        <p:txBody>
          <a:bodyPr/>
          <a:lstStyle/>
          <a:p>
            <a:pPr marL="0" indent="0" eaLnBrk="1" hangingPunct="1">
              <a:spcBef>
                <a:spcPts val="600"/>
              </a:spcBef>
              <a:spcAft>
                <a:spcPts val="600"/>
              </a:spcAft>
              <a:buNone/>
            </a:pPr>
            <a:r>
              <a:rPr lang="cs-CZ" sz="2400" b="1" dirty="0" smtClean="0">
                <a:latin typeface="Arial" charset="0"/>
                <a:cs typeface="Arial" charset="0"/>
              </a:rPr>
              <a:t>Ministerstvo pro místní rozvoj </a:t>
            </a:r>
            <a:r>
              <a:rPr lang="cs-CZ" sz="2400" dirty="0" smtClean="0">
                <a:latin typeface="Arial" charset="0"/>
                <a:cs typeface="Arial" charset="0"/>
              </a:rPr>
              <a:t>(MMR) </a:t>
            </a:r>
          </a:p>
          <a:p>
            <a:pPr marL="0" indent="0" eaLnBrk="1" hangingPunct="1">
              <a:spcBef>
                <a:spcPts val="1800"/>
              </a:spcBef>
              <a:spcAft>
                <a:spcPts val="600"/>
              </a:spcAft>
              <a:buNone/>
            </a:pPr>
            <a:r>
              <a:rPr lang="cs-CZ" sz="2000" dirty="0" smtClean="0">
                <a:latin typeface="Arial" charset="0"/>
                <a:cs typeface="Arial" charset="0"/>
              </a:rPr>
              <a:t>zásah do působnosti </a:t>
            </a:r>
            <a:r>
              <a:rPr lang="cs-CZ" sz="2000" b="1" dirty="0" smtClean="0">
                <a:latin typeface="Arial" charset="0"/>
                <a:cs typeface="Arial" charset="0"/>
              </a:rPr>
              <a:t>krajů </a:t>
            </a:r>
            <a:r>
              <a:rPr lang="cs-CZ" sz="2000" dirty="0" smtClean="0">
                <a:latin typeface="Arial" charset="0"/>
                <a:cs typeface="Arial" charset="0"/>
              </a:rPr>
              <a:t>a </a:t>
            </a:r>
            <a:r>
              <a:rPr lang="cs-CZ" sz="2000" b="1" dirty="0" smtClean="0">
                <a:latin typeface="Arial" charset="0"/>
                <a:cs typeface="Arial" charset="0"/>
              </a:rPr>
              <a:t>obcí </a:t>
            </a:r>
          </a:p>
          <a:p>
            <a:pPr lvl="1" eaLnBrk="1" hangingPunct="1">
              <a:spcBef>
                <a:spcPts val="600"/>
              </a:spcBef>
              <a:spcAft>
                <a:spcPts val="600"/>
              </a:spcAft>
            </a:pPr>
            <a:r>
              <a:rPr lang="cs-CZ" sz="2000" dirty="0">
                <a:latin typeface="Arial" charset="0"/>
                <a:cs typeface="Arial" charset="0"/>
              </a:rPr>
              <a:t>v záležitostech </a:t>
            </a:r>
            <a:r>
              <a:rPr lang="cs-CZ" sz="2000" b="1" dirty="0">
                <a:latin typeface="Arial" charset="0"/>
                <a:cs typeface="Arial" charset="0"/>
              </a:rPr>
              <a:t>rozvoje území státu</a:t>
            </a:r>
          </a:p>
          <a:p>
            <a:pPr lvl="1" eaLnBrk="1" hangingPunct="1">
              <a:spcBef>
                <a:spcPts val="600"/>
              </a:spcBef>
              <a:spcAft>
                <a:spcPts val="600"/>
              </a:spcAft>
            </a:pPr>
            <a:r>
              <a:rPr lang="cs-CZ" sz="2000" dirty="0" smtClean="0">
                <a:latin typeface="Arial" charset="0"/>
                <a:cs typeface="Arial" charset="0"/>
              </a:rPr>
              <a:t>v </a:t>
            </a:r>
            <a:r>
              <a:rPr lang="cs-CZ" sz="2000" b="1" dirty="0" smtClean="0">
                <a:latin typeface="Arial" charset="0"/>
                <a:cs typeface="Arial" charset="0"/>
              </a:rPr>
              <a:t>zákonem</a:t>
            </a:r>
            <a:r>
              <a:rPr lang="cs-CZ" sz="2000" dirty="0" smtClean="0">
                <a:latin typeface="Arial" charset="0"/>
                <a:cs typeface="Arial" charset="0"/>
              </a:rPr>
              <a:t> stanovených případech</a:t>
            </a:r>
          </a:p>
          <a:p>
            <a:pPr lvl="1" eaLnBrk="1" hangingPunct="1">
              <a:spcBef>
                <a:spcPts val="600"/>
              </a:spcBef>
              <a:spcAft>
                <a:spcPts val="600"/>
              </a:spcAft>
            </a:pPr>
            <a:r>
              <a:rPr lang="cs-CZ" sz="2000" dirty="0" smtClean="0">
                <a:latin typeface="Arial" charset="0"/>
                <a:cs typeface="Arial" charset="0"/>
              </a:rPr>
              <a:t>v </a:t>
            </a:r>
            <a:r>
              <a:rPr lang="cs-CZ" sz="2000" b="1" dirty="0" smtClean="0">
                <a:latin typeface="Arial" charset="0"/>
                <a:cs typeface="Arial" charset="0"/>
              </a:rPr>
              <a:t>součinnosti</a:t>
            </a:r>
            <a:r>
              <a:rPr lang="cs-CZ" sz="2000" dirty="0" smtClean="0">
                <a:latin typeface="Arial" charset="0"/>
                <a:cs typeface="Arial" charset="0"/>
              </a:rPr>
              <a:t> s krajem a obcí  </a:t>
            </a:r>
          </a:p>
          <a:p>
            <a:pPr eaLnBrk="1" hangingPunct="1">
              <a:spcBef>
                <a:spcPts val="1200"/>
              </a:spcBef>
              <a:spcAft>
                <a:spcPts val="1200"/>
              </a:spcAft>
              <a:buFont typeface="Arial" charset="0"/>
              <a:buNone/>
            </a:pPr>
            <a:endParaRPr lang="cs-CZ" sz="2400" dirty="0" smtClean="0">
              <a:latin typeface="Arial" charset="0"/>
              <a:cs typeface="Arial" charset="0"/>
            </a:endParaRPr>
          </a:p>
        </p:txBody>
      </p:sp>
      <p:sp>
        <p:nvSpPr>
          <p:cNvPr id="109572" name="Zástupný symbol pro číslo snímku 3"/>
          <p:cNvSpPr>
            <a:spLocks noGrp="1"/>
          </p:cNvSpPr>
          <p:nvPr>
            <p:ph type="sldNum" sz="quarter" idx="12"/>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562CB353-2285-4015-97FE-7FF68301523A}" type="slidenum">
              <a:rPr lang="cs-CZ" smtClean="0">
                <a:latin typeface="Arial" charset="0"/>
                <a:cs typeface="Arial" charset="0"/>
              </a:rPr>
              <a:pPr fontAlgn="base">
                <a:spcBef>
                  <a:spcPct val="0"/>
                </a:spcBef>
                <a:spcAft>
                  <a:spcPct val="0"/>
                </a:spcAft>
              </a:pPr>
              <a:t>17</a:t>
            </a:fld>
            <a:endParaRPr lang="cs-CZ" smtClean="0">
              <a:latin typeface="Arial" charset="0"/>
              <a:cs typeface="Arial" charset="0"/>
            </a:endParaRPr>
          </a:p>
        </p:txBody>
      </p:sp>
    </p:spTree>
    <p:extLst>
      <p:ext uri="{BB962C8B-B14F-4D97-AF65-F5344CB8AC3E}">
        <p14:creationId xmlns:p14="http://schemas.microsoft.com/office/powerpoint/2010/main" val="366173169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Nadpis 1"/>
          <p:cNvSpPr>
            <a:spLocks noGrp="1"/>
          </p:cNvSpPr>
          <p:nvPr>
            <p:ph type="title"/>
          </p:nvPr>
        </p:nvSpPr>
        <p:spPr>
          <a:xfrm>
            <a:off x="714375" y="1628800"/>
            <a:ext cx="7972425" cy="504057"/>
          </a:xfrm>
        </p:spPr>
        <p:txBody>
          <a:bodyPr/>
          <a:lstStyle/>
          <a:p>
            <a:pPr eaLnBrk="1" hangingPunct="1"/>
            <a:r>
              <a:rPr lang="cs-CZ" sz="2400" dirty="0">
                <a:solidFill>
                  <a:schemeClr val="bg1">
                    <a:lumMod val="65000"/>
                  </a:schemeClr>
                </a:solidFill>
                <a:latin typeface="Arial" charset="0"/>
                <a:cs typeface="Arial" charset="0"/>
              </a:rPr>
              <a:t>Působnost ve věcech </a:t>
            </a:r>
            <a:r>
              <a:rPr lang="cs-CZ" sz="2400" dirty="0" smtClean="0">
                <a:solidFill>
                  <a:schemeClr val="bg1">
                    <a:lumMod val="65000"/>
                  </a:schemeClr>
                </a:solidFill>
                <a:latin typeface="Arial" charset="0"/>
                <a:cs typeface="Arial" charset="0"/>
              </a:rPr>
              <a:t>ÚP</a:t>
            </a:r>
            <a:endParaRPr lang="cs-CZ" sz="2400" dirty="0" smtClean="0">
              <a:solidFill>
                <a:srgbClr val="00B050"/>
              </a:solidFill>
              <a:latin typeface="Arial" charset="0"/>
              <a:cs typeface="Arial" charset="0"/>
            </a:endParaRPr>
          </a:p>
        </p:txBody>
      </p:sp>
      <p:sp>
        <p:nvSpPr>
          <p:cNvPr id="109571" name="Zástupný symbol pro obsah 2"/>
          <p:cNvSpPr>
            <a:spLocks noGrp="1"/>
          </p:cNvSpPr>
          <p:nvPr>
            <p:ph idx="1"/>
          </p:nvPr>
        </p:nvSpPr>
        <p:spPr>
          <a:xfrm>
            <a:off x="642938" y="2132857"/>
            <a:ext cx="7972425" cy="4464495"/>
          </a:xfrm>
        </p:spPr>
        <p:txBody>
          <a:bodyPr/>
          <a:lstStyle/>
          <a:p>
            <a:pPr marL="0" indent="0" eaLnBrk="1" hangingPunct="1">
              <a:spcBef>
                <a:spcPts val="300"/>
              </a:spcBef>
              <a:spcAft>
                <a:spcPts val="300"/>
              </a:spcAft>
              <a:buNone/>
            </a:pPr>
            <a:r>
              <a:rPr lang="cs-CZ" sz="2400" b="1" dirty="0" smtClean="0">
                <a:latin typeface="Arial" charset="0"/>
                <a:cs typeface="Arial" charset="0"/>
              </a:rPr>
              <a:t>Krajský úřad Ústeckého kraje</a:t>
            </a:r>
            <a:endParaRPr lang="cs-CZ" sz="2400" dirty="0" smtClean="0">
              <a:latin typeface="Arial" charset="0"/>
              <a:cs typeface="Arial" charset="0"/>
            </a:endParaRPr>
          </a:p>
          <a:p>
            <a:pPr eaLnBrk="1" hangingPunct="1">
              <a:spcBef>
                <a:spcPts val="200"/>
              </a:spcBef>
              <a:spcAft>
                <a:spcPts val="200"/>
              </a:spcAft>
            </a:pPr>
            <a:r>
              <a:rPr lang="cs-CZ" sz="2000" dirty="0" smtClean="0">
                <a:latin typeface="Arial" charset="0"/>
                <a:cs typeface="Arial" charset="0"/>
              </a:rPr>
              <a:t>vykonává státní dozor ve věcech ÚP</a:t>
            </a:r>
          </a:p>
          <a:p>
            <a:pPr eaLnBrk="1" hangingPunct="1">
              <a:spcBef>
                <a:spcPts val="200"/>
              </a:spcBef>
              <a:spcAft>
                <a:spcPts val="200"/>
              </a:spcAft>
            </a:pPr>
            <a:r>
              <a:rPr lang="cs-CZ" sz="2000" dirty="0" smtClean="0">
                <a:latin typeface="Arial" charset="0"/>
                <a:cs typeface="Arial" charset="0"/>
              </a:rPr>
              <a:t>metodická pomoc obcím</a:t>
            </a:r>
          </a:p>
          <a:p>
            <a:pPr eaLnBrk="1" hangingPunct="1">
              <a:spcBef>
                <a:spcPts val="200"/>
              </a:spcBef>
              <a:spcAft>
                <a:spcPts val="200"/>
              </a:spcAft>
            </a:pPr>
            <a:r>
              <a:rPr lang="cs-CZ" sz="2000" dirty="0" smtClean="0">
                <a:latin typeface="Arial" charset="0"/>
                <a:cs typeface="Arial" charset="0"/>
              </a:rPr>
              <a:t>vkládá data do evidence územně plánovací činnosti </a:t>
            </a:r>
          </a:p>
          <a:p>
            <a:pPr eaLnBrk="1" hangingPunct="1">
              <a:spcBef>
                <a:spcPts val="200"/>
              </a:spcBef>
              <a:spcAft>
                <a:spcPts val="200"/>
              </a:spcAft>
            </a:pPr>
            <a:r>
              <a:rPr lang="cs-CZ" sz="2000" dirty="0" smtClean="0">
                <a:latin typeface="Arial" charset="0"/>
                <a:cs typeface="Arial" charset="0"/>
              </a:rPr>
              <a:t>vykonává další činnosti podle SZ </a:t>
            </a:r>
          </a:p>
          <a:p>
            <a:pPr eaLnBrk="1" hangingPunct="1">
              <a:spcBef>
                <a:spcPts val="200"/>
              </a:spcBef>
              <a:spcAft>
                <a:spcPts val="200"/>
              </a:spcAft>
              <a:buNone/>
              <a:defRPr/>
            </a:pPr>
            <a:r>
              <a:rPr lang="cs-CZ" sz="1800" b="1" dirty="0"/>
              <a:t>Pro celé správní území </a:t>
            </a:r>
            <a:r>
              <a:rPr lang="cs-CZ" sz="1800" b="1" dirty="0" smtClean="0"/>
              <a:t>kraje pořizuje </a:t>
            </a:r>
            <a:endParaRPr lang="cs-CZ" sz="1800" dirty="0"/>
          </a:p>
          <a:p>
            <a:pPr eaLnBrk="1" hangingPunct="1">
              <a:spcBef>
                <a:spcPts val="200"/>
              </a:spcBef>
              <a:spcAft>
                <a:spcPts val="200"/>
              </a:spcAft>
              <a:defRPr/>
            </a:pPr>
            <a:r>
              <a:rPr lang="cs-CZ" sz="2000" dirty="0"/>
              <a:t>územně analytické podklady </a:t>
            </a:r>
            <a:r>
              <a:rPr lang="cs-CZ" sz="2000" dirty="0" smtClean="0"/>
              <a:t>kraje (ÚAP ÚK)</a:t>
            </a:r>
            <a:endParaRPr lang="cs-CZ" sz="2000" dirty="0"/>
          </a:p>
          <a:p>
            <a:pPr eaLnBrk="1" hangingPunct="1">
              <a:spcBef>
                <a:spcPts val="200"/>
              </a:spcBef>
              <a:spcAft>
                <a:spcPts val="200"/>
              </a:spcAft>
            </a:pPr>
            <a:r>
              <a:rPr lang="cs-CZ" sz="2000" b="1" dirty="0">
                <a:latin typeface="Arial" charset="0"/>
                <a:cs typeface="Arial" charset="0"/>
              </a:rPr>
              <a:t>Zásady územního rozvoje Ústeckého kraje </a:t>
            </a:r>
            <a:r>
              <a:rPr lang="cs-CZ" sz="2000" dirty="0">
                <a:latin typeface="Arial" charset="0"/>
                <a:cs typeface="Arial" charset="0"/>
              </a:rPr>
              <a:t>(ZÚR ÚK) </a:t>
            </a:r>
          </a:p>
          <a:p>
            <a:pPr marL="0" indent="0" eaLnBrk="1" hangingPunct="1">
              <a:spcBef>
                <a:spcPts val="200"/>
              </a:spcBef>
              <a:spcAft>
                <a:spcPts val="200"/>
              </a:spcAft>
              <a:buNone/>
            </a:pPr>
            <a:endParaRPr lang="cs-CZ" sz="1800" dirty="0" smtClean="0">
              <a:latin typeface="Arial" charset="0"/>
              <a:cs typeface="Arial" charset="0"/>
            </a:endParaRPr>
          </a:p>
          <a:p>
            <a:pPr marL="0" indent="0" eaLnBrk="1" hangingPunct="1">
              <a:spcBef>
                <a:spcPts val="200"/>
              </a:spcBef>
              <a:spcAft>
                <a:spcPts val="200"/>
              </a:spcAft>
              <a:buNone/>
            </a:pPr>
            <a:r>
              <a:rPr lang="cs-CZ" sz="1800" dirty="0" smtClean="0">
                <a:latin typeface="Arial" charset="0"/>
                <a:cs typeface="Arial" charset="0"/>
              </a:rPr>
              <a:t>Dále </a:t>
            </a:r>
          </a:p>
          <a:p>
            <a:pPr eaLnBrk="1" hangingPunct="1">
              <a:spcBef>
                <a:spcPts val="200"/>
              </a:spcBef>
              <a:spcAft>
                <a:spcPts val="200"/>
              </a:spcAft>
            </a:pPr>
            <a:r>
              <a:rPr lang="cs-CZ" sz="1800" dirty="0" smtClean="0">
                <a:latin typeface="Arial" charset="0"/>
                <a:cs typeface="Arial" charset="0"/>
              </a:rPr>
              <a:t>regulační plány (RP) v zákonem stanovených případech – plochy a koridory </a:t>
            </a:r>
          </a:p>
          <a:p>
            <a:pPr eaLnBrk="1" hangingPunct="1">
              <a:spcBef>
                <a:spcPts val="200"/>
              </a:spcBef>
              <a:spcAft>
                <a:spcPts val="200"/>
              </a:spcAft>
            </a:pPr>
            <a:r>
              <a:rPr lang="cs-CZ" sz="1800" dirty="0" smtClean="0">
                <a:latin typeface="Arial" charset="0"/>
                <a:cs typeface="Arial" charset="0"/>
              </a:rPr>
              <a:t>územní studie (ÚS)</a:t>
            </a:r>
          </a:p>
          <a:p>
            <a:pPr marL="0" indent="0" eaLnBrk="1" hangingPunct="1">
              <a:spcBef>
                <a:spcPts val="300"/>
              </a:spcBef>
              <a:spcAft>
                <a:spcPts val="300"/>
              </a:spcAft>
              <a:buNone/>
            </a:pPr>
            <a:endParaRPr lang="cs-CZ" sz="1800" dirty="0">
              <a:latin typeface="Arial" charset="0"/>
              <a:cs typeface="Arial" charset="0"/>
            </a:endParaRPr>
          </a:p>
          <a:p>
            <a:pPr marL="0" indent="0" eaLnBrk="1" hangingPunct="1">
              <a:spcBef>
                <a:spcPts val="300"/>
              </a:spcBef>
              <a:spcAft>
                <a:spcPts val="300"/>
              </a:spcAft>
              <a:buNone/>
            </a:pPr>
            <a:endParaRPr lang="cs-CZ" sz="1800" dirty="0" smtClean="0">
              <a:latin typeface="Arial" charset="0"/>
              <a:cs typeface="Arial" charset="0"/>
            </a:endParaRPr>
          </a:p>
        </p:txBody>
      </p:sp>
      <p:sp>
        <p:nvSpPr>
          <p:cNvPr id="109572" name="Zástupný symbol pro číslo snímku 3"/>
          <p:cNvSpPr>
            <a:spLocks noGrp="1"/>
          </p:cNvSpPr>
          <p:nvPr>
            <p:ph type="sldNum" sz="quarter" idx="12"/>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562CB353-2285-4015-97FE-7FF68301523A}" type="slidenum">
              <a:rPr lang="cs-CZ" smtClean="0">
                <a:latin typeface="Arial" charset="0"/>
                <a:cs typeface="Arial" charset="0"/>
              </a:rPr>
              <a:pPr fontAlgn="base">
                <a:spcBef>
                  <a:spcPct val="0"/>
                </a:spcBef>
                <a:spcAft>
                  <a:spcPct val="0"/>
                </a:spcAft>
              </a:pPr>
              <a:t>18</a:t>
            </a:fld>
            <a:endParaRPr lang="cs-CZ" smtClean="0">
              <a:latin typeface="Arial" charset="0"/>
              <a:cs typeface="Arial" charset="0"/>
            </a:endParaRPr>
          </a:p>
        </p:txBody>
      </p:sp>
    </p:spTree>
    <p:extLst>
      <p:ext uri="{BB962C8B-B14F-4D97-AF65-F5344CB8AC3E}">
        <p14:creationId xmlns:p14="http://schemas.microsoft.com/office/powerpoint/2010/main" val="16795923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Nadpis 1"/>
          <p:cNvSpPr>
            <a:spLocks noGrp="1"/>
          </p:cNvSpPr>
          <p:nvPr>
            <p:ph type="title"/>
          </p:nvPr>
        </p:nvSpPr>
        <p:spPr>
          <a:xfrm>
            <a:off x="714375" y="1785938"/>
            <a:ext cx="7972425" cy="642937"/>
          </a:xfrm>
        </p:spPr>
        <p:txBody>
          <a:bodyPr/>
          <a:lstStyle/>
          <a:p>
            <a:pPr eaLnBrk="1" hangingPunct="1"/>
            <a:r>
              <a:rPr lang="cs-CZ" sz="2400" dirty="0">
                <a:solidFill>
                  <a:schemeClr val="bg1">
                    <a:lumMod val="65000"/>
                  </a:schemeClr>
                </a:solidFill>
                <a:latin typeface="Arial" charset="0"/>
                <a:cs typeface="Arial" charset="0"/>
              </a:rPr>
              <a:t>Působnost ve věcech ÚP</a:t>
            </a:r>
            <a:endParaRPr lang="cs-CZ" sz="2400" dirty="0" smtClean="0">
              <a:solidFill>
                <a:schemeClr val="bg1">
                  <a:lumMod val="65000"/>
                </a:schemeClr>
              </a:solidFill>
              <a:latin typeface="Arial" charset="0"/>
              <a:cs typeface="Arial" charset="0"/>
            </a:endParaRPr>
          </a:p>
        </p:txBody>
      </p:sp>
      <p:sp>
        <p:nvSpPr>
          <p:cNvPr id="110595" name="Zástupný symbol pro obsah 2"/>
          <p:cNvSpPr>
            <a:spLocks noGrp="1"/>
          </p:cNvSpPr>
          <p:nvPr>
            <p:ph idx="1"/>
          </p:nvPr>
        </p:nvSpPr>
        <p:spPr>
          <a:xfrm>
            <a:off x="679581" y="2852936"/>
            <a:ext cx="7972425" cy="3503414"/>
          </a:xfrm>
        </p:spPr>
        <p:txBody>
          <a:bodyPr/>
          <a:lstStyle/>
          <a:p>
            <a:pPr marL="0" indent="0" eaLnBrk="1" hangingPunct="1">
              <a:spcBef>
                <a:spcPts val="1200"/>
              </a:spcBef>
              <a:spcAft>
                <a:spcPts val="1200"/>
              </a:spcAft>
              <a:buNone/>
            </a:pPr>
            <a:r>
              <a:rPr lang="cs-CZ" sz="2400" b="1" dirty="0" smtClean="0">
                <a:latin typeface="Arial" charset="0"/>
                <a:cs typeface="Arial" charset="0"/>
              </a:rPr>
              <a:t>Kraj</a:t>
            </a:r>
            <a:r>
              <a:rPr lang="cs-CZ" sz="2400" dirty="0" smtClean="0">
                <a:latin typeface="Arial" charset="0"/>
                <a:cs typeface="Arial" charset="0"/>
              </a:rPr>
              <a:t> na území kraje - </a:t>
            </a:r>
            <a:r>
              <a:rPr lang="cs-CZ" sz="2400" b="1" dirty="0" smtClean="0">
                <a:latin typeface="Arial" charset="0"/>
                <a:cs typeface="Arial" charset="0"/>
              </a:rPr>
              <a:t>zásah </a:t>
            </a:r>
            <a:r>
              <a:rPr lang="cs-CZ" sz="2400" dirty="0" smtClean="0">
                <a:latin typeface="Arial" charset="0"/>
                <a:cs typeface="Arial" charset="0"/>
              </a:rPr>
              <a:t>do činnosti</a:t>
            </a:r>
            <a:r>
              <a:rPr lang="cs-CZ" sz="2400" b="1" dirty="0" smtClean="0">
                <a:latin typeface="Arial" charset="0"/>
                <a:cs typeface="Arial" charset="0"/>
              </a:rPr>
              <a:t> obcí</a:t>
            </a:r>
            <a:r>
              <a:rPr lang="cs-CZ" sz="2400" dirty="0" smtClean="0">
                <a:latin typeface="Arial" charset="0"/>
                <a:cs typeface="Arial" charset="0"/>
              </a:rPr>
              <a:t> </a:t>
            </a:r>
          </a:p>
          <a:p>
            <a:pPr lvl="1" eaLnBrk="1" hangingPunct="1">
              <a:spcBef>
                <a:spcPts val="600"/>
              </a:spcBef>
              <a:spcAft>
                <a:spcPts val="600"/>
              </a:spcAft>
            </a:pPr>
            <a:r>
              <a:rPr lang="cs-CZ" sz="2000" dirty="0">
                <a:latin typeface="Arial" charset="0"/>
                <a:cs typeface="Arial" charset="0"/>
              </a:rPr>
              <a:t>v záležitostech </a:t>
            </a:r>
            <a:r>
              <a:rPr lang="cs-CZ" sz="2000" b="1" dirty="0">
                <a:latin typeface="Arial" charset="0"/>
                <a:cs typeface="Arial" charset="0"/>
              </a:rPr>
              <a:t>nadmístního významu</a:t>
            </a:r>
            <a:endParaRPr lang="cs-CZ" sz="2000" dirty="0">
              <a:latin typeface="Arial" charset="0"/>
              <a:cs typeface="Arial" charset="0"/>
            </a:endParaRPr>
          </a:p>
          <a:p>
            <a:pPr lvl="1" eaLnBrk="1" hangingPunct="1">
              <a:spcBef>
                <a:spcPts val="600"/>
              </a:spcBef>
              <a:spcAft>
                <a:spcPts val="600"/>
              </a:spcAft>
            </a:pPr>
            <a:r>
              <a:rPr lang="cs-CZ" sz="2000" dirty="0" smtClean="0">
                <a:latin typeface="Arial" charset="0"/>
                <a:cs typeface="Arial" charset="0"/>
              </a:rPr>
              <a:t>v </a:t>
            </a:r>
            <a:r>
              <a:rPr lang="cs-CZ" sz="2000" b="1" dirty="0" smtClean="0">
                <a:latin typeface="Arial" charset="0"/>
                <a:cs typeface="Arial" charset="0"/>
              </a:rPr>
              <a:t>zákonem</a:t>
            </a:r>
            <a:r>
              <a:rPr lang="cs-CZ" sz="2000" dirty="0" smtClean="0">
                <a:latin typeface="Arial" charset="0"/>
                <a:cs typeface="Arial" charset="0"/>
              </a:rPr>
              <a:t> stanovených případech</a:t>
            </a:r>
          </a:p>
          <a:p>
            <a:pPr lvl="1" eaLnBrk="1" hangingPunct="1">
              <a:spcBef>
                <a:spcPts val="600"/>
              </a:spcBef>
              <a:spcAft>
                <a:spcPts val="600"/>
              </a:spcAft>
            </a:pPr>
            <a:r>
              <a:rPr lang="cs-CZ" sz="2000" dirty="0" smtClean="0">
                <a:latin typeface="Arial" charset="0"/>
                <a:cs typeface="Arial" charset="0"/>
              </a:rPr>
              <a:t>v </a:t>
            </a:r>
            <a:r>
              <a:rPr lang="cs-CZ" sz="2000" b="1" dirty="0" smtClean="0">
                <a:latin typeface="Arial" charset="0"/>
                <a:cs typeface="Arial" charset="0"/>
              </a:rPr>
              <a:t>součinnosti</a:t>
            </a:r>
            <a:r>
              <a:rPr lang="cs-CZ" sz="2000" dirty="0" smtClean="0">
                <a:latin typeface="Arial" charset="0"/>
                <a:cs typeface="Arial" charset="0"/>
              </a:rPr>
              <a:t> s obcí  </a:t>
            </a:r>
          </a:p>
          <a:p>
            <a:pPr marL="0" indent="0" eaLnBrk="1" hangingPunct="1">
              <a:spcBef>
                <a:spcPts val="1200"/>
              </a:spcBef>
              <a:spcAft>
                <a:spcPts val="1200"/>
              </a:spcAft>
              <a:buNone/>
            </a:pPr>
            <a:r>
              <a:rPr lang="cs-CZ" sz="2400" b="1" dirty="0" smtClean="0">
                <a:latin typeface="Arial" charset="0"/>
                <a:cs typeface="Arial" charset="0"/>
              </a:rPr>
              <a:t>Obce </a:t>
            </a:r>
            <a:r>
              <a:rPr lang="cs-CZ" sz="2400" dirty="0" smtClean="0">
                <a:latin typeface="Arial" charset="0"/>
                <a:cs typeface="Arial" charset="0"/>
              </a:rPr>
              <a:t>na</a:t>
            </a:r>
            <a:r>
              <a:rPr lang="cs-CZ" sz="2400" b="1" dirty="0" smtClean="0">
                <a:latin typeface="Arial" charset="0"/>
                <a:cs typeface="Arial" charset="0"/>
              </a:rPr>
              <a:t> </a:t>
            </a:r>
            <a:r>
              <a:rPr lang="cs-CZ" sz="2400" dirty="0" smtClean="0">
                <a:latin typeface="Arial" charset="0"/>
                <a:cs typeface="Arial" charset="0"/>
              </a:rPr>
              <a:t>území obce</a:t>
            </a:r>
          </a:p>
        </p:txBody>
      </p:sp>
      <p:sp>
        <p:nvSpPr>
          <p:cNvPr id="110596" name="Zástupný symbol pro číslo snímku 3"/>
          <p:cNvSpPr>
            <a:spLocks noGrp="1"/>
          </p:cNvSpPr>
          <p:nvPr>
            <p:ph type="sldNum" sz="quarter" idx="12"/>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386C4DC3-3353-4210-B2B0-97BA55D4FE43}" type="slidenum">
              <a:rPr lang="cs-CZ" smtClean="0">
                <a:latin typeface="Arial" charset="0"/>
                <a:cs typeface="Arial" charset="0"/>
              </a:rPr>
              <a:pPr fontAlgn="base">
                <a:spcBef>
                  <a:spcPct val="0"/>
                </a:spcBef>
                <a:spcAft>
                  <a:spcPct val="0"/>
                </a:spcAft>
              </a:pPr>
              <a:t>19</a:t>
            </a:fld>
            <a:endParaRPr lang="cs-CZ" smtClean="0">
              <a:latin typeface="Arial" charset="0"/>
              <a:cs typeface="Arial" charset="0"/>
            </a:endParaRPr>
          </a:p>
        </p:txBody>
      </p:sp>
    </p:spTree>
    <p:extLst>
      <p:ext uri="{BB962C8B-B14F-4D97-AF65-F5344CB8AC3E}">
        <p14:creationId xmlns:p14="http://schemas.microsoft.com/office/powerpoint/2010/main" val="392852967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Zástupný symbol pro číslo snímku 3"/>
          <p:cNvSpPr>
            <a:spLocks noGrp="1"/>
          </p:cNvSpPr>
          <p:nvPr>
            <p:ph type="sldNum" sz="quarter" idx="12"/>
          </p:nvPr>
        </p:nvSpPr>
        <p:spPr/>
        <p:txBody>
          <a:bodyPr/>
          <a:lstStyle/>
          <a:p>
            <a:pPr>
              <a:defRPr/>
            </a:pPr>
            <a:fld id="{14D99DB3-E453-41F8-94C7-649478B5DA2F}" type="slidenum">
              <a:rPr lang="cs-CZ" smtClean="0"/>
              <a:pPr>
                <a:defRPr/>
              </a:pPr>
              <a:t>2</a:t>
            </a:fld>
            <a:endParaRPr lang="cs-CZ" dirty="0"/>
          </a:p>
        </p:txBody>
      </p:sp>
      <p:sp>
        <p:nvSpPr>
          <p:cNvPr id="5" name="Obdélník 4"/>
          <p:cNvSpPr/>
          <p:nvPr/>
        </p:nvSpPr>
        <p:spPr>
          <a:xfrm>
            <a:off x="238889" y="1772816"/>
            <a:ext cx="8435280" cy="4909036"/>
          </a:xfrm>
          <a:prstGeom prst="rect">
            <a:avLst/>
          </a:prstGeom>
        </p:spPr>
        <p:txBody>
          <a:bodyPr wrap="square">
            <a:spAutoFit/>
          </a:bodyPr>
          <a:lstStyle/>
          <a:p>
            <a:pPr marL="285750" indent="-285750" algn="just">
              <a:spcBef>
                <a:spcPts val="1200"/>
              </a:spcBef>
              <a:spcAft>
                <a:spcPts val="1200"/>
              </a:spcAft>
              <a:buFont typeface="Arial" panose="020B0604020202020204" pitchFamily="34" charset="0"/>
              <a:buChar char="•"/>
              <a:tabLst>
                <a:tab pos="449580" algn="l"/>
              </a:tabLst>
            </a:pPr>
            <a:r>
              <a:rPr lang="cs-CZ" sz="2600" dirty="0" smtClean="0">
                <a:latin typeface="Arial" panose="020B0604020202020204" pitchFamily="34" charset="0"/>
                <a:ea typeface="Times New Roman" panose="02020603050405020304" pitchFamily="18" charset="0"/>
              </a:rPr>
              <a:t>v </a:t>
            </a:r>
            <a:r>
              <a:rPr lang="cs-CZ" sz="2600" dirty="0">
                <a:latin typeface="Arial" panose="020B0604020202020204" pitchFamily="34" charset="0"/>
                <a:ea typeface="Times New Roman" panose="02020603050405020304" pitchFamily="18" charset="0"/>
              </a:rPr>
              <a:t>rámci </a:t>
            </a:r>
            <a:r>
              <a:rPr lang="cs-CZ" sz="2600" dirty="0" smtClean="0">
                <a:latin typeface="Arial" panose="020B0604020202020204" pitchFamily="34" charset="0"/>
                <a:ea typeface="Times New Roman" panose="02020603050405020304" pitchFamily="18" charset="0"/>
              </a:rPr>
              <a:t>odborné </a:t>
            </a:r>
            <a:r>
              <a:rPr lang="cs-CZ" sz="2600" dirty="0">
                <a:latin typeface="Arial" panose="020B0604020202020204" pitchFamily="34" charset="0"/>
                <a:ea typeface="Times New Roman" panose="02020603050405020304" pitchFamily="18" charset="0"/>
              </a:rPr>
              <a:t>a metodické pomoci obcím </a:t>
            </a:r>
            <a:r>
              <a:rPr lang="cs-CZ" sz="2600" dirty="0" smtClean="0">
                <a:latin typeface="Arial" panose="020B0604020202020204" pitchFamily="34" charset="0"/>
                <a:ea typeface="Times New Roman" panose="02020603050405020304" pitchFamily="18" charset="0"/>
              </a:rPr>
              <a:t>podle      § </a:t>
            </a:r>
            <a:r>
              <a:rPr lang="cs-CZ" sz="2600" dirty="0">
                <a:latin typeface="Arial" panose="020B0604020202020204" pitchFamily="34" charset="0"/>
                <a:ea typeface="Times New Roman" panose="02020603050405020304" pitchFamily="18" charset="0"/>
              </a:rPr>
              <a:t>67 odst. 1 písm. c) zákona č. 129/2000 Sb., </a:t>
            </a:r>
            <a:r>
              <a:rPr lang="cs-CZ" sz="2600" dirty="0" smtClean="0">
                <a:latin typeface="Arial" panose="020B0604020202020204" pitchFamily="34" charset="0"/>
                <a:ea typeface="Times New Roman" panose="02020603050405020304" pitchFamily="18" charset="0"/>
              </a:rPr>
              <a:t>            o </a:t>
            </a:r>
            <a:r>
              <a:rPr lang="cs-CZ" sz="2600" dirty="0">
                <a:latin typeface="Arial" panose="020B0604020202020204" pitchFamily="34" charset="0"/>
                <a:ea typeface="Times New Roman" panose="02020603050405020304" pitchFamily="18" charset="0"/>
              </a:rPr>
              <a:t>krajích, v platném </a:t>
            </a:r>
            <a:r>
              <a:rPr lang="cs-CZ" sz="2600" dirty="0" smtClean="0">
                <a:latin typeface="Arial" panose="020B0604020202020204" pitchFamily="34" charset="0"/>
                <a:ea typeface="Times New Roman" panose="02020603050405020304" pitchFamily="18" charset="0"/>
              </a:rPr>
              <a:t>znění</a:t>
            </a:r>
          </a:p>
          <a:p>
            <a:pPr marL="285750" indent="-285750" algn="just">
              <a:spcBef>
                <a:spcPts val="1200"/>
              </a:spcBef>
              <a:spcAft>
                <a:spcPts val="1200"/>
              </a:spcAft>
              <a:buFont typeface="Arial" panose="020B0604020202020204" pitchFamily="34" charset="0"/>
              <a:buChar char="•"/>
              <a:tabLst>
                <a:tab pos="449580" algn="l"/>
              </a:tabLst>
            </a:pPr>
            <a:r>
              <a:rPr lang="cs-CZ" sz="2600" dirty="0" smtClean="0">
                <a:latin typeface="Arial" panose="020B0604020202020204" pitchFamily="34" charset="0"/>
                <a:ea typeface="Times New Roman" panose="02020603050405020304" pitchFamily="18" charset="0"/>
              </a:rPr>
              <a:t>připraveno </a:t>
            </a:r>
            <a:r>
              <a:rPr lang="cs-CZ" sz="2600" dirty="0">
                <a:latin typeface="Arial" panose="020B0604020202020204" pitchFamily="34" charset="0"/>
                <a:ea typeface="Times New Roman" panose="02020603050405020304" pitchFamily="18" charset="0"/>
              </a:rPr>
              <a:t>ve spolupráci s úřady územního plánování (úřady ORP) Děčín, Rumburk, Ústí nad Labem, Varnsdorf</a:t>
            </a:r>
          </a:p>
          <a:p>
            <a:pPr marL="285750" indent="-285750" algn="just">
              <a:spcBef>
                <a:spcPts val="1200"/>
              </a:spcBef>
              <a:spcAft>
                <a:spcPts val="1200"/>
              </a:spcAft>
              <a:buFont typeface="Arial" panose="020B0604020202020204" pitchFamily="34" charset="0"/>
              <a:buChar char="•"/>
              <a:tabLst>
                <a:tab pos="449580" algn="l"/>
              </a:tabLst>
            </a:pPr>
            <a:r>
              <a:rPr lang="cs-CZ" sz="2600" dirty="0" smtClean="0">
                <a:latin typeface="Arial" panose="020B0604020202020204" pitchFamily="34" charset="0"/>
                <a:ea typeface="Times New Roman" panose="02020603050405020304" pitchFamily="18" charset="0"/>
              </a:rPr>
              <a:t>agenda úseku </a:t>
            </a:r>
            <a:r>
              <a:rPr lang="cs-CZ" sz="2600" dirty="0">
                <a:latin typeface="Arial" panose="020B0604020202020204" pitchFamily="34" charset="0"/>
                <a:ea typeface="Times New Roman" panose="02020603050405020304" pitchFamily="18" charset="0"/>
              </a:rPr>
              <a:t>územního plánování dle </a:t>
            </a:r>
            <a:r>
              <a:rPr lang="cs-CZ" sz="2600" dirty="0" smtClean="0">
                <a:latin typeface="Arial" panose="020B0604020202020204" pitchFamily="34" charset="0"/>
                <a:ea typeface="Arial Unicode MS" panose="020B0604020202020204" pitchFamily="34" charset="-128"/>
                <a:cs typeface="Times New Roman" panose="02020603050405020304" pitchFamily="18" charset="0"/>
              </a:rPr>
              <a:t>zákona          č</a:t>
            </a:r>
            <a:r>
              <a:rPr lang="cs-CZ" sz="2600" dirty="0">
                <a:latin typeface="Arial" panose="020B0604020202020204" pitchFamily="34" charset="0"/>
                <a:ea typeface="Arial Unicode MS" panose="020B0604020202020204" pitchFamily="34" charset="-128"/>
                <a:cs typeface="Times New Roman" panose="02020603050405020304" pitchFamily="18" charset="0"/>
              </a:rPr>
              <a:t>. 183/2006 Sb., </a:t>
            </a:r>
            <a:r>
              <a:rPr lang="cs-CZ" sz="2600" dirty="0" smtClean="0">
                <a:latin typeface="Arial" panose="020B0604020202020204" pitchFamily="34" charset="0"/>
                <a:ea typeface="Arial Unicode MS" panose="020B0604020202020204" pitchFamily="34" charset="-128"/>
                <a:cs typeface="Times New Roman" panose="02020603050405020304" pitchFamily="18" charset="0"/>
              </a:rPr>
              <a:t>o </a:t>
            </a:r>
            <a:r>
              <a:rPr lang="cs-CZ" sz="2600" dirty="0">
                <a:latin typeface="Arial" panose="020B0604020202020204" pitchFamily="34" charset="0"/>
                <a:ea typeface="Arial Unicode MS" panose="020B0604020202020204" pitchFamily="34" charset="-128"/>
                <a:cs typeface="Times New Roman" panose="02020603050405020304" pitchFamily="18" charset="0"/>
              </a:rPr>
              <a:t>územním plánování a stavebním řádu (stavební zákon), v platném znění</a:t>
            </a:r>
            <a:r>
              <a:rPr lang="cs-CZ" sz="2600" dirty="0" smtClean="0">
                <a:latin typeface="Arial" panose="020B0604020202020204" pitchFamily="34" charset="0"/>
                <a:ea typeface="Arial Unicode MS" panose="020B0604020202020204" pitchFamily="34" charset="-128"/>
                <a:cs typeface="Times New Roman" panose="02020603050405020304" pitchFamily="18" charset="0"/>
              </a:rPr>
              <a:t>.</a:t>
            </a:r>
            <a:endParaRPr lang="cs-CZ" sz="2600" b="1" dirty="0">
              <a:effectLst/>
              <a:latin typeface="Arial" panose="020B0604020202020204" pitchFamily="34" charset="0"/>
              <a:ea typeface="Times New Roman" panose="02020603050405020304" pitchFamily="18" charset="0"/>
            </a:endParaRPr>
          </a:p>
          <a:p>
            <a:pPr algn="ctr">
              <a:spcBef>
                <a:spcPts val="1200"/>
              </a:spcBef>
              <a:spcAft>
                <a:spcPts val="1200"/>
              </a:spcAft>
            </a:pPr>
            <a:endParaRPr lang="cs-CZ" sz="1900" dirty="0">
              <a:effectLst/>
              <a:latin typeface="Times New Roman" panose="02020603050405020304" pitchFamily="18" charset="0"/>
              <a:ea typeface="Times New Roman" panose="02020603050405020304" pitchFamily="18" charset="0"/>
            </a:endParaRPr>
          </a:p>
        </p:txBody>
      </p:sp>
      <p:sp>
        <p:nvSpPr>
          <p:cNvPr id="3" name="TextovéPole 2"/>
          <p:cNvSpPr txBox="1"/>
          <p:nvPr/>
        </p:nvSpPr>
        <p:spPr>
          <a:xfrm>
            <a:off x="209836" y="188640"/>
            <a:ext cx="8447910" cy="1200329"/>
          </a:xfrm>
          <a:prstGeom prst="rect">
            <a:avLst/>
          </a:prstGeom>
          <a:noFill/>
        </p:spPr>
        <p:txBody>
          <a:bodyPr wrap="square" rtlCol="0">
            <a:spAutoFit/>
          </a:bodyPr>
          <a:lstStyle/>
          <a:p>
            <a:pPr algn="ctr">
              <a:spcAft>
                <a:spcPts val="0"/>
              </a:spcAft>
              <a:tabLst>
                <a:tab pos="449580" algn="l"/>
              </a:tabLst>
            </a:pPr>
            <a:r>
              <a:rPr lang="cs-CZ" sz="3600" b="1" dirty="0">
                <a:latin typeface="Arial" panose="020B0604020202020204" pitchFamily="34" charset="0"/>
                <a:ea typeface="Times New Roman" panose="02020603050405020304" pitchFamily="18" charset="0"/>
              </a:rPr>
              <a:t>Územní plánování </a:t>
            </a:r>
          </a:p>
          <a:p>
            <a:pPr algn="ctr">
              <a:spcAft>
                <a:spcPts val="0"/>
              </a:spcAft>
              <a:tabLst>
                <a:tab pos="449580" algn="l"/>
              </a:tabLst>
            </a:pPr>
            <a:r>
              <a:rPr lang="cs-CZ" sz="3600" b="1" dirty="0">
                <a:latin typeface="Arial" panose="020B0604020202020204" pitchFamily="34" charset="0"/>
                <a:ea typeface="Times New Roman" panose="02020603050405020304" pitchFamily="18" charset="0"/>
              </a:rPr>
              <a:t>– pracovní setkání se starosty</a:t>
            </a:r>
            <a:endParaRPr lang="cs-CZ" sz="3600" dirty="0"/>
          </a:p>
        </p:txBody>
      </p:sp>
    </p:spTree>
    <p:extLst>
      <p:ext uri="{BB962C8B-B14F-4D97-AF65-F5344CB8AC3E}">
        <p14:creationId xmlns:p14="http://schemas.microsoft.com/office/powerpoint/2010/main" val="155674103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Nadpis 1"/>
          <p:cNvSpPr>
            <a:spLocks noGrp="1"/>
          </p:cNvSpPr>
          <p:nvPr>
            <p:ph type="title"/>
          </p:nvPr>
        </p:nvSpPr>
        <p:spPr>
          <a:xfrm>
            <a:off x="714375" y="1785938"/>
            <a:ext cx="7972425" cy="642937"/>
          </a:xfrm>
        </p:spPr>
        <p:txBody>
          <a:bodyPr/>
          <a:lstStyle/>
          <a:p>
            <a:pPr eaLnBrk="1" hangingPunct="1"/>
            <a:r>
              <a:rPr lang="cs-CZ" sz="2400" dirty="0" smtClean="0">
                <a:solidFill>
                  <a:schemeClr val="bg1">
                    <a:lumMod val="65000"/>
                  </a:schemeClr>
                </a:solidFill>
                <a:latin typeface="Arial" charset="0"/>
                <a:cs typeface="Arial" charset="0"/>
              </a:rPr>
              <a:t>Výkon veřejné správy na úseku ÚP </a:t>
            </a:r>
          </a:p>
        </p:txBody>
      </p:sp>
      <p:sp>
        <p:nvSpPr>
          <p:cNvPr id="111619" name="Zástupný symbol pro obsah 2"/>
          <p:cNvSpPr>
            <a:spLocks noGrp="1"/>
          </p:cNvSpPr>
          <p:nvPr>
            <p:ph idx="1"/>
          </p:nvPr>
        </p:nvSpPr>
        <p:spPr>
          <a:xfrm>
            <a:off x="642938" y="2428875"/>
            <a:ext cx="7972425" cy="4429125"/>
          </a:xfrm>
        </p:spPr>
        <p:txBody>
          <a:bodyPr/>
          <a:lstStyle/>
          <a:p>
            <a:pPr eaLnBrk="1" hangingPunct="1">
              <a:spcBef>
                <a:spcPts val="1200"/>
              </a:spcBef>
              <a:spcAft>
                <a:spcPts val="1200"/>
              </a:spcAft>
              <a:buNone/>
            </a:pPr>
            <a:r>
              <a:rPr lang="cs-CZ" b="1" dirty="0" smtClean="0">
                <a:latin typeface="Arial" charset="0"/>
                <a:cs typeface="Arial" charset="0"/>
              </a:rPr>
              <a:t>Obecní </a:t>
            </a:r>
            <a:r>
              <a:rPr lang="cs-CZ" b="1" dirty="0">
                <a:latin typeface="Arial" charset="0"/>
                <a:cs typeface="Arial" charset="0"/>
              </a:rPr>
              <a:t>úřad </a:t>
            </a:r>
            <a:r>
              <a:rPr lang="cs-CZ" b="1" dirty="0" smtClean="0">
                <a:latin typeface="Arial" charset="0"/>
                <a:cs typeface="Arial" charset="0"/>
              </a:rPr>
              <a:t>ORP - Úřad územního plánování</a:t>
            </a:r>
            <a:endParaRPr lang="cs-CZ" dirty="0" smtClean="0">
              <a:latin typeface="Arial" charset="0"/>
              <a:cs typeface="Arial" charset="0"/>
            </a:endParaRPr>
          </a:p>
          <a:p>
            <a:pPr eaLnBrk="1" hangingPunct="1">
              <a:spcBef>
                <a:spcPts val="1200"/>
              </a:spcBef>
              <a:spcAft>
                <a:spcPts val="1200"/>
              </a:spcAft>
              <a:buFont typeface="Arial" charset="0"/>
              <a:buNone/>
            </a:pPr>
            <a:r>
              <a:rPr lang="cs-CZ" sz="2400" b="1" dirty="0" smtClean="0">
                <a:latin typeface="Arial" charset="0"/>
                <a:cs typeface="Arial" charset="0"/>
              </a:rPr>
              <a:t>Pro „sebe“- svoji obec pořizuje </a:t>
            </a:r>
            <a:endParaRPr lang="cs-CZ" sz="2400" dirty="0" smtClean="0">
              <a:latin typeface="Arial" charset="0"/>
              <a:cs typeface="Arial" charset="0"/>
            </a:endParaRPr>
          </a:p>
          <a:p>
            <a:pPr eaLnBrk="1" hangingPunct="1">
              <a:spcBef>
                <a:spcPts val="600"/>
              </a:spcBef>
              <a:spcAft>
                <a:spcPts val="600"/>
              </a:spcAft>
            </a:pPr>
            <a:r>
              <a:rPr lang="cs-CZ" sz="2400" dirty="0" smtClean="0">
                <a:latin typeface="Arial" charset="0"/>
                <a:cs typeface="Arial" charset="0"/>
              </a:rPr>
              <a:t>územní plán (ÚP)</a:t>
            </a:r>
          </a:p>
          <a:p>
            <a:pPr eaLnBrk="1" hangingPunct="1">
              <a:spcBef>
                <a:spcPts val="600"/>
              </a:spcBef>
              <a:spcAft>
                <a:spcPts val="600"/>
              </a:spcAft>
            </a:pPr>
            <a:r>
              <a:rPr lang="cs-CZ" sz="2400" dirty="0">
                <a:solidFill>
                  <a:schemeClr val="tx1">
                    <a:lumMod val="95000"/>
                    <a:lumOff val="5000"/>
                  </a:schemeClr>
                </a:solidFill>
                <a:latin typeface="Arial" charset="0"/>
                <a:cs typeface="Arial" charset="0"/>
              </a:rPr>
              <a:t>regulační plán (RP)</a:t>
            </a:r>
          </a:p>
          <a:p>
            <a:pPr eaLnBrk="1" hangingPunct="1">
              <a:spcBef>
                <a:spcPts val="600"/>
              </a:spcBef>
              <a:spcAft>
                <a:spcPts val="600"/>
              </a:spcAft>
            </a:pPr>
            <a:r>
              <a:rPr lang="cs-CZ" sz="2400" dirty="0">
                <a:solidFill>
                  <a:schemeClr val="tx1">
                    <a:lumMod val="95000"/>
                    <a:lumOff val="5000"/>
                  </a:schemeClr>
                </a:solidFill>
                <a:latin typeface="Arial" charset="0"/>
                <a:cs typeface="Arial" charset="0"/>
              </a:rPr>
              <a:t>územní studii (ÚS)</a:t>
            </a:r>
          </a:p>
          <a:p>
            <a:pPr eaLnBrk="1" hangingPunct="1">
              <a:spcBef>
                <a:spcPts val="600"/>
              </a:spcBef>
              <a:spcAft>
                <a:spcPts val="600"/>
              </a:spcAft>
            </a:pPr>
            <a:r>
              <a:rPr lang="cs-CZ" sz="2400" dirty="0">
                <a:solidFill>
                  <a:schemeClr val="tx1">
                    <a:lumMod val="95000"/>
                    <a:lumOff val="5000"/>
                  </a:schemeClr>
                </a:solidFill>
                <a:latin typeface="Arial" charset="0"/>
                <a:cs typeface="Arial" charset="0"/>
              </a:rPr>
              <a:t>vymezení zastavěného území (ZÚ)</a:t>
            </a:r>
          </a:p>
        </p:txBody>
      </p:sp>
      <p:sp>
        <p:nvSpPr>
          <p:cNvPr id="111620" name="Zástupný symbol pro číslo snímku 3"/>
          <p:cNvSpPr>
            <a:spLocks noGrp="1"/>
          </p:cNvSpPr>
          <p:nvPr>
            <p:ph type="sldNum" sz="quarter" idx="12"/>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8122DC97-9291-4700-A6B3-1E684AD0EFEC}" type="slidenum">
              <a:rPr lang="cs-CZ" smtClean="0">
                <a:latin typeface="Arial" charset="0"/>
                <a:cs typeface="Arial" charset="0"/>
              </a:rPr>
              <a:pPr fontAlgn="base">
                <a:spcBef>
                  <a:spcPct val="0"/>
                </a:spcBef>
                <a:spcAft>
                  <a:spcPct val="0"/>
                </a:spcAft>
              </a:pPr>
              <a:t>20</a:t>
            </a:fld>
            <a:endParaRPr lang="cs-CZ" smtClean="0">
              <a:latin typeface="Arial" charset="0"/>
              <a:cs typeface="Arial" charset="0"/>
            </a:endParaRPr>
          </a:p>
        </p:txBody>
      </p:sp>
    </p:spTree>
    <p:extLst>
      <p:ext uri="{BB962C8B-B14F-4D97-AF65-F5344CB8AC3E}">
        <p14:creationId xmlns:p14="http://schemas.microsoft.com/office/powerpoint/2010/main" val="374457491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Nadpis 1"/>
          <p:cNvSpPr>
            <a:spLocks noGrp="1"/>
          </p:cNvSpPr>
          <p:nvPr>
            <p:ph type="title"/>
          </p:nvPr>
        </p:nvSpPr>
        <p:spPr>
          <a:xfrm>
            <a:off x="714375" y="1785938"/>
            <a:ext cx="7972425" cy="642937"/>
          </a:xfrm>
        </p:spPr>
        <p:txBody>
          <a:bodyPr/>
          <a:lstStyle/>
          <a:p>
            <a:pPr eaLnBrk="1" hangingPunct="1"/>
            <a:r>
              <a:rPr lang="cs-CZ" sz="2400" dirty="0">
                <a:solidFill>
                  <a:schemeClr val="bg1">
                    <a:lumMod val="65000"/>
                  </a:schemeClr>
                </a:solidFill>
                <a:latin typeface="Arial" charset="0"/>
                <a:cs typeface="Arial" charset="0"/>
              </a:rPr>
              <a:t>Výkon veřejné správy na úseku ÚP </a:t>
            </a:r>
            <a:endParaRPr lang="cs-CZ" sz="2400" dirty="0" smtClean="0">
              <a:solidFill>
                <a:srgbClr val="00B050"/>
              </a:solidFill>
              <a:latin typeface="Arial" charset="0"/>
              <a:cs typeface="Arial" charset="0"/>
            </a:endParaRPr>
          </a:p>
        </p:txBody>
      </p:sp>
      <p:sp>
        <p:nvSpPr>
          <p:cNvPr id="3" name="Zástupný symbol pro obsah 2"/>
          <p:cNvSpPr>
            <a:spLocks noGrp="1"/>
          </p:cNvSpPr>
          <p:nvPr>
            <p:ph idx="1"/>
          </p:nvPr>
        </p:nvSpPr>
        <p:spPr>
          <a:xfrm>
            <a:off x="642938" y="2428875"/>
            <a:ext cx="7972425" cy="4429125"/>
          </a:xfrm>
        </p:spPr>
        <p:txBody>
          <a:bodyPr/>
          <a:lstStyle/>
          <a:p>
            <a:pPr eaLnBrk="1" hangingPunct="1">
              <a:spcBef>
                <a:spcPts val="1200"/>
              </a:spcBef>
              <a:spcAft>
                <a:spcPts val="1200"/>
              </a:spcAft>
              <a:buNone/>
            </a:pPr>
            <a:r>
              <a:rPr lang="cs-CZ" b="1" dirty="0">
                <a:latin typeface="Arial" charset="0"/>
                <a:cs typeface="Arial" charset="0"/>
              </a:rPr>
              <a:t>Obecní úřad ORP - Úřad územního plánování</a:t>
            </a:r>
            <a:endParaRPr lang="cs-CZ" dirty="0">
              <a:latin typeface="Arial" charset="0"/>
              <a:cs typeface="Arial" charset="0"/>
            </a:endParaRPr>
          </a:p>
          <a:p>
            <a:pPr eaLnBrk="1" hangingPunct="1">
              <a:buFont typeface="Arial" charset="0"/>
              <a:buNone/>
              <a:defRPr/>
            </a:pPr>
            <a:r>
              <a:rPr lang="cs-CZ" sz="2400" b="1" dirty="0" smtClean="0"/>
              <a:t>Pro celé správní území ORP pořizuje </a:t>
            </a:r>
            <a:endParaRPr lang="cs-CZ" sz="2400" dirty="0" smtClean="0"/>
          </a:p>
          <a:p>
            <a:pPr eaLnBrk="1" hangingPunct="1">
              <a:defRPr/>
            </a:pPr>
            <a:r>
              <a:rPr lang="cs-CZ" sz="2400" dirty="0" smtClean="0"/>
              <a:t>územně analytické podklady (ÚAP ORP)</a:t>
            </a:r>
          </a:p>
          <a:p>
            <a:pPr marL="0" indent="0" eaLnBrk="1" hangingPunct="1">
              <a:spcBef>
                <a:spcPts val="600"/>
              </a:spcBef>
              <a:buFont typeface="Arial" charset="0"/>
              <a:buNone/>
              <a:defRPr/>
            </a:pPr>
            <a:r>
              <a:rPr lang="cs-CZ" sz="2400" b="1" dirty="0" smtClean="0"/>
              <a:t>Pro obce </a:t>
            </a:r>
            <a:r>
              <a:rPr lang="cs-CZ" sz="2400" dirty="0" smtClean="0"/>
              <a:t>(z obvodu ORP) </a:t>
            </a:r>
            <a:r>
              <a:rPr lang="cs-CZ" sz="2400" b="1" dirty="0" smtClean="0"/>
              <a:t>na žádost </a:t>
            </a:r>
            <a:r>
              <a:rPr lang="cs-CZ" sz="2400" dirty="0" smtClean="0"/>
              <a:t>– pořizuje </a:t>
            </a:r>
          </a:p>
          <a:p>
            <a:pPr eaLnBrk="1" hangingPunct="1">
              <a:spcBef>
                <a:spcPts val="600"/>
              </a:spcBef>
              <a:defRPr/>
            </a:pPr>
            <a:r>
              <a:rPr lang="cs-CZ" sz="2400" dirty="0" smtClean="0"/>
              <a:t>územní plán (ÚP)</a:t>
            </a:r>
          </a:p>
          <a:p>
            <a:pPr eaLnBrk="1" hangingPunct="1">
              <a:defRPr/>
            </a:pPr>
            <a:r>
              <a:rPr lang="cs-CZ" sz="2400" dirty="0" smtClean="0"/>
              <a:t>regulační plán (RP)</a:t>
            </a:r>
          </a:p>
          <a:p>
            <a:pPr eaLnBrk="1" hangingPunct="1">
              <a:defRPr/>
            </a:pPr>
            <a:r>
              <a:rPr lang="cs-CZ" sz="2400" dirty="0" smtClean="0"/>
              <a:t>územní studii (ÚS)</a:t>
            </a:r>
          </a:p>
          <a:p>
            <a:pPr eaLnBrk="1" hangingPunct="1">
              <a:defRPr/>
            </a:pPr>
            <a:r>
              <a:rPr lang="cs-CZ" sz="2400" dirty="0" smtClean="0"/>
              <a:t>vymezení zastavěného území (ZÚ)</a:t>
            </a:r>
            <a:endParaRPr lang="cs-CZ" sz="2400" dirty="0"/>
          </a:p>
        </p:txBody>
      </p:sp>
      <p:sp>
        <p:nvSpPr>
          <p:cNvPr id="112644" name="Zástupný symbol pro číslo snímku 3"/>
          <p:cNvSpPr>
            <a:spLocks noGrp="1"/>
          </p:cNvSpPr>
          <p:nvPr>
            <p:ph type="sldNum" sz="quarter" idx="12"/>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E94894A7-1B34-4990-9E26-862D445AE3AA}" type="slidenum">
              <a:rPr lang="cs-CZ" smtClean="0">
                <a:latin typeface="Arial" charset="0"/>
                <a:cs typeface="Arial" charset="0"/>
              </a:rPr>
              <a:pPr fontAlgn="base">
                <a:spcBef>
                  <a:spcPct val="0"/>
                </a:spcBef>
                <a:spcAft>
                  <a:spcPct val="0"/>
                </a:spcAft>
              </a:pPr>
              <a:t>21</a:t>
            </a:fld>
            <a:endParaRPr lang="cs-CZ" smtClean="0">
              <a:latin typeface="Arial" charset="0"/>
              <a:cs typeface="Arial" charset="0"/>
            </a:endParaRPr>
          </a:p>
        </p:txBody>
      </p:sp>
    </p:spTree>
    <p:extLst>
      <p:ext uri="{BB962C8B-B14F-4D97-AF65-F5344CB8AC3E}">
        <p14:creationId xmlns:p14="http://schemas.microsoft.com/office/powerpoint/2010/main" val="260049243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Nadpis 1"/>
          <p:cNvSpPr>
            <a:spLocks noGrp="1"/>
          </p:cNvSpPr>
          <p:nvPr>
            <p:ph type="title"/>
          </p:nvPr>
        </p:nvSpPr>
        <p:spPr>
          <a:xfrm>
            <a:off x="745893" y="1785938"/>
            <a:ext cx="7972425" cy="642937"/>
          </a:xfrm>
        </p:spPr>
        <p:txBody>
          <a:bodyPr/>
          <a:lstStyle/>
          <a:p>
            <a:pPr eaLnBrk="1" hangingPunct="1"/>
            <a:r>
              <a:rPr lang="cs-CZ" sz="2400" dirty="0">
                <a:solidFill>
                  <a:schemeClr val="bg1">
                    <a:lumMod val="65000"/>
                  </a:schemeClr>
                </a:solidFill>
                <a:latin typeface="Arial" charset="0"/>
                <a:cs typeface="Arial" charset="0"/>
              </a:rPr>
              <a:t>Výkon veřejné správy na úseku ÚP </a:t>
            </a:r>
            <a:endParaRPr lang="cs-CZ" sz="2400" dirty="0" smtClean="0">
              <a:solidFill>
                <a:srgbClr val="00B050"/>
              </a:solidFill>
              <a:latin typeface="Arial" charset="0"/>
              <a:cs typeface="Arial" charset="0"/>
            </a:endParaRPr>
          </a:p>
        </p:txBody>
      </p:sp>
      <p:sp>
        <p:nvSpPr>
          <p:cNvPr id="3" name="Zástupný symbol pro obsah 2"/>
          <p:cNvSpPr>
            <a:spLocks noGrp="1"/>
          </p:cNvSpPr>
          <p:nvPr>
            <p:ph idx="1"/>
          </p:nvPr>
        </p:nvSpPr>
        <p:spPr>
          <a:xfrm>
            <a:off x="642938" y="2428875"/>
            <a:ext cx="7972425" cy="4429125"/>
          </a:xfrm>
        </p:spPr>
        <p:txBody>
          <a:bodyPr/>
          <a:lstStyle/>
          <a:p>
            <a:pPr marL="0" indent="0" eaLnBrk="1" hangingPunct="1">
              <a:spcBef>
                <a:spcPts val="1200"/>
              </a:spcBef>
              <a:spcAft>
                <a:spcPts val="1200"/>
              </a:spcAft>
              <a:buFont typeface="Arial" charset="0"/>
              <a:buNone/>
              <a:defRPr/>
            </a:pPr>
            <a:r>
              <a:rPr lang="cs-CZ" b="1" dirty="0" smtClean="0"/>
              <a:t>Obecní úřad – obcí typu I a II</a:t>
            </a:r>
            <a:endParaRPr lang="cs-CZ" dirty="0" smtClean="0"/>
          </a:p>
          <a:p>
            <a:pPr marL="0" indent="0" eaLnBrk="1" hangingPunct="1">
              <a:spcBef>
                <a:spcPts val="1200"/>
              </a:spcBef>
              <a:spcAft>
                <a:spcPts val="1200"/>
              </a:spcAft>
              <a:buFont typeface="Arial" charset="0"/>
              <a:buNone/>
              <a:defRPr/>
            </a:pPr>
            <a:r>
              <a:rPr lang="cs-CZ" sz="2400" b="1" dirty="0" smtClean="0"/>
              <a:t>Pro „sebe“- svoji obec </a:t>
            </a:r>
          </a:p>
          <a:p>
            <a:pPr eaLnBrk="1" hangingPunct="1">
              <a:spcBef>
                <a:spcPts val="1200"/>
              </a:spcBef>
              <a:spcAft>
                <a:spcPts val="1200"/>
              </a:spcAft>
              <a:defRPr/>
            </a:pPr>
            <a:r>
              <a:rPr lang="cs-CZ" sz="2400" dirty="0" smtClean="0"/>
              <a:t>územní plán (ÚP)</a:t>
            </a:r>
          </a:p>
          <a:p>
            <a:pPr eaLnBrk="1" hangingPunct="1">
              <a:spcBef>
                <a:spcPts val="600"/>
              </a:spcBef>
              <a:spcAft>
                <a:spcPts val="600"/>
              </a:spcAft>
              <a:defRPr/>
            </a:pPr>
            <a:r>
              <a:rPr lang="cs-CZ" sz="2400" dirty="0" smtClean="0"/>
              <a:t>regulační plán (RP)</a:t>
            </a:r>
          </a:p>
          <a:p>
            <a:pPr eaLnBrk="1" hangingPunct="1">
              <a:spcBef>
                <a:spcPts val="600"/>
              </a:spcBef>
              <a:spcAft>
                <a:spcPts val="600"/>
              </a:spcAft>
              <a:defRPr/>
            </a:pPr>
            <a:r>
              <a:rPr lang="cs-CZ" sz="2400" dirty="0" smtClean="0"/>
              <a:t>územní studii (ÚS)</a:t>
            </a:r>
          </a:p>
          <a:p>
            <a:pPr eaLnBrk="1" hangingPunct="1">
              <a:spcBef>
                <a:spcPts val="600"/>
              </a:spcBef>
              <a:spcAft>
                <a:spcPts val="600"/>
              </a:spcAft>
              <a:defRPr/>
            </a:pPr>
            <a:r>
              <a:rPr lang="cs-CZ" sz="2400" dirty="0" smtClean="0"/>
              <a:t>vymezení zastavěného území (ZÚ)</a:t>
            </a:r>
          </a:p>
        </p:txBody>
      </p:sp>
      <p:sp>
        <p:nvSpPr>
          <p:cNvPr id="114692" name="Zástupný symbol pro číslo snímku 3"/>
          <p:cNvSpPr>
            <a:spLocks noGrp="1"/>
          </p:cNvSpPr>
          <p:nvPr>
            <p:ph type="sldNum" sz="quarter" idx="12"/>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3D35F938-B761-4BAB-8956-3F2DC686B297}" type="slidenum">
              <a:rPr lang="cs-CZ" smtClean="0">
                <a:latin typeface="Arial" charset="0"/>
                <a:cs typeface="Arial" charset="0"/>
              </a:rPr>
              <a:pPr fontAlgn="base">
                <a:spcBef>
                  <a:spcPct val="0"/>
                </a:spcBef>
                <a:spcAft>
                  <a:spcPct val="0"/>
                </a:spcAft>
              </a:pPr>
              <a:t>22</a:t>
            </a:fld>
            <a:endParaRPr lang="cs-CZ" smtClean="0">
              <a:latin typeface="Arial" charset="0"/>
              <a:cs typeface="Arial" charset="0"/>
            </a:endParaRPr>
          </a:p>
        </p:txBody>
      </p:sp>
    </p:spTree>
    <p:extLst>
      <p:ext uri="{BB962C8B-B14F-4D97-AF65-F5344CB8AC3E}">
        <p14:creationId xmlns:p14="http://schemas.microsoft.com/office/powerpoint/2010/main" val="155079434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Nadpis 1"/>
          <p:cNvSpPr>
            <a:spLocks noGrp="1"/>
          </p:cNvSpPr>
          <p:nvPr>
            <p:ph type="title"/>
          </p:nvPr>
        </p:nvSpPr>
        <p:spPr>
          <a:xfrm>
            <a:off x="714375" y="1785938"/>
            <a:ext cx="7972425" cy="642937"/>
          </a:xfrm>
        </p:spPr>
        <p:txBody>
          <a:bodyPr/>
          <a:lstStyle/>
          <a:p>
            <a:pPr eaLnBrk="1" hangingPunct="1"/>
            <a:r>
              <a:rPr lang="cs-CZ" sz="2400" dirty="0">
                <a:solidFill>
                  <a:schemeClr val="bg1">
                    <a:lumMod val="65000"/>
                  </a:schemeClr>
                </a:solidFill>
                <a:latin typeface="Arial" charset="0"/>
                <a:cs typeface="Arial" charset="0"/>
              </a:rPr>
              <a:t>Výkon veřejné správy na úseku ÚP </a:t>
            </a:r>
            <a:endParaRPr lang="cs-CZ" sz="2400" dirty="0" smtClean="0">
              <a:solidFill>
                <a:srgbClr val="00B050"/>
              </a:solidFill>
              <a:latin typeface="Arial" charset="0"/>
              <a:cs typeface="Arial" charset="0"/>
            </a:endParaRPr>
          </a:p>
        </p:txBody>
      </p:sp>
      <p:sp>
        <p:nvSpPr>
          <p:cNvPr id="3" name="Zástupný symbol pro obsah 2"/>
          <p:cNvSpPr>
            <a:spLocks noGrp="1"/>
          </p:cNvSpPr>
          <p:nvPr>
            <p:ph idx="1"/>
          </p:nvPr>
        </p:nvSpPr>
        <p:spPr>
          <a:xfrm>
            <a:off x="642938" y="2428875"/>
            <a:ext cx="7972425" cy="4429125"/>
          </a:xfrm>
        </p:spPr>
        <p:txBody>
          <a:bodyPr/>
          <a:lstStyle/>
          <a:p>
            <a:pPr marL="0" indent="0" eaLnBrk="1" hangingPunct="1">
              <a:spcBef>
                <a:spcPts val="1200"/>
              </a:spcBef>
              <a:spcAft>
                <a:spcPts val="1200"/>
              </a:spcAft>
              <a:buFont typeface="Arial" charset="0"/>
              <a:buNone/>
              <a:defRPr/>
            </a:pPr>
            <a:r>
              <a:rPr lang="cs-CZ" b="1" dirty="0" smtClean="0"/>
              <a:t>Obecní úřad – obcí typu I a II</a:t>
            </a:r>
            <a:endParaRPr lang="cs-CZ" dirty="0" smtClean="0"/>
          </a:p>
          <a:p>
            <a:pPr marL="0" indent="0" eaLnBrk="1" hangingPunct="1">
              <a:spcBef>
                <a:spcPts val="900"/>
              </a:spcBef>
              <a:spcAft>
                <a:spcPts val="900"/>
              </a:spcAft>
              <a:buFont typeface="Arial" charset="0"/>
              <a:buNone/>
              <a:defRPr/>
            </a:pPr>
            <a:r>
              <a:rPr lang="cs-CZ" sz="2400" b="1" dirty="0" smtClean="0"/>
              <a:t>Pro obce </a:t>
            </a:r>
            <a:r>
              <a:rPr lang="cs-CZ" sz="2400" dirty="0" smtClean="0"/>
              <a:t>(typu I, II)</a:t>
            </a:r>
            <a:r>
              <a:rPr lang="cs-CZ" sz="2400" b="1" dirty="0" smtClean="0"/>
              <a:t> </a:t>
            </a:r>
            <a:r>
              <a:rPr lang="cs-CZ" sz="2400" dirty="0" smtClean="0"/>
              <a:t>ze stejného obvodu ORP </a:t>
            </a:r>
            <a:r>
              <a:rPr lang="cs-CZ" sz="2400" b="1" dirty="0" smtClean="0"/>
              <a:t>– </a:t>
            </a:r>
            <a:r>
              <a:rPr lang="cs-CZ" sz="2400" dirty="0" smtClean="0"/>
              <a:t>na  základě </a:t>
            </a:r>
            <a:r>
              <a:rPr lang="cs-CZ" sz="2400" b="1" dirty="0" smtClean="0"/>
              <a:t>veřejnoprávní smlouvy</a:t>
            </a:r>
            <a:endParaRPr lang="cs-CZ" sz="2400" dirty="0" smtClean="0"/>
          </a:p>
          <a:p>
            <a:pPr eaLnBrk="1" hangingPunct="1">
              <a:spcBef>
                <a:spcPts val="600"/>
              </a:spcBef>
              <a:spcAft>
                <a:spcPts val="600"/>
              </a:spcAft>
              <a:defRPr/>
            </a:pPr>
            <a:r>
              <a:rPr lang="cs-CZ" sz="2400" dirty="0" smtClean="0"/>
              <a:t>územní plán (ÚP)</a:t>
            </a:r>
          </a:p>
          <a:p>
            <a:pPr eaLnBrk="1" hangingPunct="1">
              <a:spcBef>
                <a:spcPts val="600"/>
              </a:spcBef>
              <a:spcAft>
                <a:spcPts val="600"/>
              </a:spcAft>
              <a:defRPr/>
            </a:pPr>
            <a:r>
              <a:rPr lang="cs-CZ" sz="2400" dirty="0" smtClean="0"/>
              <a:t>regulační plán (RP)</a:t>
            </a:r>
          </a:p>
          <a:p>
            <a:pPr eaLnBrk="1" hangingPunct="1">
              <a:spcBef>
                <a:spcPts val="600"/>
              </a:spcBef>
              <a:spcAft>
                <a:spcPts val="600"/>
              </a:spcAft>
              <a:defRPr/>
            </a:pPr>
            <a:r>
              <a:rPr lang="cs-CZ" sz="2400" dirty="0" smtClean="0"/>
              <a:t>územní studii (ÚS)</a:t>
            </a:r>
          </a:p>
          <a:p>
            <a:pPr eaLnBrk="1" hangingPunct="1">
              <a:spcBef>
                <a:spcPts val="600"/>
              </a:spcBef>
              <a:spcAft>
                <a:spcPts val="600"/>
              </a:spcAft>
              <a:defRPr/>
            </a:pPr>
            <a:r>
              <a:rPr lang="cs-CZ" sz="2400" dirty="0" smtClean="0"/>
              <a:t>vymezení zastavěného území (ZÚ)</a:t>
            </a:r>
          </a:p>
        </p:txBody>
      </p:sp>
      <p:sp>
        <p:nvSpPr>
          <p:cNvPr id="115716" name="Zástupný symbol pro číslo snímku 3"/>
          <p:cNvSpPr>
            <a:spLocks noGrp="1"/>
          </p:cNvSpPr>
          <p:nvPr>
            <p:ph type="sldNum" sz="quarter" idx="12"/>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442303F3-BE45-41F7-ACFD-175A3D87B3A3}" type="slidenum">
              <a:rPr lang="cs-CZ" smtClean="0">
                <a:latin typeface="Arial" charset="0"/>
                <a:cs typeface="Arial" charset="0"/>
              </a:rPr>
              <a:pPr fontAlgn="base">
                <a:spcBef>
                  <a:spcPct val="0"/>
                </a:spcBef>
                <a:spcAft>
                  <a:spcPct val="0"/>
                </a:spcAft>
              </a:pPr>
              <a:t>23</a:t>
            </a:fld>
            <a:endParaRPr lang="cs-CZ" smtClean="0">
              <a:latin typeface="Arial" charset="0"/>
              <a:cs typeface="Arial" charset="0"/>
            </a:endParaRPr>
          </a:p>
        </p:txBody>
      </p:sp>
    </p:spTree>
    <p:extLst>
      <p:ext uri="{BB962C8B-B14F-4D97-AF65-F5344CB8AC3E}">
        <p14:creationId xmlns:p14="http://schemas.microsoft.com/office/powerpoint/2010/main" val="257639270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Nadpis 1"/>
          <p:cNvSpPr>
            <a:spLocks noGrp="1"/>
          </p:cNvSpPr>
          <p:nvPr>
            <p:ph type="title"/>
          </p:nvPr>
        </p:nvSpPr>
        <p:spPr>
          <a:xfrm>
            <a:off x="714375" y="1785938"/>
            <a:ext cx="7972425" cy="642937"/>
          </a:xfrm>
        </p:spPr>
        <p:txBody>
          <a:bodyPr/>
          <a:lstStyle/>
          <a:p>
            <a:pPr eaLnBrk="1" hangingPunct="1"/>
            <a:r>
              <a:rPr lang="cs-CZ" sz="2400" dirty="0">
                <a:solidFill>
                  <a:schemeClr val="bg1">
                    <a:lumMod val="65000"/>
                  </a:schemeClr>
                </a:solidFill>
                <a:latin typeface="Arial" charset="0"/>
                <a:cs typeface="Arial" charset="0"/>
              </a:rPr>
              <a:t>Výkon veřejné správy na úseku ÚP </a:t>
            </a:r>
            <a:endParaRPr lang="cs-CZ" sz="2400" dirty="0" smtClean="0">
              <a:solidFill>
                <a:srgbClr val="00B050"/>
              </a:solidFill>
              <a:latin typeface="Arial" charset="0"/>
              <a:cs typeface="Arial" charset="0"/>
            </a:endParaRPr>
          </a:p>
        </p:txBody>
      </p:sp>
      <p:sp>
        <p:nvSpPr>
          <p:cNvPr id="3" name="Zástupný symbol pro obsah 2"/>
          <p:cNvSpPr>
            <a:spLocks noGrp="1"/>
          </p:cNvSpPr>
          <p:nvPr>
            <p:ph idx="1"/>
          </p:nvPr>
        </p:nvSpPr>
        <p:spPr>
          <a:xfrm>
            <a:off x="642938" y="2428875"/>
            <a:ext cx="7972425" cy="4429125"/>
          </a:xfrm>
        </p:spPr>
        <p:txBody>
          <a:bodyPr/>
          <a:lstStyle/>
          <a:p>
            <a:pPr marL="0" indent="0" eaLnBrk="1" hangingPunct="1">
              <a:spcBef>
                <a:spcPts val="1200"/>
              </a:spcBef>
              <a:spcAft>
                <a:spcPts val="1200"/>
              </a:spcAft>
              <a:buNone/>
              <a:defRPr/>
            </a:pPr>
            <a:r>
              <a:rPr lang="cs-CZ" b="1" dirty="0" smtClean="0"/>
              <a:t>Obecní úřad – </a:t>
            </a:r>
            <a:r>
              <a:rPr lang="cs-CZ" b="1" dirty="0"/>
              <a:t>obcí typu I a II</a:t>
            </a:r>
            <a:endParaRPr lang="cs-CZ" dirty="0"/>
          </a:p>
          <a:p>
            <a:pPr eaLnBrk="1" hangingPunct="1">
              <a:spcBef>
                <a:spcPts val="1800"/>
              </a:spcBef>
              <a:spcAft>
                <a:spcPts val="600"/>
              </a:spcAft>
              <a:buFont typeface="Arial" charset="0"/>
              <a:buNone/>
              <a:defRPr/>
            </a:pPr>
            <a:r>
              <a:rPr lang="cs-CZ" sz="2400" b="1" dirty="0" smtClean="0"/>
              <a:t>Kým zajišťuje ÚP činnost</a:t>
            </a:r>
          </a:p>
          <a:p>
            <a:pPr eaLnBrk="1" hangingPunct="1">
              <a:spcBef>
                <a:spcPts val="600"/>
              </a:spcBef>
              <a:spcAft>
                <a:spcPts val="600"/>
              </a:spcAft>
              <a:defRPr/>
            </a:pPr>
            <a:r>
              <a:rPr lang="cs-CZ" sz="2400" b="1" dirty="0" smtClean="0"/>
              <a:t>úředníkem </a:t>
            </a:r>
            <a:r>
              <a:rPr lang="cs-CZ" sz="2000" dirty="0" smtClean="0"/>
              <a:t>–</a:t>
            </a:r>
            <a:r>
              <a:rPr lang="cs-CZ" sz="2400" dirty="0" smtClean="0"/>
              <a:t> </a:t>
            </a:r>
            <a:r>
              <a:rPr lang="cs-CZ" sz="2000" dirty="0" smtClean="0"/>
              <a:t>kvalifikace § 24 SZ</a:t>
            </a:r>
          </a:p>
          <a:p>
            <a:pPr eaLnBrk="1" hangingPunct="1">
              <a:spcBef>
                <a:spcPts val="600"/>
              </a:spcBef>
              <a:spcAft>
                <a:spcPts val="600"/>
              </a:spcAft>
              <a:defRPr/>
            </a:pPr>
            <a:r>
              <a:rPr lang="cs-CZ" sz="2400" b="1" dirty="0" smtClean="0"/>
              <a:t>fyzickou osobou </a:t>
            </a:r>
            <a:r>
              <a:rPr lang="cs-CZ" sz="2000" dirty="0" smtClean="0"/>
              <a:t>(„létající pořizovatel“)</a:t>
            </a:r>
            <a:r>
              <a:rPr lang="cs-CZ" sz="2400" b="1" dirty="0" smtClean="0"/>
              <a:t> </a:t>
            </a:r>
            <a:r>
              <a:rPr lang="cs-CZ" sz="2000" dirty="0" smtClean="0"/>
              <a:t>– kvalifikace § 24 SZ (na smlouvu)</a:t>
            </a:r>
          </a:p>
          <a:p>
            <a:pPr eaLnBrk="1" hangingPunct="1">
              <a:spcBef>
                <a:spcPts val="600"/>
              </a:spcBef>
              <a:spcAft>
                <a:spcPts val="600"/>
              </a:spcAft>
              <a:defRPr/>
            </a:pPr>
            <a:r>
              <a:rPr lang="cs-CZ" sz="2400" b="1" dirty="0" smtClean="0"/>
              <a:t>úřad územního plánování </a:t>
            </a:r>
            <a:r>
              <a:rPr lang="cs-CZ" sz="2000" dirty="0" smtClean="0"/>
              <a:t>– ORP (na žádost)</a:t>
            </a:r>
          </a:p>
          <a:p>
            <a:pPr lvl="1" eaLnBrk="1" hangingPunct="1">
              <a:spcBef>
                <a:spcPts val="0"/>
              </a:spcBef>
              <a:spcAft>
                <a:spcPts val="0"/>
              </a:spcAft>
              <a:buFont typeface="Arial" charset="0"/>
              <a:buNone/>
              <a:defRPr/>
            </a:pPr>
            <a:endParaRPr lang="cs-CZ" dirty="0" smtClean="0"/>
          </a:p>
        </p:txBody>
      </p:sp>
      <p:sp>
        <p:nvSpPr>
          <p:cNvPr id="117764" name="Zástupný symbol pro číslo snímku 3"/>
          <p:cNvSpPr>
            <a:spLocks noGrp="1"/>
          </p:cNvSpPr>
          <p:nvPr>
            <p:ph type="sldNum" sz="quarter" idx="12"/>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84A0B325-D0AB-43B3-87B6-A79D458CDFE0}" type="slidenum">
              <a:rPr lang="cs-CZ" smtClean="0">
                <a:latin typeface="Arial" charset="0"/>
                <a:cs typeface="Arial" charset="0"/>
              </a:rPr>
              <a:pPr fontAlgn="base">
                <a:spcBef>
                  <a:spcPct val="0"/>
                </a:spcBef>
                <a:spcAft>
                  <a:spcPct val="0"/>
                </a:spcAft>
              </a:pPr>
              <a:t>24</a:t>
            </a:fld>
            <a:endParaRPr lang="cs-CZ" smtClean="0">
              <a:latin typeface="Arial" charset="0"/>
              <a:cs typeface="Arial" charset="0"/>
            </a:endParaRPr>
          </a:p>
        </p:txBody>
      </p:sp>
    </p:spTree>
    <p:extLst>
      <p:ext uri="{BB962C8B-B14F-4D97-AF65-F5344CB8AC3E}">
        <p14:creationId xmlns:p14="http://schemas.microsoft.com/office/powerpoint/2010/main" val="316018382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Nadpis 1"/>
          <p:cNvSpPr>
            <a:spLocks noGrp="1"/>
          </p:cNvSpPr>
          <p:nvPr>
            <p:ph type="title"/>
          </p:nvPr>
        </p:nvSpPr>
        <p:spPr>
          <a:xfrm>
            <a:off x="714375" y="1785938"/>
            <a:ext cx="7972425" cy="642937"/>
          </a:xfrm>
        </p:spPr>
        <p:txBody>
          <a:bodyPr/>
          <a:lstStyle/>
          <a:p>
            <a:pPr eaLnBrk="1" hangingPunct="1"/>
            <a:r>
              <a:rPr lang="cs-CZ" sz="2400" dirty="0">
                <a:solidFill>
                  <a:schemeClr val="bg1">
                    <a:lumMod val="65000"/>
                  </a:schemeClr>
                </a:solidFill>
                <a:latin typeface="Arial" charset="0"/>
                <a:cs typeface="Arial" charset="0"/>
              </a:rPr>
              <a:t>Výkon veřejné správy na úseku ÚP </a:t>
            </a:r>
            <a:endParaRPr lang="cs-CZ" sz="2400" dirty="0" smtClean="0">
              <a:solidFill>
                <a:srgbClr val="00B050"/>
              </a:solidFill>
              <a:latin typeface="Arial" charset="0"/>
              <a:cs typeface="Arial" charset="0"/>
            </a:endParaRPr>
          </a:p>
        </p:txBody>
      </p:sp>
      <p:sp>
        <p:nvSpPr>
          <p:cNvPr id="118787" name="Zástupný symbol pro obsah 2"/>
          <p:cNvSpPr>
            <a:spLocks noGrp="1"/>
          </p:cNvSpPr>
          <p:nvPr>
            <p:ph idx="1"/>
          </p:nvPr>
        </p:nvSpPr>
        <p:spPr>
          <a:xfrm>
            <a:off x="642938" y="2428875"/>
            <a:ext cx="7972425" cy="4429125"/>
          </a:xfrm>
        </p:spPr>
        <p:txBody>
          <a:bodyPr/>
          <a:lstStyle/>
          <a:p>
            <a:pPr eaLnBrk="1" hangingPunct="1"/>
            <a:endParaRPr lang="cs-CZ" sz="2400" b="1" u="sng" dirty="0" smtClean="0">
              <a:latin typeface="Arial" charset="0"/>
              <a:cs typeface="Arial" charset="0"/>
            </a:endParaRPr>
          </a:p>
          <a:p>
            <a:pPr eaLnBrk="1" hangingPunct="1">
              <a:spcBef>
                <a:spcPts val="1800"/>
              </a:spcBef>
              <a:spcAft>
                <a:spcPts val="1200"/>
              </a:spcAft>
              <a:buFont typeface="Arial" charset="0"/>
              <a:buNone/>
            </a:pPr>
            <a:r>
              <a:rPr lang="cs-CZ" b="1" dirty="0" smtClean="0">
                <a:latin typeface="Arial" charset="0"/>
                <a:cs typeface="Arial" charset="0"/>
              </a:rPr>
              <a:t>Obecní úřad, který nevykonává působnosti </a:t>
            </a:r>
          </a:p>
          <a:p>
            <a:pPr eaLnBrk="1" hangingPunct="1">
              <a:spcBef>
                <a:spcPts val="1800"/>
              </a:spcBef>
              <a:spcAft>
                <a:spcPts val="1200"/>
              </a:spcAft>
              <a:buFont typeface="Arial" charset="0"/>
              <a:buNone/>
            </a:pPr>
            <a:r>
              <a:rPr lang="cs-CZ" sz="2400" dirty="0" smtClean="0">
                <a:latin typeface="Arial" charset="0"/>
                <a:cs typeface="Arial" charset="0"/>
              </a:rPr>
              <a:t>(nepořizuje) </a:t>
            </a:r>
          </a:p>
          <a:p>
            <a:pPr eaLnBrk="1" hangingPunct="1">
              <a:spcBef>
                <a:spcPts val="1800"/>
              </a:spcBef>
              <a:spcAft>
                <a:spcPts val="1200"/>
              </a:spcAft>
            </a:pPr>
            <a:r>
              <a:rPr lang="cs-CZ" sz="2400" dirty="0" smtClean="0">
                <a:latin typeface="Arial" charset="0"/>
                <a:cs typeface="Arial" charset="0"/>
              </a:rPr>
              <a:t>poskytuje informace pro zpracování ÚPP a ÚPD</a:t>
            </a:r>
          </a:p>
          <a:p>
            <a:pPr eaLnBrk="1" hangingPunct="1">
              <a:spcBef>
                <a:spcPts val="1800"/>
              </a:spcBef>
              <a:spcAft>
                <a:spcPts val="1200"/>
              </a:spcAft>
              <a:buFont typeface="Arial" charset="0"/>
              <a:buNone/>
            </a:pPr>
            <a:r>
              <a:rPr lang="cs-CZ" sz="2400" dirty="0" smtClean="0">
                <a:latin typeface="Arial" charset="0"/>
                <a:cs typeface="Arial" charset="0"/>
              </a:rPr>
              <a:t> </a:t>
            </a:r>
          </a:p>
          <a:p>
            <a:pPr lvl="1" eaLnBrk="1" hangingPunct="1">
              <a:spcBef>
                <a:spcPct val="0"/>
              </a:spcBef>
              <a:buFont typeface="Arial" charset="0"/>
              <a:buNone/>
            </a:pPr>
            <a:endParaRPr lang="cs-CZ" dirty="0" smtClean="0">
              <a:latin typeface="Arial" charset="0"/>
              <a:cs typeface="Arial" charset="0"/>
            </a:endParaRPr>
          </a:p>
        </p:txBody>
      </p:sp>
      <p:sp>
        <p:nvSpPr>
          <p:cNvPr id="118788" name="Zástupný symbol pro číslo snímku 3"/>
          <p:cNvSpPr>
            <a:spLocks noGrp="1"/>
          </p:cNvSpPr>
          <p:nvPr>
            <p:ph type="sldNum" sz="quarter" idx="12"/>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B29AA89A-E68B-42D2-BE3F-058FC10A1D84}" type="slidenum">
              <a:rPr lang="cs-CZ" smtClean="0">
                <a:latin typeface="Arial" charset="0"/>
                <a:cs typeface="Arial" charset="0"/>
              </a:rPr>
              <a:pPr fontAlgn="base">
                <a:spcBef>
                  <a:spcPct val="0"/>
                </a:spcBef>
                <a:spcAft>
                  <a:spcPct val="0"/>
                </a:spcAft>
              </a:pPr>
              <a:t>25</a:t>
            </a:fld>
            <a:endParaRPr lang="cs-CZ" smtClean="0">
              <a:latin typeface="Arial" charset="0"/>
              <a:cs typeface="Arial" charset="0"/>
            </a:endParaRPr>
          </a:p>
        </p:txBody>
      </p:sp>
    </p:spTree>
    <p:extLst>
      <p:ext uri="{BB962C8B-B14F-4D97-AF65-F5344CB8AC3E}">
        <p14:creationId xmlns:p14="http://schemas.microsoft.com/office/powerpoint/2010/main" val="143303441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Nadpis 1"/>
          <p:cNvSpPr>
            <a:spLocks noGrp="1"/>
          </p:cNvSpPr>
          <p:nvPr>
            <p:ph type="title"/>
          </p:nvPr>
        </p:nvSpPr>
        <p:spPr>
          <a:xfrm>
            <a:off x="714375" y="1628800"/>
            <a:ext cx="7972425" cy="346918"/>
          </a:xfrm>
        </p:spPr>
        <p:txBody>
          <a:bodyPr/>
          <a:lstStyle/>
          <a:p>
            <a:pPr eaLnBrk="1" hangingPunct="1"/>
            <a:r>
              <a:rPr lang="cs-CZ" sz="2400" dirty="0" smtClean="0">
                <a:solidFill>
                  <a:schemeClr val="bg1">
                    <a:lumMod val="65000"/>
                  </a:schemeClr>
                </a:solidFill>
                <a:latin typeface="Arial" charset="0"/>
                <a:cs typeface="Arial" charset="0"/>
              </a:rPr>
              <a:t>Výkon veřejné správy – zastupitelstvo obce</a:t>
            </a:r>
          </a:p>
        </p:txBody>
      </p:sp>
      <p:sp>
        <p:nvSpPr>
          <p:cNvPr id="132099" name="Zástupný symbol pro obsah 2"/>
          <p:cNvSpPr>
            <a:spLocks noGrp="1"/>
          </p:cNvSpPr>
          <p:nvPr>
            <p:ph idx="1"/>
          </p:nvPr>
        </p:nvSpPr>
        <p:spPr>
          <a:xfrm>
            <a:off x="714374" y="1975718"/>
            <a:ext cx="7972425" cy="4429125"/>
          </a:xfrm>
        </p:spPr>
        <p:txBody>
          <a:bodyPr/>
          <a:lstStyle/>
          <a:p>
            <a:pPr eaLnBrk="1" hangingPunct="1">
              <a:buFont typeface="Arial" charset="0"/>
              <a:buNone/>
            </a:pPr>
            <a:r>
              <a:rPr lang="cs-CZ" b="1" dirty="0" smtClean="0">
                <a:latin typeface="Arial" charset="0"/>
                <a:cs typeface="Arial" charset="0"/>
              </a:rPr>
              <a:t>Zastupitelstvo obce </a:t>
            </a:r>
            <a:endParaRPr lang="cs-CZ" dirty="0" smtClean="0">
              <a:latin typeface="Arial" charset="0"/>
              <a:cs typeface="Arial" charset="0"/>
            </a:endParaRPr>
          </a:p>
          <a:p>
            <a:pPr eaLnBrk="1" hangingPunct="1">
              <a:spcBef>
                <a:spcPts val="600"/>
              </a:spcBef>
              <a:spcAft>
                <a:spcPts val="600"/>
              </a:spcAft>
            </a:pPr>
            <a:r>
              <a:rPr lang="cs-CZ" sz="2400" b="1" dirty="0" smtClean="0">
                <a:latin typeface="Arial" charset="0"/>
                <a:cs typeface="Arial" charset="0"/>
              </a:rPr>
              <a:t>rozhoduje o pořízení</a:t>
            </a:r>
            <a:r>
              <a:rPr lang="cs-CZ" sz="2400" dirty="0" smtClean="0">
                <a:latin typeface="Arial" charset="0"/>
                <a:cs typeface="Arial" charset="0"/>
              </a:rPr>
              <a:t> ÚP (RP) a jejich změn</a:t>
            </a:r>
          </a:p>
          <a:p>
            <a:pPr eaLnBrk="1" hangingPunct="1">
              <a:spcBef>
                <a:spcPts val="600"/>
              </a:spcBef>
              <a:spcAft>
                <a:spcPts val="600"/>
              </a:spcAft>
            </a:pPr>
            <a:r>
              <a:rPr lang="cs-CZ" sz="2400" b="1" dirty="0" smtClean="0">
                <a:latin typeface="Arial" charset="0"/>
                <a:cs typeface="Arial" charset="0"/>
              </a:rPr>
              <a:t>schvaluje </a:t>
            </a:r>
            <a:r>
              <a:rPr lang="cs-CZ" sz="2400" dirty="0" smtClean="0">
                <a:latin typeface="Arial" charset="0"/>
                <a:cs typeface="Arial" charset="0"/>
              </a:rPr>
              <a:t>zadání ÚP (RP)</a:t>
            </a:r>
          </a:p>
          <a:p>
            <a:pPr eaLnBrk="1" hangingPunct="1">
              <a:spcBef>
                <a:spcPts val="600"/>
              </a:spcBef>
              <a:spcAft>
                <a:spcPts val="600"/>
              </a:spcAft>
            </a:pPr>
            <a:r>
              <a:rPr lang="cs-CZ" sz="2400" b="1" dirty="0" smtClean="0">
                <a:latin typeface="Arial" charset="0"/>
                <a:cs typeface="Arial" charset="0"/>
              </a:rPr>
              <a:t>vydává</a:t>
            </a:r>
            <a:r>
              <a:rPr lang="cs-CZ" sz="2400" dirty="0" smtClean="0">
                <a:latin typeface="Arial" charset="0"/>
                <a:cs typeface="Arial" charset="0"/>
              </a:rPr>
              <a:t> ÚP (RP)</a:t>
            </a:r>
          </a:p>
          <a:p>
            <a:pPr eaLnBrk="1" hangingPunct="1">
              <a:spcBef>
                <a:spcPts val="600"/>
              </a:spcBef>
              <a:spcAft>
                <a:spcPts val="600"/>
              </a:spcAft>
            </a:pPr>
            <a:r>
              <a:rPr lang="cs-CZ" sz="2400" b="1" dirty="0" smtClean="0">
                <a:latin typeface="Arial" charset="0"/>
                <a:cs typeface="Arial" charset="0"/>
              </a:rPr>
              <a:t>projednává</a:t>
            </a:r>
            <a:r>
              <a:rPr lang="cs-CZ" sz="2400" dirty="0" smtClean="0">
                <a:latin typeface="Arial" charset="0"/>
                <a:cs typeface="Arial" charset="0"/>
              </a:rPr>
              <a:t>, </a:t>
            </a:r>
            <a:r>
              <a:rPr lang="cs-CZ" sz="2400" b="1" dirty="0" smtClean="0">
                <a:latin typeface="Arial" charset="0"/>
                <a:cs typeface="Arial" charset="0"/>
              </a:rPr>
              <a:t>schvaluje</a:t>
            </a:r>
            <a:r>
              <a:rPr lang="cs-CZ" sz="2400" dirty="0" smtClean="0">
                <a:latin typeface="Arial" charset="0"/>
                <a:cs typeface="Arial" charset="0"/>
              </a:rPr>
              <a:t> zprávu o uplatňování ÚP </a:t>
            </a:r>
          </a:p>
          <a:p>
            <a:pPr eaLnBrk="1" hangingPunct="1">
              <a:spcBef>
                <a:spcPts val="600"/>
              </a:spcBef>
              <a:spcAft>
                <a:spcPts val="600"/>
              </a:spcAft>
            </a:pPr>
            <a:r>
              <a:rPr lang="cs-CZ" sz="2400" b="1" dirty="0" smtClean="0">
                <a:latin typeface="Arial" charset="0"/>
                <a:cs typeface="Arial" charset="0"/>
              </a:rPr>
              <a:t>schvaluje výběr</a:t>
            </a:r>
            <a:r>
              <a:rPr lang="cs-CZ" sz="2400" dirty="0" smtClean="0">
                <a:latin typeface="Arial" charset="0"/>
                <a:cs typeface="Arial" charset="0"/>
              </a:rPr>
              <a:t> nejvhodnější varianty v ÚP </a:t>
            </a:r>
          </a:p>
          <a:p>
            <a:pPr eaLnBrk="1" hangingPunct="1">
              <a:spcBef>
                <a:spcPts val="600"/>
              </a:spcBef>
              <a:spcAft>
                <a:spcPts val="600"/>
              </a:spcAft>
            </a:pPr>
            <a:r>
              <a:rPr lang="cs-CZ" sz="2400" b="1" dirty="0" smtClean="0">
                <a:latin typeface="Arial" charset="0"/>
                <a:cs typeface="Arial" charset="0"/>
              </a:rPr>
              <a:t>rozhoduje o námitkách</a:t>
            </a:r>
            <a:r>
              <a:rPr lang="cs-CZ" sz="2400" dirty="0" smtClean="0">
                <a:latin typeface="Arial" charset="0"/>
                <a:cs typeface="Arial" charset="0"/>
              </a:rPr>
              <a:t> dotčených vlastníků k návrhu ÚP (RP) </a:t>
            </a:r>
          </a:p>
          <a:p>
            <a:pPr eaLnBrk="1" hangingPunct="1">
              <a:spcBef>
                <a:spcPts val="600"/>
              </a:spcBef>
              <a:spcAft>
                <a:spcPts val="600"/>
              </a:spcAft>
            </a:pPr>
            <a:r>
              <a:rPr lang="cs-CZ" sz="2400" dirty="0" smtClean="0">
                <a:latin typeface="Arial" charset="0"/>
                <a:cs typeface="Arial" charset="0"/>
              </a:rPr>
              <a:t>může </a:t>
            </a:r>
            <a:r>
              <a:rPr lang="cs-CZ" sz="2400" b="1" dirty="0" smtClean="0">
                <a:latin typeface="Arial" charset="0"/>
                <a:cs typeface="Arial" charset="0"/>
              </a:rPr>
              <a:t>vrátit pořizovateli návrh ÚP</a:t>
            </a:r>
            <a:r>
              <a:rPr lang="cs-CZ" sz="2400" dirty="0" smtClean="0">
                <a:latin typeface="Arial" charset="0"/>
                <a:cs typeface="Arial" charset="0"/>
              </a:rPr>
              <a:t> s pokyny k úpravě a novému projednání </a:t>
            </a:r>
          </a:p>
        </p:txBody>
      </p:sp>
      <p:sp>
        <p:nvSpPr>
          <p:cNvPr id="132100" name="Zástupný symbol pro číslo snímku 3"/>
          <p:cNvSpPr>
            <a:spLocks noGrp="1"/>
          </p:cNvSpPr>
          <p:nvPr>
            <p:ph type="sldNum" sz="quarter" idx="12"/>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2F8FC5C5-9B02-4DF0-99F1-4AB399F724FC}" type="slidenum">
              <a:rPr lang="cs-CZ" smtClean="0">
                <a:latin typeface="Arial" charset="0"/>
                <a:cs typeface="Arial" charset="0"/>
              </a:rPr>
              <a:pPr fontAlgn="base">
                <a:spcBef>
                  <a:spcPct val="0"/>
                </a:spcBef>
                <a:spcAft>
                  <a:spcPct val="0"/>
                </a:spcAft>
              </a:pPr>
              <a:t>26</a:t>
            </a:fld>
            <a:endParaRPr lang="cs-CZ" smtClean="0">
              <a:latin typeface="Arial" charset="0"/>
              <a:cs typeface="Arial" charset="0"/>
            </a:endParaRPr>
          </a:p>
        </p:txBody>
      </p:sp>
    </p:spTree>
    <p:extLst>
      <p:ext uri="{BB962C8B-B14F-4D97-AF65-F5344CB8AC3E}">
        <p14:creationId xmlns:p14="http://schemas.microsoft.com/office/powerpoint/2010/main" val="303026716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Nadpis 1"/>
          <p:cNvSpPr>
            <a:spLocks noGrp="1"/>
          </p:cNvSpPr>
          <p:nvPr>
            <p:ph type="title"/>
          </p:nvPr>
        </p:nvSpPr>
        <p:spPr>
          <a:xfrm>
            <a:off x="714375" y="1785938"/>
            <a:ext cx="7972425" cy="642937"/>
          </a:xfrm>
        </p:spPr>
        <p:txBody>
          <a:bodyPr/>
          <a:lstStyle/>
          <a:p>
            <a:pPr eaLnBrk="1" hangingPunct="1"/>
            <a:r>
              <a:rPr lang="cs-CZ" sz="2400" dirty="0" smtClean="0">
                <a:solidFill>
                  <a:schemeClr val="bg1">
                    <a:lumMod val="65000"/>
                  </a:schemeClr>
                </a:solidFill>
                <a:latin typeface="Arial" charset="0"/>
                <a:cs typeface="Arial" charset="0"/>
              </a:rPr>
              <a:t>Výkon veřejné správy – zastupitelstvo obce</a:t>
            </a:r>
          </a:p>
        </p:txBody>
      </p:sp>
      <p:sp>
        <p:nvSpPr>
          <p:cNvPr id="133123" name="Zástupný symbol pro obsah 2"/>
          <p:cNvSpPr>
            <a:spLocks noGrp="1"/>
          </p:cNvSpPr>
          <p:nvPr>
            <p:ph idx="1"/>
          </p:nvPr>
        </p:nvSpPr>
        <p:spPr>
          <a:xfrm>
            <a:off x="642938" y="2428875"/>
            <a:ext cx="7972425" cy="4429125"/>
          </a:xfrm>
        </p:spPr>
        <p:txBody>
          <a:bodyPr/>
          <a:lstStyle/>
          <a:p>
            <a:pPr marL="0" indent="0" eaLnBrk="1" hangingPunct="1">
              <a:spcBef>
                <a:spcPts val="2400"/>
              </a:spcBef>
              <a:spcAft>
                <a:spcPts val="600"/>
              </a:spcAft>
              <a:buNone/>
            </a:pPr>
            <a:r>
              <a:rPr lang="cs-CZ" sz="2400" b="1" dirty="0">
                <a:latin typeface="Arial" charset="0"/>
                <a:cs typeface="Arial" charset="0"/>
              </a:rPr>
              <a:t>Zastupitelstvo obce </a:t>
            </a:r>
            <a:endParaRPr lang="cs-CZ" sz="2400" dirty="0">
              <a:latin typeface="Arial" charset="0"/>
              <a:cs typeface="Arial" charset="0"/>
            </a:endParaRPr>
          </a:p>
          <a:p>
            <a:pPr eaLnBrk="1" hangingPunct="1">
              <a:spcBef>
                <a:spcPts val="600"/>
              </a:spcBef>
              <a:spcAft>
                <a:spcPts val="600"/>
              </a:spcAft>
            </a:pPr>
            <a:r>
              <a:rPr lang="cs-CZ" sz="2000" dirty="0" smtClean="0">
                <a:latin typeface="Arial" charset="0"/>
                <a:cs typeface="Arial" charset="0"/>
              </a:rPr>
              <a:t>může </a:t>
            </a:r>
            <a:r>
              <a:rPr lang="cs-CZ" sz="2000" b="1" dirty="0" smtClean="0">
                <a:latin typeface="Arial" charset="0"/>
                <a:cs typeface="Arial" charset="0"/>
              </a:rPr>
              <a:t>ovlivnit věcný obsah ÚP</a:t>
            </a:r>
            <a:r>
              <a:rPr lang="cs-CZ" sz="2000" dirty="0" smtClean="0">
                <a:latin typeface="Arial" charset="0"/>
                <a:cs typeface="Arial" charset="0"/>
              </a:rPr>
              <a:t> </a:t>
            </a:r>
          </a:p>
          <a:p>
            <a:pPr lvl="1" eaLnBrk="1" hangingPunct="1">
              <a:spcBef>
                <a:spcPts val="300"/>
              </a:spcBef>
              <a:spcAft>
                <a:spcPts val="300"/>
              </a:spcAft>
            </a:pPr>
            <a:r>
              <a:rPr lang="cs-CZ" sz="2000" dirty="0" smtClean="0">
                <a:latin typeface="Arial" charset="0"/>
                <a:cs typeface="Arial" charset="0"/>
              </a:rPr>
              <a:t>zadání</a:t>
            </a:r>
          </a:p>
          <a:p>
            <a:pPr lvl="1" eaLnBrk="1" hangingPunct="1">
              <a:spcBef>
                <a:spcPts val="300"/>
              </a:spcBef>
              <a:spcAft>
                <a:spcPts val="300"/>
              </a:spcAft>
            </a:pPr>
            <a:r>
              <a:rPr lang="cs-CZ" sz="2000" dirty="0" smtClean="0">
                <a:latin typeface="Arial" charset="0"/>
                <a:cs typeface="Arial" charset="0"/>
              </a:rPr>
              <a:t>výběr variant</a:t>
            </a:r>
          </a:p>
          <a:p>
            <a:pPr lvl="1" eaLnBrk="1" hangingPunct="1">
              <a:spcBef>
                <a:spcPts val="300"/>
              </a:spcBef>
              <a:spcAft>
                <a:spcPts val="300"/>
              </a:spcAft>
            </a:pPr>
            <a:r>
              <a:rPr lang="cs-CZ" sz="2000" dirty="0" smtClean="0">
                <a:latin typeface="Arial" charset="0"/>
                <a:cs typeface="Arial" charset="0"/>
              </a:rPr>
              <a:t>pokyny pro zpracování návrhu ÚP</a:t>
            </a:r>
          </a:p>
          <a:p>
            <a:pPr eaLnBrk="1" hangingPunct="1">
              <a:spcBef>
                <a:spcPts val="600"/>
              </a:spcBef>
              <a:spcAft>
                <a:spcPts val="600"/>
              </a:spcAft>
            </a:pPr>
            <a:r>
              <a:rPr lang="cs-CZ" sz="2000" b="1" dirty="0" smtClean="0">
                <a:latin typeface="Arial" charset="0"/>
                <a:cs typeface="Arial" charset="0"/>
              </a:rPr>
              <a:t>nemůže</a:t>
            </a:r>
            <a:r>
              <a:rPr lang="cs-CZ" sz="2000" dirty="0" smtClean="0">
                <a:latin typeface="Arial" charset="0"/>
                <a:cs typeface="Arial" charset="0"/>
              </a:rPr>
              <a:t> nad tento rámec </a:t>
            </a:r>
            <a:r>
              <a:rPr lang="cs-CZ" sz="2000" b="1" dirty="0" smtClean="0">
                <a:latin typeface="Arial" charset="0"/>
                <a:cs typeface="Arial" charset="0"/>
              </a:rPr>
              <a:t>zasahovat do procesu pořizování ÚP</a:t>
            </a:r>
            <a:r>
              <a:rPr lang="cs-CZ" sz="2000" dirty="0" smtClean="0">
                <a:latin typeface="Arial" charset="0"/>
                <a:cs typeface="Arial" charset="0"/>
              </a:rPr>
              <a:t> </a:t>
            </a:r>
            <a:r>
              <a:rPr lang="cs-CZ" sz="1800" dirty="0" smtClean="0">
                <a:latin typeface="Arial" charset="0"/>
                <a:cs typeface="Arial" charset="0"/>
              </a:rPr>
              <a:t>(nepřípustný zásah do výkonu státní správy) </a:t>
            </a:r>
          </a:p>
          <a:p>
            <a:pPr marL="400050" lvl="1" indent="0" eaLnBrk="1" hangingPunct="1">
              <a:spcBef>
                <a:spcPts val="600"/>
              </a:spcBef>
              <a:spcAft>
                <a:spcPts val="600"/>
              </a:spcAft>
              <a:buNone/>
            </a:pPr>
            <a:r>
              <a:rPr lang="cs-CZ" sz="1800" dirty="0">
                <a:latin typeface="Arial" charset="0"/>
                <a:cs typeface="Arial" charset="0"/>
              </a:rPr>
              <a:t>např. požadovat zkrácení lhůt pro </a:t>
            </a:r>
            <a:r>
              <a:rPr lang="cs-CZ" sz="1800" dirty="0" smtClean="0">
                <a:latin typeface="Arial" charset="0"/>
                <a:cs typeface="Arial" charset="0"/>
              </a:rPr>
              <a:t>projednávání, úprava </a:t>
            </a:r>
            <a:r>
              <a:rPr lang="cs-CZ" sz="1800" dirty="0">
                <a:latin typeface="Arial" charset="0"/>
                <a:cs typeface="Arial" charset="0"/>
              </a:rPr>
              <a:t>obsahu nad rámec SZ, ….</a:t>
            </a:r>
          </a:p>
        </p:txBody>
      </p:sp>
      <p:sp>
        <p:nvSpPr>
          <p:cNvPr id="133124" name="Zástupný symbol pro číslo snímku 3"/>
          <p:cNvSpPr>
            <a:spLocks noGrp="1"/>
          </p:cNvSpPr>
          <p:nvPr>
            <p:ph type="sldNum" sz="quarter" idx="12"/>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EC79A982-F20C-435E-BE65-145CB49267B1}" type="slidenum">
              <a:rPr lang="cs-CZ" smtClean="0">
                <a:latin typeface="Arial" charset="0"/>
                <a:cs typeface="Arial" charset="0"/>
              </a:rPr>
              <a:pPr fontAlgn="base">
                <a:spcBef>
                  <a:spcPct val="0"/>
                </a:spcBef>
                <a:spcAft>
                  <a:spcPct val="0"/>
                </a:spcAft>
              </a:pPr>
              <a:t>27</a:t>
            </a:fld>
            <a:endParaRPr lang="cs-CZ" smtClean="0">
              <a:latin typeface="Arial" charset="0"/>
              <a:cs typeface="Arial" charset="0"/>
            </a:endParaRPr>
          </a:p>
        </p:txBody>
      </p:sp>
    </p:spTree>
    <p:extLst>
      <p:ext uri="{BB962C8B-B14F-4D97-AF65-F5344CB8AC3E}">
        <p14:creationId xmlns:p14="http://schemas.microsoft.com/office/powerpoint/2010/main" val="161578112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Nadpis 1"/>
          <p:cNvSpPr>
            <a:spLocks noGrp="1"/>
          </p:cNvSpPr>
          <p:nvPr>
            <p:ph type="title"/>
          </p:nvPr>
        </p:nvSpPr>
        <p:spPr>
          <a:xfrm>
            <a:off x="714375" y="1785938"/>
            <a:ext cx="7972425" cy="642937"/>
          </a:xfrm>
        </p:spPr>
        <p:txBody>
          <a:bodyPr/>
          <a:lstStyle/>
          <a:p>
            <a:pPr eaLnBrk="1" hangingPunct="1"/>
            <a:r>
              <a:rPr lang="cs-CZ" sz="2400" dirty="0" smtClean="0">
                <a:solidFill>
                  <a:schemeClr val="bg1">
                    <a:lumMod val="65000"/>
                  </a:schemeClr>
                </a:solidFill>
                <a:latin typeface="Arial" charset="0"/>
                <a:cs typeface="Arial" charset="0"/>
              </a:rPr>
              <a:t>Výkon veřejné správy – rada obce</a:t>
            </a:r>
          </a:p>
        </p:txBody>
      </p:sp>
      <p:sp>
        <p:nvSpPr>
          <p:cNvPr id="132099" name="Zástupný symbol pro obsah 2"/>
          <p:cNvSpPr>
            <a:spLocks noGrp="1"/>
          </p:cNvSpPr>
          <p:nvPr>
            <p:ph idx="1"/>
          </p:nvPr>
        </p:nvSpPr>
        <p:spPr>
          <a:xfrm>
            <a:off x="642938" y="2428875"/>
            <a:ext cx="7972425" cy="4429125"/>
          </a:xfrm>
        </p:spPr>
        <p:txBody>
          <a:bodyPr/>
          <a:lstStyle/>
          <a:p>
            <a:pPr marL="0" indent="0" algn="just" eaLnBrk="1" hangingPunct="1">
              <a:spcBef>
                <a:spcPts val="300"/>
              </a:spcBef>
              <a:spcAft>
                <a:spcPts val="300"/>
              </a:spcAft>
              <a:buFont typeface="Arial" charset="0"/>
              <a:buNone/>
            </a:pPr>
            <a:r>
              <a:rPr lang="cs-CZ" b="1" dirty="0" smtClean="0">
                <a:latin typeface="Arial" charset="0"/>
                <a:cs typeface="Arial" charset="0"/>
              </a:rPr>
              <a:t>Rada obce </a:t>
            </a:r>
          </a:p>
          <a:p>
            <a:pPr marL="0" indent="0" algn="just" eaLnBrk="1" hangingPunct="1">
              <a:spcBef>
                <a:spcPts val="300"/>
              </a:spcBef>
              <a:spcAft>
                <a:spcPts val="300"/>
              </a:spcAft>
              <a:buFont typeface="Arial" charset="0"/>
              <a:buNone/>
            </a:pPr>
            <a:r>
              <a:rPr lang="cs-CZ" sz="2400" dirty="0" smtClean="0">
                <a:latin typeface="Arial" charset="0"/>
                <a:cs typeface="Arial" charset="0"/>
              </a:rPr>
              <a:t> v obcích, kde se rada nevolí, </a:t>
            </a:r>
            <a:r>
              <a:rPr lang="cs-CZ" sz="2400" b="1" dirty="0" smtClean="0">
                <a:latin typeface="Arial" charset="0"/>
                <a:cs typeface="Arial" charset="0"/>
              </a:rPr>
              <a:t>zastupitelstvo obce </a:t>
            </a:r>
            <a:endParaRPr lang="cs-CZ" sz="2400" dirty="0" smtClean="0">
              <a:latin typeface="Arial" charset="0"/>
              <a:cs typeface="Arial" charset="0"/>
            </a:endParaRPr>
          </a:p>
          <a:p>
            <a:pPr eaLnBrk="1" hangingPunct="1">
              <a:spcBef>
                <a:spcPts val="1200"/>
              </a:spcBef>
              <a:spcAft>
                <a:spcPts val="600"/>
              </a:spcAft>
            </a:pPr>
            <a:r>
              <a:rPr lang="cs-CZ" sz="2200" dirty="0" smtClean="0">
                <a:latin typeface="Arial" charset="0"/>
                <a:cs typeface="Arial" charset="0"/>
              </a:rPr>
              <a:t>vydává vymezení zastavěného území </a:t>
            </a:r>
          </a:p>
          <a:p>
            <a:pPr eaLnBrk="1" hangingPunct="1">
              <a:spcBef>
                <a:spcPts val="600"/>
              </a:spcBef>
              <a:spcAft>
                <a:spcPts val="600"/>
              </a:spcAft>
            </a:pPr>
            <a:r>
              <a:rPr lang="cs-CZ" sz="2200" dirty="0" smtClean="0">
                <a:latin typeface="Arial" charset="0"/>
                <a:cs typeface="Arial" charset="0"/>
              </a:rPr>
              <a:t>schvaluje žádost o obce o pořizování  - na ORP</a:t>
            </a:r>
          </a:p>
          <a:p>
            <a:pPr eaLnBrk="1" hangingPunct="1">
              <a:spcBef>
                <a:spcPts val="600"/>
              </a:spcBef>
              <a:spcAft>
                <a:spcPts val="600"/>
              </a:spcAft>
            </a:pPr>
            <a:r>
              <a:rPr lang="cs-CZ" sz="2200" dirty="0" smtClean="0">
                <a:latin typeface="Arial" charset="0"/>
                <a:cs typeface="Arial" charset="0"/>
              </a:rPr>
              <a:t>schvaluje uzavření smlouvy s </a:t>
            </a:r>
            <a:r>
              <a:rPr lang="cs-CZ" sz="2200" dirty="0" err="1" smtClean="0">
                <a:latin typeface="Arial" charset="0"/>
                <a:cs typeface="Arial" charset="0"/>
              </a:rPr>
              <a:t>s</a:t>
            </a:r>
            <a:r>
              <a:rPr lang="cs-CZ" sz="2200" dirty="0" smtClean="0">
                <a:latin typeface="Arial" charset="0"/>
                <a:cs typeface="Arial" charset="0"/>
              </a:rPr>
              <a:t> kvalifikovanou osobou k výkonu územně plánovací činnosti (létající pořizovatel“)</a:t>
            </a:r>
          </a:p>
          <a:p>
            <a:pPr eaLnBrk="1" hangingPunct="1">
              <a:spcBef>
                <a:spcPts val="600"/>
              </a:spcBef>
              <a:spcAft>
                <a:spcPts val="600"/>
              </a:spcAft>
            </a:pPr>
            <a:r>
              <a:rPr lang="cs-CZ" sz="1800" dirty="0" smtClean="0">
                <a:latin typeface="Arial" charset="0"/>
                <a:cs typeface="Arial" charset="0"/>
              </a:rPr>
              <a:t>uplatňuje v samostatné působnosti námitky k ZÚR  a připomínky k ÚP sousední obce</a:t>
            </a:r>
          </a:p>
          <a:p>
            <a:pPr eaLnBrk="1" hangingPunct="1">
              <a:spcBef>
                <a:spcPts val="600"/>
              </a:spcBef>
              <a:spcAft>
                <a:spcPts val="600"/>
              </a:spcAft>
            </a:pPr>
            <a:r>
              <a:rPr lang="cs-CZ" sz="1800" dirty="0" smtClean="0">
                <a:latin typeface="Arial" charset="0"/>
                <a:cs typeface="Arial" charset="0"/>
              </a:rPr>
              <a:t>vydává opatření o asanaci a územní opatření o stavební uzávěře</a:t>
            </a:r>
          </a:p>
        </p:txBody>
      </p:sp>
      <p:sp>
        <p:nvSpPr>
          <p:cNvPr id="132100" name="Zástupný symbol pro číslo snímku 3"/>
          <p:cNvSpPr>
            <a:spLocks noGrp="1"/>
          </p:cNvSpPr>
          <p:nvPr>
            <p:ph type="sldNum" sz="quarter" idx="12"/>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2F8FC5C5-9B02-4DF0-99F1-4AB399F724FC}" type="slidenum">
              <a:rPr lang="cs-CZ" smtClean="0">
                <a:latin typeface="Arial" charset="0"/>
                <a:cs typeface="Arial" charset="0"/>
              </a:rPr>
              <a:pPr fontAlgn="base">
                <a:spcBef>
                  <a:spcPct val="0"/>
                </a:spcBef>
                <a:spcAft>
                  <a:spcPct val="0"/>
                </a:spcAft>
              </a:pPr>
              <a:t>28</a:t>
            </a:fld>
            <a:endParaRPr lang="cs-CZ" smtClean="0">
              <a:latin typeface="Arial" charset="0"/>
              <a:cs typeface="Arial" charset="0"/>
            </a:endParaRPr>
          </a:p>
        </p:txBody>
      </p:sp>
    </p:spTree>
    <p:extLst>
      <p:ext uri="{BB962C8B-B14F-4D97-AF65-F5344CB8AC3E}">
        <p14:creationId xmlns:p14="http://schemas.microsoft.com/office/powerpoint/2010/main" val="418109671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Nadpis 1"/>
          <p:cNvSpPr>
            <a:spLocks noGrp="1"/>
          </p:cNvSpPr>
          <p:nvPr>
            <p:ph type="title"/>
          </p:nvPr>
        </p:nvSpPr>
        <p:spPr>
          <a:xfrm>
            <a:off x="714375" y="1571625"/>
            <a:ext cx="7972425" cy="642938"/>
          </a:xfrm>
        </p:spPr>
        <p:txBody>
          <a:bodyPr/>
          <a:lstStyle/>
          <a:p>
            <a:pPr eaLnBrk="1" hangingPunct="1"/>
            <a:r>
              <a:rPr lang="cs-CZ" sz="2400" dirty="0" smtClean="0">
                <a:solidFill>
                  <a:schemeClr val="bg1">
                    <a:lumMod val="65000"/>
                  </a:schemeClr>
                </a:solidFill>
                <a:latin typeface="Arial" charset="0"/>
                <a:cs typeface="Arial" charset="0"/>
              </a:rPr>
              <a:t>Výkon veřejné správy - postavení starosty v ÚP</a:t>
            </a:r>
            <a:r>
              <a:rPr lang="cs-CZ" sz="2400" dirty="0" smtClean="0">
                <a:solidFill>
                  <a:srgbClr val="89A1A7"/>
                </a:solidFill>
                <a:latin typeface="Arial" charset="0"/>
                <a:cs typeface="Arial" charset="0"/>
              </a:rPr>
              <a:t>  </a:t>
            </a:r>
          </a:p>
        </p:txBody>
      </p:sp>
      <p:sp>
        <p:nvSpPr>
          <p:cNvPr id="143363" name="Zástupný symbol pro obsah 2"/>
          <p:cNvSpPr>
            <a:spLocks noGrp="1"/>
          </p:cNvSpPr>
          <p:nvPr>
            <p:ph idx="1"/>
          </p:nvPr>
        </p:nvSpPr>
        <p:spPr>
          <a:xfrm>
            <a:off x="642938" y="2428875"/>
            <a:ext cx="7972425" cy="4429125"/>
          </a:xfrm>
        </p:spPr>
        <p:txBody>
          <a:bodyPr/>
          <a:lstStyle/>
          <a:p>
            <a:pPr marL="0" indent="0" eaLnBrk="1" hangingPunct="1">
              <a:spcBef>
                <a:spcPts val="600"/>
              </a:spcBef>
              <a:spcAft>
                <a:spcPts val="600"/>
              </a:spcAft>
              <a:buNone/>
            </a:pPr>
            <a:r>
              <a:rPr lang="cs-CZ" sz="2400" b="1" dirty="0" smtClean="0">
                <a:latin typeface="Arial" charset="0"/>
                <a:cs typeface="Arial" charset="0"/>
              </a:rPr>
              <a:t>Starosta</a:t>
            </a:r>
          </a:p>
          <a:p>
            <a:pPr eaLnBrk="1" hangingPunct="1">
              <a:spcBef>
                <a:spcPts val="600"/>
              </a:spcBef>
              <a:spcAft>
                <a:spcPts val="600"/>
              </a:spcAft>
            </a:pPr>
            <a:r>
              <a:rPr lang="cs-CZ" sz="2400" b="1" dirty="0" smtClean="0">
                <a:latin typeface="Arial" charset="0"/>
                <a:cs typeface="Arial" charset="0"/>
              </a:rPr>
              <a:t>je v čele obecního úřadu</a:t>
            </a:r>
          </a:p>
          <a:p>
            <a:pPr lvl="1" eaLnBrk="1" hangingPunct="1">
              <a:spcBef>
                <a:spcPts val="600"/>
              </a:spcBef>
              <a:spcAft>
                <a:spcPts val="600"/>
              </a:spcAft>
            </a:pPr>
            <a:r>
              <a:rPr lang="cs-CZ" sz="2000" dirty="0" smtClean="0">
                <a:latin typeface="Arial" charset="0"/>
                <a:cs typeface="Arial" charset="0"/>
              </a:rPr>
              <a:t>povědomí o legislativním rámci ÚP (cíle ÚP, nástroje ÚP, výkon veřejné správy)</a:t>
            </a:r>
          </a:p>
          <a:p>
            <a:pPr eaLnBrk="1" hangingPunct="1">
              <a:spcBef>
                <a:spcPts val="600"/>
              </a:spcBef>
              <a:spcAft>
                <a:spcPts val="600"/>
              </a:spcAft>
            </a:pPr>
            <a:r>
              <a:rPr lang="cs-CZ" sz="2400" b="1" dirty="0" smtClean="0">
                <a:latin typeface="Arial" charset="0"/>
                <a:cs typeface="Arial" charset="0"/>
              </a:rPr>
              <a:t>zabezpečuje výkon přenesené působnosti </a:t>
            </a:r>
            <a:r>
              <a:rPr lang="cs-CZ" sz="2000" b="1" dirty="0" smtClean="0">
                <a:latin typeface="Arial" charset="0"/>
                <a:cs typeface="Arial" charset="0"/>
              </a:rPr>
              <a:t>(</a:t>
            </a:r>
            <a:r>
              <a:rPr lang="cs-CZ" sz="2000" dirty="0" smtClean="0">
                <a:latin typeface="Arial" charset="0"/>
                <a:cs typeface="Arial" charset="0"/>
              </a:rPr>
              <a:t>v obcích, kde není tajemník)</a:t>
            </a:r>
          </a:p>
          <a:p>
            <a:pPr lvl="1" eaLnBrk="1" hangingPunct="1">
              <a:spcBef>
                <a:spcPts val="600"/>
              </a:spcBef>
              <a:spcAft>
                <a:spcPts val="600"/>
              </a:spcAft>
            </a:pPr>
            <a:r>
              <a:rPr lang="cs-CZ" sz="2000" dirty="0" smtClean="0">
                <a:latin typeface="Arial" charset="0"/>
                <a:cs typeface="Arial" charset="0"/>
              </a:rPr>
              <a:t>tým pro pořizování (pořizovatel, určený zastupitel, projektant) </a:t>
            </a:r>
          </a:p>
          <a:p>
            <a:pPr eaLnBrk="1" hangingPunct="1">
              <a:spcBef>
                <a:spcPts val="600"/>
              </a:spcBef>
              <a:spcAft>
                <a:spcPts val="600"/>
              </a:spcAft>
            </a:pPr>
            <a:r>
              <a:rPr lang="cs-CZ" sz="2400" b="1" dirty="0" smtClean="0">
                <a:latin typeface="Arial" charset="0"/>
                <a:cs typeface="Arial" charset="0"/>
              </a:rPr>
              <a:t>starosta obce nemůže vytvářet sám vůli obce</a:t>
            </a:r>
          </a:p>
          <a:p>
            <a:pPr lvl="1" eaLnBrk="1" hangingPunct="1">
              <a:spcBef>
                <a:spcPts val="600"/>
              </a:spcBef>
              <a:spcAft>
                <a:spcPts val="600"/>
              </a:spcAft>
            </a:pPr>
            <a:r>
              <a:rPr lang="cs-CZ" sz="2000" dirty="0" smtClean="0">
                <a:latin typeface="Arial" charset="0"/>
                <a:cs typeface="Arial" charset="0"/>
              </a:rPr>
              <a:t>zastupitelstvo  obce </a:t>
            </a:r>
          </a:p>
        </p:txBody>
      </p:sp>
      <p:sp>
        <p:nvSpPr>
          <p:cNvPr id="143364" name="Zástupný symbol pro číslo snímku 3"/>
          <p:cNvSpPr>
            <a:spLocks noGrp="1"/>
          </p:cNvSpPr>
          <p:nvPr>
            <p:ph type="sldNum" sz="quarter" idx="12"/>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5CF1BE32-63EF-4CAC-AE33-3C0F5FC0F483}" type="slidenum">
              <a:rPr lang="cs-CZ" smtClean="0">
                <a:latin typeface="Arial" charset="0"/>
                <a:cs typeface="Arial" charset="0"/>
              </a:rPr>
              <a:pPr fontAlgn="base">
                <a:spcBef>
                  <a:spcPct val="0"/>
                </a:spcBef>
                <a:spcAft>
                  <a:spcPct val="0"/>
                </a:spcAft>
              </a:pPr>
              <a:t>29</a:t>
            </a:fld>
            <a:endParaRPr lang="cs-CZ" smtClean="0">
              <a:latin typeface="Arial" charset="0"/>
              <a:cs typeface="Arial" charset="0"/>
            </a:endParaRPr>
          </a:p>
        </p:txBody>
      </p:sp>
    </p:spTree>
    <p:extLst>
      <p:ext uri="{BB962C8B-B14F-4D97-AF65-F5344CB8AC3E}">
        <p14:creationId xmlns:p14="http://schemas.microsoft.com/office/powerpoint/2010/main" val="321412719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p:cNvSpPr>
            <a:spLocks noGrp="1"/>
          </p:cNvSpPr>
          <p:nvPr>
            <p:ph type="sldNum" sz="quarter" idx="12"/>
          </p:nvPr>
        </p:nvSpPr>
        <p:spPr/>
        <p:txBody>
          <a:bodyPr/>
          <a:lstStyle/>
          <a:p>
            <a:pPr>
              <a:defRPr/>
            </a:pPr>
            <a:fld id="{14D99DB3-E453-41F8-94C7-649478B5DA2F}" type="slidenum">
              <a:rPr lang="cs-CZ" smtClean="0"/>
              <a:pPr>
                <a:defRPr/>
              </a:pPr>
              <a:t>3</a:t>
            </a:fld>
            <a:endParaRPr lang="cs-CZ" dirty="0"/>
          </a:p>
        </p:txBody>
      </p:sp>
      <p:sp>
        <p:nvSpPr>
          <p:cNvPr id="5" name="Obdélník 4"/>
          <p:cNvSpPr/>
          <p:nvPr/>
        </p:nvSpPr>
        <p:spPr>
          <a:xfrm>
            <a:off x="253032" y="1988840"/>
            <a:ext cx="8435280" cy="730969"/>
          </a:xfrm>
          <a:prstGeom prst="rect">
            <a:avLst/>
          </a:prstGeom>
        </p:spPr>
        <p:txBody>
          <a:bodyPr wrap="square">
            <a:spAutoFit/>
          </a:bodyPr>
          <a:lstStyle/>
          <a:p>
            <a:pPr algn="ctr">
              <a:spcBef>
                <a:spcPts val="300"/>
              </a:spcBef>
              <a:spcAft>
                <a:spcPts val="0"/>
              </a:spcAft>
            </a:pPr>
            <a:endParaRPr lang="cs-CZ" sz="2000" b="1" dirty="0">
              <a:effectLst/>
              <a:latin typeface="Arial" panose="020B0604020202020204" pitchFamily="34" charset="0"/>
              <a:ea typeface="Times New Roman" panose="02020603050405020304" pitchFamily="18" charset="0"/>
            </a:endParaRPr>
          </a:p>
          <a:p>
            <a:pPr algn="ctr">
              <a:spcBef>
                <a:spcPts val="300"/>
              </a:spcBef>
              <a:spcAft>
                <a:spcPts val="0"/>
              </a:spcAft>
            </a:pPr>
            <a:endParaRPr lang="cs-CZ" sz="1900" dirty="0">
              <a:effectLst/>
              <a:latin typeface="Times New Roman" panose="02020603050405020304" pitchFamily="18" charset="0"/>
              <a:ea typeface="Times New Roman" panose="02020603050405020304" pitchFamily="18" charset="0"/>
            </a:endParaRPr>
          </a:p>
        </p:txBody>
      </p:sp>
      <p:pic>
        <p:nvPicPr>
          <p:cNvPr id="8" name="Obrázek 7"/>
          <p:cNvPicPr/>
          <p:nvPr/>
        </p:nvPicPr>
        <p:blipFill rotWithShape="1">
          <a:blip r:embed="rId3"/>
          <a:srcRect l="12590" t="18691" r="59761" b="2935"/>
          <a:stretch/>
        </p:blipFill>
        <p:spPr bwMode="auto">
          <a:xfrm>
            <a:off x="683568" y="24654"/>
            <a:ext cx="6624735" cy="68580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28843298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Nadpis 1"/>
          <p:cNvSpPr>
            <a:spLocks noGrp="1"/>
          </p:cNvSpPr>
          <p:nvPr>
            <p:ph type="title"/>
          </p:nvPr>
        </p:nvSpPr>
        <p:spPr>
          <a:xfrm>
            <a:off x="684771" y="1556792"/>
            <a:ext cx="7972425" cy="642937"/>
          </a:xfrm>
        </p:spPr>
        <p:txBody>
          <a:bodyPr/>
          <a:lstStyle/>
          <a:p>
            <a:pPr eaLnBrk="1" hangingPunct="1"/>
            <a:r>
              <a:rPr lang="cs-CZ" sz="2200" dirty="0" smtClean="0">
                <a:solidFill>
                  <a:srgbClr val="89A1A7"/>
                </a:solidFill>
                <a:latin typeface="Arial" charset="0"/>
                <a:cs typeface="Arial" charset="0"/>
              </a:rPr>
              <a:t>Tým pro </a:t>
            </a:r>
            <a:r>
              <a:rPr lang="cs-CZ" sz="2200" dirty="0">
                <a:solidFill>
                  <a:srgbClr val="89A1A7"/>
                </a:solidFill>
                <a:latin typeface="Arial" charset="0"/>
                <a:cs typeface="Arial" charset="0"/>
              </a:rPr>
              <a:t>územně plánovací činnost </a:t>
            </a:r>
            <a:r>
              <a:rPr lang="cs-CZ" sz="2200" dirty="0" smtClean="0">
                <a:solidFill>
                  <a:srgbClr val="89A1A7"/>
                </a:solidFill>
                <a:latin typeface="Arial" charset="0"/>
                <a:cs typeface="Arial" charset="0"/>
              </a:rPr>
              <a:t>obce, resp. pořizování</a:t>
            </a:r>
          </a:p>
        </p:txBody>
      </p:sp>
      <p:sp>
        <p:nvSpPr>
          <p:cNvPr id="131075" name="Zástupný symbol pro obsah 2"/>
          <p:cNvSpPr>
            <a:spLocks noGrp="1"/>
          </p:cNvSpPr>
          <p:nvPr>
            <p:ph idx="1"/>
          </p:nvPr>
        </p:nvSpPr>
        <p:spPr>
          <a:xfrm>
            <a:off x="642938" y="2199729"/>
            <a:ext cx="7972425" cy="4658271"/>
          </a:xfrm>
        </p:spPr>
        <p:txBody>
          <a:bodyPr/>
          <a:lstStyle/>
          <a:p>
            <a:pPr eaLnBrk="1" hangingPunct="1">
              <a:spcAft>
                <a:spcPts val="1200"/>
              </a:spcAft>
              <a:buFont typeface="Arial" charset="0"/>
              <a:buNone/>
            </a:pPr>
            <a:r>
              <a:rPr lang="cs-CZ" sz="2900" b="1" dirty="0" smtClean="0">
                <a:latin typeface="Arial" charset="0"/>
                <a:cs typeface="Arial" charset="0"/>
              </a:rPr>
              <a:t>Pořizovatel </a:t>
            </a:r>
            <a:r>
              <a:rPr lang="cs-CZ" sz="2900" dirty="0" smtClean="0">
                <a:latin typeface="Arial" charset="0"/>
                <a:cs typeface="Arial" charset="0"/>
              </a:rPr>
              <a:t>+</a:t>
            </a:r>
            <a:r>
              <a:rPr lang="cs-CZ" sz="2900" b="1" dirty="0" smtClean="0">
                <a:latin typeface="Arial" charset="0"/>
                <a:cs typeface="Arial" charset="0"/>
              </a:rPr>
              <a:t> určený zastupitel </a:t>
            </a:r>
            <a:r>
              <a:rPr lang="cs-CZ" sz="2900" dirty="0" smtClean="0">
                <a:latin typeface="Arial" charset="0"/>
                <a:cs typeface="Arial" charset="0"/>
              </a:rPr>
              <a:t>+ </a:t>
            </a:r>
            <a:r>
              <a:rPr lang="cs-CZ" sz="2900" b="1" dirty="0" smtClean="0">
                <a:latin typeface="Arial" charset="0"/>
                <a:cs typeface="Arial" charset="0"/>
              </a:rPr>
              <a:t>projektant</a:t>
            </a:r>
            <a:endParaRPr lang="cs-CZ" sz="2900" dirty="0" smtClean="0">
              <a:latin typeface="Arial" charset="0"/>
              <a:cs typeface="Arial" charset="0"/>
            </a:endParaRPr>
          </a:p>
          <a:p>
            <a:pPr eaLnBrk="1" hangingPunct="1">
              <a:spcBef>
                <a:spcPts val="1200"/>
              </a:spcBef>
              <a:spcAft>
                <a:spcPts val="1200"/>
              </a:spcAft>
            </a:pPr>
            <a:r>
              <a:rPr lang="cs-CZ" b="1" dirty="0" smtClean="0">
                <a:latin typeface="Arial" charset="0"/>
                <a:cs typeface="Arial" charset="0"/>
              </a:rPr>
              <a:t>pořizovatel </a:t>
            </a:r>
            <a:r>
              <a:rPr lang="cs-CZ" dirty="0" smtClean="0">
                <a:latin typeface="Arial" charset="0"/>
                <a:cs typeface="Arial" charset="0"/>
              </a:rPr>
              <a:t>- garant zákonnosti procesu  </a:t>
            </a:r>
          </a:p>
          <a:p>
            <a:pPr eaLnBrk="1" hangingPunct="1">
              <a:spcBef>
                <a:spcPts val="1200"/>
              </a:spcBef>
              <a:spcAft>
                <a:spcPts val="1200"/>
              </a:spcAft>
            </a:pPr>
            <a:r>
              <a:rPr lang="cs-CZ" b="1" dirty="0">
                <a:latin typeface="Arial" charset="0"/>
                <a:cs typeface="Arial" charset="0"/>
              </a:rPr>
              <a:t>určený zastupitel </a:t>
            </a:r>
            <a:r>
              <a:rPr lang="cs-CZ" dirty="0">
                <a:latin typeface="Arial" charset="0"/>
                <a:cs typeface="Arial" charset="0"/>
              </a:rPr>
              <a:t>- garant souladu soukromých a veřejných zájmů</a:t>
            </a:r>
          </a:p>
          <a:p>
            <a:pPr eaLnBrk="1" hangingPunct="1">
              <a:spcBef>
                <a:spcPts val="1200"/>
              </a:spcBef>
              <a:spcAft>
                <a:spcPts val="1200"/>
              </a:spcAft>
            </a:pPr>
            <a:r>
              <a:rPr lang="cs-CZ" b="1" dirty="0" smtClean="0">
                <a:latin typeface="Arial" charset="0"/>
                <a:cs typeface="Arial" charset="0"/>
              </a:rPr>
              <a:t>projektant</a:t>
            </a:r>
            <a:r>
              <a:rPr lang="cs-CZ" dirty="0" smtClean="0">
                <a:latin typeface="Arial" charset="0"/>
                <a:cs typeface="Arial" charset="0"/>
              </a:rPr>
              <a:t>  - garant  optimálního vývoje  území  – harmonické uspořádání, ekologická rovnováha, ochrana dědictví, ……….</a:t>
            </a:r>
          </a:p>
          <a:p>
            <a:pPr eaLnBrk="1" hangingPunct="1">
              <a:spcBef>
                <a:spcPts val="1200"/>
              </a:spcBef>
              <a:spcAft>
                <a:spcPts val="1200"/>
              </a:spcAft>
              <a:buFont typeface="Arial" charset="0"/>
              <a:buNone/>
            </a:pPr>
            <a:endParaRPr lang="cs-CZ" sz="2400" dirty="0" smtClean="0">
              <a:latin typeface="Arial" charset="0"/>
              <a:cs typeface="Arial" charset="0"/>
            </a:endParaRPr>
          </a:p>
          <a:p>
            <a:pPr eaLnBrk="1" hangingPunct="1">
              <a:spcBef>
                <a:spcPts val="1200"/>
              </a:spcBef>
              <a:spcAft>
                <a:spcPts val="1200"/>
              </a:spcAft>
            </a:pPr>
            <a:endParaRPr lang="cs-CZ" sz="2400" dirty="0" smtClean="0">
              <a:latin typeface="Arial" charset="0"/>
              <a:cs typeface="Arial" charset="0"/>
            </a:endParaRPr>
          </a:p>
          <a:p>
            <a:pPr marL="0" lvl="1" indent="0" eaLnBrk="1" hangingPunct="1">
              <a:spcBef>
                <a:spcPts val="1200"/>
              </a:spcBef>
              <a:spcAft>
                <a:spcPts val="1200"/>
              </a:spcAft>
              <a:buFont typeface="Arial" charset="0"/>
              <a:buNone/>
            </a:pPr>
            <a:endParaRPr lang="cs-CZ" dirty="0" smtClean="0">
              <a:latin typeface="Arial" charset="0"/>
              <a:cs typeface="Arial" charset="0"/>
            </a:endParaRPr>
          </a:p>
        </p:txBody>
      </p:sp>
      <p:sp>
        <p:nvSpPr>
          <p:cNvPr id="131076" name="Zástupný symbol pro číslo snímku 3"/>
          <p:cNvSpPr>
            <a:spLocks noGrp="1"/>
          </p:cNvSpPr>
          <p:nvPr>
            <p:ph type="sldNum" sz="quarter" idx="12"/>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88AF536D-3BA7-42EB-9A4F-1E48B9AE2549}" type="slidenum">
              <a:rPr lang="cs-CZ" smtClean="0">
                <a:latin typeface="Arial" charset="0"/>
                <a:cs typeface="Arial" charset="0"/>
              </a:rPr>
              <a:pPr fontAlgn="base">
                <a:spcBef>
                  <a:spcPct val="0"/>
                </a:spcBef>
                <a:spcAft>
                  <a:spcPct val="0"/>
                </a:spcAft>
              </a:pPr>
              <a:t>30</a:t>
            </a:fld>
            <a:endParaRPr lang="cs-CZ" smtClean="0">
              <a:latin typeface="Arial" charset="0"/>
              <a:cs typeface="Arial" charset="0"/>
            </a:endParaRPr>
          </a:p>
        </p:txBody>
      </p:sp>
    </p:spTree>
    <p:extLst>
      <p:ext uri="{BB962C8B-B14F-4D97-AF65-F5344CB8AC3E}">
        <p14:creationId xmlns:p14="http://schemas.microsoft.com/office/powerpoint/2010/main" val="166787079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Nadpis 1"/>
          <p:cNvSpPr>
            <a:spLocks noGrp="1"/>
          </p:cNvSpPr>
          <p:nvPr>
            <p:ph type="title"/>
          </p:nvPr>
        </p:nvSpPr>
        <p:spPr>
          <a:xfrm>
            <a:off x="714375" y="1785938"/>
            <a:ext cx="7972425" cy="642937"/>
          </a:xfrm>
        </p:spPr>
        <p:txBody>
          <a:bodyPr/>
          <a:lstStyle/>
          <a:p>
            <a:pPr eaLnBrk="1" hangingPunct="1"/>
            <a:r>
              <a:rPr lang="cs-CZ" sz="2400" dirty="0" smtClean="0">
                <a:solidFill>
                  <a:srgbClr val="89A1A7"/>
                </a:solidFill>
                <a:latin typeface="Arial" charset="0"/>
                <a:cs typeface="Arial" charset="0"/>
              </a:rPr>
              <a:t>Tým pro pořizování ÚP - pořizovatel </a:t>
            </a:r>
          </a:p>
        </p:txBody>
      </p:sp>
      <p:sp>
        <p:nvSpPr>
          <p:cNvPr id="3" name="Zástupný symbol pro obsah 2"/>
          <p:cNvSpPr>
            <a:spLocks noGrp="1"/>
          </p:cNvSpPr>
          <p:nvPr>
            <p:ph idx="1"/>
          </p:nvPr>
        </p:nvSpPr>
        <p:spPr>
          <a:xfrm>
            <a:off x="642938" y="2643188"/>
            <a:ext cx="7972425" cy="4214812"/>
          </a:xfrm>
        </p:spPr>
        <p:txBody>
          <a:bodyPr/>
          <a:lstStyle/>
          <a:p>
            <a:pPr marL="0" indent="0" eaLnBrk="1" hangingPunct="1">
              <a:spcBef>
                <a:spcPts val="1800"/>
              </a:spcBef>
              <a:spcAft>
                <a:spcPts val="1200"/>
              </a:spcAft>
              <a:buFont typeface="Arial" charset="0"/>
              <a:buNone/>
              <a:defRPr/>
            </a:pPr>
            <a:r>
              <a:rPr lang="cs-CZ" sz="3200" b="1" dirty="0" smtClean="0"/>
              <a:t>Pořizovatel </a:t>
            </a:r>
            <a:r>
              <a:rPr lang="cs-CZ" sz="3200" dirty="0" smtClean="0"/>
              <a:t>(§ 2 SZ) </a:t>
            </a:r>
          </a:p>
          <a:p>
            <a:pPr eaLnBrk="1" hangingPunct="1">
              <a:spcBef>
                <a:spcPts val="600"/>
              </a:spcBef>
              <a:spcAft>
                <a:spcPts val="600"/>
              </a:spcAft>
              <a:defRPr/>
            </a:pPr>
            <a:r>
              <a:rPr lang="cs-CZ" sz="3200" dirty="0" smtClean="0"/>
              <a:t>příslušný obecní úřad </a:t>
            </a:r>
          </a:p>
          <a:p>
            <a:pPr marL="722313" eaLnBrk="1" hangingPunct="1">
              <a:spcBef>
                <a:spcPts val="1800"/>
              </a:spcBef>
              <a:spcAft>
                <a:spcPts val="600"/>
              </a:spcAft>
              <a:buFont typeface="Arial" charset="0"/>
              <a:buNone/>
              <a:defRPr/>
            </a:pPr>
            <a:r>
              <a:rPr lang="cs-CZ" sz="3200" b="1" dirty="0" smtClean="0"/>
              <a:t>Činnost vykonává  </a:t>
            </a:r>
          </a:p>
          <a:p>
            <a:pPr marL="722313" eaLnBrk="1" hangingPunct="1">
              <a:spcBef>
                <a:spcPts val="600"/>
              </a:spcBef>
              <a:spcAft>
                <a:spcPts val="600"/>
              </a:spcAft>
              <a:defRPr/>
            </a:pPr>
            <a:r>
              <a:rPr lang="cs-CZ" sz="3200" dirty="0" smtClean="0"/>
              <a:t>úředník </a:t>
            </a:r>
          </a:p>
          <a:p>
            <a:pPr marL="722313" eaLnBrk="1" hangingPunct="1">
              <a:spcBef>
                <a:spcPts val="600"/>
              </a:spcBef>
              <a:spcAft>
                <a:spcPts val="600"/>
              </a:spcAft>
              <a:defRPr/>
            </a:pPr>
            <a:r>
              <a:rPr lang="cs-CZ" sz="3200" dirty="0" smtClean="0"/>
              <a:t>fyzická osoba („létající pořizovatel“)</a:t>
            </a:r>
          </a:p>
          <a:p>
            <a:pPr marL="722313" lvl="1" indent="-342900" eaLnBrk="1" hangingPunct="1">
              <a:spcBef>
                <a:spcPts val="1200"/>
              </a:spcBef>
              <a:spcAft>
                <a:spcPts val="1200"/>
              </a:spcAft>
              <a:buFont typeface="Arial" charset="0"/>
              <a:buNone/>
              <a:defRPr/>
            </a:pPr>
            <a:endParaRPr lang="cs-CZ" sz="3200" dirty="0" smtClean="0"/>
          </a:p>
        </p:txBody>
      </p:sp>
      <p:sp>
        <p:nvSpPr>
          <p:cNvPr id="120836" name="Zástupný symbol pro číslo snímku 3"/>
          <p:cNvSpPr>
            <a:spLocks noGrp="1"/>
          </p:cNvSpPr>
          <p:nvPr>
            <p:ph type="sldNum" sz="quarter" idx="12"/>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C50C115C-4647-4173-B311-7D26691AC1F8}" type="slidenum">
              <a:rPr lang="cs-CZ" smtClean="0">
                <a:latin typeface="Arial" charset="0"/>
                <a:cs typeface="Arial" charset="0"/>
              </a:rPr>
              <a:pPr fontAlgn="base">
                <a:spcBef>
                  <a:spcPct val="0"/>
                </a:spcBef>
                <a:spcAft>
                  <a:spcPct val="0"/>
                </a:spcAft>
              </a:pPr>
              <a:t>31</a:t>
            </a:fld>
            <a:endParaRPr lang="cs-CZ" smtClean="0">
              <a:latin typeface="Arial" charset="0"/>
              <a:cs typeface="Arial" charset="0"/>
            </a:endParaRPr>
          </a:p>
        </p:txBody>
      </p:sp>
    </p:spTree>
    <p:extLst>
      <p:ext uri="{BB962C8B-B14F-4D97-AF65-F5344CB8AC3E}">
        <p14:creationId xmlns:p14="http://schemas.microsoft.com/office/powerpoint/2010/main" val="132937162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Nadpis 1"/>
          <p:cNvSpPr>
            <a:spLocks noGrp="1"/>
          </p:cNvSpPr>
          <p:nvPr>
            <p:ph type="title"/>
          </p:nvPr>
        </p:nvSpPr>
        <p:spPr>
          <a:xfrm>
            <a:off x="714375" y="1785938"/>
            <a:ext cx="7972425" cy="642937"/>
          </a:xfrm>
        </p:spPr>
        <p:txBody>
          <a:bodyPr/>
          <a:lstStyle/>
          <a:p>
            <a:pPr eaLnBrk="1" hangingPunct="1"/>
            <a:r>
              <a:rPr lang="cs-CZ" sz="2400" dirty="0">
                <a:solidFill>
                  <a:srgbClr val="89A1A7"/>
                </a:solidFill>
                <a:latin typeface="Arial" charset="0"/>
                <a:cs typeface="Arial" charset="0"/>
              </a:rPr>
              <a:t>Tým pro pořizování ÚP - pořizovatel </a:t>
            </a:r>
            <a:endParaRPr lang="cs-CZ" sz="2400" dirty="0" smtClean="0">
              <a:solidFill>
                <a:srgbClr val="00B050"/>
              </a:solidFill>
              <a:latin typeface="Arial" charset="0"/>
              <a:cs typeface="Arial" charset="0"/>
            </a:endParaRPr>
          </a:p>
        </p:txBody>
      </p:sp>
      <p:sp>
        <p:nvSpPr>
          <p:cNvPr id="121859" name="Zástupný symbol pro obsah 2"/>
          <p:cNvSpPr>
            <a:spLocks noGrp="1"/>
          </p:cNvSpPr>
          <p:nvPr>
            <p:ph idx="1"/>
          </p:nvPr>
        </p:nvSpPr>
        <p:spPr>
          <a:xfrm>
            <a:off x="642938" y="2571750"/>
            <a:ext cx="7972425" cy="4286250"/>
          </a:xfrm>
        </p:spPr>
        <p:txBody>
          <a:bodyPr/>
          <a:lstStyle/>
          <a:p>
            <a:pPr eaLnBrk="1" hangingPunct="1">
              <a:buFont typeface="Arial" charset="0"/>
              <a:buNone/>
            </a:pPr>
            <a:r>
              <a:rPr lang="cs-CZ" b="1" dirty="0" smtClean="0">
                <a:latin typeface="Arial" charset="0"/>
                <a:cs typeface="Arial" charset="0"/>
              </a:rPr>
              <a:t>Pořizovatel</a:t>
            </a:r>
            <a:r>
              <a:rPr lang="cs-CZ" dirty="0" smtClean="0">
                <a:latin typeface="Arial" charset="0"/>
                <a:cs typeface="Arial" charset="0"/>
              </a:rPr>
              <a:t> </a:t>
            </a:r>
            <a:r>
              <a:rPr lang="cs-CZ" sz="2000" dirty="0" smtClean="0">
                <a:latin typeface="Arial" charset="0"/>
                <a:cs typeface="Arial" charset="0"/>
              </a:rPr>
              <a:t>(zajišťuje, zpracovává, připravuje)</a:t>
            </a:r>
            <a:r>
              <a:rPr lang="cs-CZ" sz="1800" dirty="0" smtClean="0">
                <a:latin typeface="Arial" charset="0"/>
                <a:cs typeface="Arial" charset="0"/>
              </a:rPr>
              <a:t> </a:t>
            </a:r>
          </a:p>
          <a:p>
            <a:pPr eaLnBrk="1" hangingPunct="1">
              <a:spcBef>
                <a:spcPts val="1200"/>
              </a:spcBef>
              <a:spcAft>
                <a:spcPts val="300"/>
              </a:spcAft>
            </a:pPr>
            <a:r>
              <a:rPr lang="cs-CZ" sz="2400" dirty="0" smtClean="0">
                <a:latin typeface="Arial" charset="0"/>
                <a:cs typeface="Arial" charset="0"/>
              </a:rPr>
              <a:t>ÚAP, aktualizace ÚAP</a:t>
            </a:r>
          </a:p>
          <a:p>
            <a:pPr eaLnBrk="1" hangingPunct="1">
              <a:spcBef>
                <a:spcPts val="300"/>
              </a:spcBef>
              <a:spcAft>
                <a:spcPts val="300"/>
              </a:spcAft>
            </a:pPr>
            <a:r>
              <a:rPr lang="cs-CZ" sz="2400" dirty="0" smtClean="0">
                <a:latin typeface="Arial" charset="0"/>
                <a:cs typeface="Arial" charset="0"/>
              </a:rPr>
              <a:t>zadání ÚS</a:t>
            </a:r>
          </a:p>
          <a:p>
            <a:pPr eaLnBrk="1" hangingPunct="1">
              <a:spcBef>
                <a:spcPts val="300"/>
              </a:spcBef>
              <a:spcAft>
                <a:spcPts val="300"/>
              </a:spcAft>
            </a:pPr>
            <a:r>
              <a:rPr lang="cs-CZ" sz="2400" dirty="0" smtClean="0">
                <a:latin typeface="Arial" charset="0"/>
                <a:cs typeface="Arial" charset="0"/>
              </a:rPr>
              <a:t>návrh zadání ÚP, projednání návrhu zadání </a:t>
            </a:r>
          </a:p>
          <a:p>
            <a:pPr eaLnBrk="1" hangingPunct="1">
              <a:spcBef>
                <a:spcPts val="300"/>
              </a:spcBef>
              <a:spcAft>
                <a:spcPts val="300"/>
              </a:spcAft>
            </a:pPr>
            <a:r>
              <a:rPr lang="cs-CZ" sz="2400" dirty="0" smtClean="0">
                <a:latin typeface="Arial" charset="0"/>
                <a:cs typeface="Arial" charset="0"/>
              </a:rPr>
              <a:t>jednání o návrhu ÚP</a:t>
            </a:r>
          </a:p>
          <a:p>
            <a:pPr eaLnBrk="1" hangingPunct="1">
              <a:spcBef>
                <a:spcPts val="300"/>
              </a:spcBef>
              <a:spcAft>
                <a:spcPts val="300"/>
              </a:spcAft>
            </a:pPr>
            <a:r>
              <a:rPr lang="cs-CZ" sz="2400" dirty="0" smtClean="0">
                <a:latin typeface="Arial" charset="0"/>
                <a:cs typeface="Arial" charset="0"/>
              </a:rPr>
              <a:t>veřejné projednání návrhu ÚP</a:t>
            </a:r>
          </a:p>
          <a:p>
            <a:pPr eaLnBrk="1" hangingPunct="1">
              <a:spcBef>
                <a:spcPts val="300"/>
              </a:spcBef>
              <a:spcAft>
                <a:spcPts val="300"/>
              </a:spcAft>
            </a:pPr>
            <a:r>
              <a:rPr lang="cs-CZ" sz="2400" dirty="0" smtClean="0">
                <a:latin typeface="Arial" charset="0"/>
                <a:cs typeface="Arial" charset="0"/>
              </a:rPr>
              <a:t>zpráva o uplatňování ÚP </a:t>
            </a:r>
          </a:p>
          <a:p>
            <a:pPr eaLnBrk="1" hangingPunct="1">
              <a:spcBef>
                <a:spcPts val="300"/>
              </a:spcBef>
              <a:spcAft>
                <a:spcPts val="300"/>
              </a:spcAft>
            </a:pPr>
            <a:r>
              <a:rPr lang="cs-CZ" sz="2400" dirty="0" smtClean="0">
                <a:latin typeface="Arial" charset="0"/>
                <a:cs typeface="Arial" charset="0"/>
              </a:rPr>
              <a:t>……</a:t>
            </a:r>
          </a:p>
          <a:p>
            <a:pPr eaLnBrk="1" hangingPunct="1">
              <a:spcBef>
                <a:spcPts val="300"/>
              </a:spcBef>
              <a:spcAft>
                <a:spcPts val="300"/>
              </a:spcAft>
            </a:pPr>
            <a:r>
              <a:rPr lang="cs-CZ" sz="2400" dirty="0" smtClean="0">
                <a:latin typeface="Arial" charset="0"/>
                <a:cs typeface="Arial" charset="0"/>
              </a:rPr>
              <a:t>………</a:t>
            </a:r>
          </a:p>
        </p:txBody>
      </p:sp>
      <p:sp>
        <p:nvSpPr>
          <p:cNvPr id="121860" name="Zástupný symbol pro číslo snímku 3"/>
          <p:cNvSpPr>
            <a:spLocks noGrp="1"/>
          </p:cNvSpPr>
          <p:nvPr>
            <p:ph type="sldNum" sz="quarter" idx="12"/>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5171AE3-11F6-4EA5-AFA1-E334E120F89D}" type="slidenum">
              <a:rPr lang="cs-CZ" smtClean="0">
                <a:latin typeface="Arial" charset="0"/>
                <a:cs typeface="Arial" charset="0"/>
              </a:rPr>
              <a:pPr fontAlgn="base">
                <a:spcBef>
                  <a:spcPct val="0"/>
                </a:spcBef>
                <a:spcAft>
                  <a:spcPct val="0"/>
                </a:spcAft>
              </a:pPr>
              <a:t>32</a:t>
            </a:fld>
            <a:endParaRPr lang="cs-CZ" smtClean="0">
              <a:latin typeface="Arial" charset="0"/>
              <a:cs typeface="Arial" charset="0"/>
            </a:endParaRPr>
          </a:p>
        </p:txBody>
      </p:sp>
    </p:spTree>
    <p:extLst>
      <p:ext uri="{BB962C8B-B14F-4D97-AF65-F5344CB8AC3E}">
        <p14:creationId xmlns:p14="http://schemas.microsoft.com/office/powerpoint/2010/main" val="339224719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Nadpis 1"/>
          <p:cNvSpPr>
            <a:spLocks noGrp="1"/>
          </p:cNvSpPr>
          <p:nvPr>
            <p:ph type="title"/>
          </p:nvPr>
        </p:nvSpPr>
        <p:spPr>
          <a:xfrm>
            <a:off x="714375" y="1643063"/>
            <a:ext cx="7972425" cy="642937"/>
          </a:xfrm>
        </p:spPr>
        <p:txBody>
          <a:bodyPr/>
          <a:lstStyle/>
          <a:p>
            <a:pPr eaLnBrk="1" hangingPunct="1"/>
            <a:r>
              <a:rPr lang="cs-CZ" sz="2400" dirty="0" smtClean="0">
                <a:solidFill>
                  <a:srgbClr val="89A1A7"/>
                </a:solidFill>
                <a:latin typeface="Arial" charset="0"/>
                <a:cs typeface="Arial" charset="0"/>
              </a:rPr>
              <a:t>Tým pro pořizování ÚP - určený zastupitel </a:t>
            </a:r>
          </a:p>
        </p:txBody>
      </p:sp>
      <p:sp>
        <p:nvSpPr>
          <p:cNvPr id="122883" name="Zástupný symbol pro obsah 2"/>
          <p:cNvSpPr>
            <a:spLocks noGrp="1"/>
          </p:cNvSpPr>
          <p:nvPr>
            <p:ph idx="1"/>
          </p:nvPr>
        </p:nvSpPr>
        <p:spPr>
          <a:xfrm>
            <a:off x="642938" y="2286001"/>
            <a:ext cx="7972425" cy="4572000"/>
          </a:xfrm>
        </p:spPr>
        <p:txBody>
          <a:bodyPr/>
          <a:lstStyle/>
          <a:p>
            <a:pPr eaLnBrk="1" hangingPunct="1">
              <a:buFont typeface="Arial" charset="0"/>
              <a:buNone/>
            </a:pPr>
            <a:r>
              <a:rPr lang="cs-CZ" b="1" dirty="0" smtClean="0">
                <a:latin typeface="Arial" charset="0"/>
                <a:cs typeface="Arial" charset="0"/>
              </a:rPr>
              <a:t>Určený zastupitel </a:t>
            </a:r>
            <a:r>
              <a:rPr lang="cs-CZ" sz="2400" dirty="0" smtClean="0">
                <a:latin typeface="Arial" charset="0"/>
                <a:cs typeface="Arial" charset="0"/>
              </a:rPr>
              <a:t>(§§ 47, 51, 53, 67 SZ)</a:t>
            </a:r>
            <a:r>
              <a:rPr lang="cs-CZ" sz="2400" i="1" dirty="0" smtClean="0">
                <a:latin typeface="Arial" charset="0"/>
                <a:cs typeface="Arial" charset="0"/>
              </a:rPr>
              <a:t>     </a:t>
            </a:r>
            <a:endParaRPr lang="cs-CZ" sz="2400" dirty="0" smtClean="0">
              <a:latin typeface="Arial" charset="0"/>
              <a:cs typeface="Arial" charset="0"/>
            </a:endParaRPr>
          </a:p>
          <a:p>
            <a:pPr eaLnBrk="1" hangingPunct="1">
              <a:spcBef>
                <a:spcPts val="1200"/>
              </a:spcBef>
            </a:pPr>
            <a:r>
              <a:rPr lang="cs-CZ" sz="2600" b="1" dirty="0">
                <a:latin typeface="Arial" charset="0"/>
                <a:cs typeface="Arial" charset="0"/>
              </a:rPr>
              <a:t>prostředník</a:t>
            </a:r>
            <a:r>
              <a:rPr lang="cs-CZ" sz="2600" dirty="0">
                <a:latin typeface="Arial" charset="0"/>
                <a:cs typeface="Arial" charset="0"/>
              </a:rPr>
              <a:t> - kontakt a výměna informací mezi pořizovatelem </a:t>
            </a:r>
            <a:r>
              <a:rPr lang="cs-CZ" sz="2600" dirty="0" smtClean="0">
                <a:latin typeface="Arial" charset="0"/>
                <a:cs typeface="Arial" charset="0"/>
              </a:rPr>
              <a:t>(resp. týmem) a </a:t>
            </a:r>
            <a:r>
              <a:rPr lang="cs-CZ" sz="2600" dirty="0">
                <a:latin typeface="Arial" charset="0"/>
                <a:cs typeface="Arial" charset="0"/>
              </a:rPr>
              <a:t>zastupitelstvem obce</a:t>
            </a:r>
          </a:p>
          <a:p>
            <a:pPr eaLnBrk="1" hangingPunct="1">
              <a:spcBef>
                <a:spcPts val="1200"/>
              </a:spcBef>
            </a:pPr>
            <a:r>
              <a:rPr lang="cs-CZ" sz="2600" b="1" dirty="0" smtClean="0">
                <a:latin typeface="Arial" charset="0"/>
                <a:cs typeface="Arial" charset="0"/>
              </a:rPr>
              <a:t>účast na procesu </a:t>
            </a:r>
            <a:r>
              <a:rPr lang="cs-CZ" sz="2600" dirty="0" smtClean="0">
                <a:latin typeface="Arial" charset="0"/>
                <a:cs typeface="Arial" charset="0"/>
              </a:rPr>
              <a:t>pořizování</a:t>
            </a:r>
          </a:p>
          <a:p>
            <a:pPr eaLnBrk="1" hangingPunct="1"/>
            <a:r>
              <a:rPr lang="cs-CZ" sz="2600" b="1" dirty="0" smtClean="0">
                <a:latin typeface="Arial" charset="0"/>
                <a:cs typeface="Arial" charset="0"/>
              </a:rPr>
              <a:t>podíl na zpracování </a:t>
            </a:r>
            <a:r>
              <a:rPr lang="cs-CZ" sz="2600" dirty="0" smtClean="0">
                <a:latin typeface="Arial" charset="0"/>
                <a:cs typeface="Arial" charset="0"/>
              </a:rPr>
              <a:t>podkladů pro rozhodování zastupitelstva</a:t>
            </a:r>
          </a:p>
          <a:p>
            <a:pPr eaLnBrk="1" hangingPunct="1"/>
            <a:r>
              <a:rPr lang="cs-CZ" sz="2400" dirty="0" smtClean="0">
                <a:latin typeface="Arial" charset="0"/>
                <a:cs typeface="Arial" charset="0"/>
              </a:rPr>
              <a:t>nemůže určovat obsah návrhu rozhodnutí  o námitkách a návrhu vyhodnocení připomínek – zodpovědnost pořizovatele </a:t>
            </a:r>
          </a:p>
          <a:p>
            <a:pPr marL="0" lvl="1" indent="0" eaLnBrk="1" hangingPunct="1">
              <a:spcBef>
                <a:spcPts val="1200"/>
              </a:spcBef>
              <a:spcAft>
                <a:spcPts val="1200"/>
              </a:spcAft>
              <a:buFont typeface="Arial" charset="0"/>
              <a:buNone/>
            </a:pPr>
            <a:endParaRPr lang="cs-CZ" dirty="0" smtClean="0">
              <a:latin typeface="Arial" charset="0"/>
              <a:cs typeface="Arial" charset="0"/>
            </a:endParaRPr>
          </a:p>
        </p:txBody>
      </p:sp>
      <p:sp>
        <p:nvSpPr>
          <p:cNvPr id="122884" name="Zástupný symbol pro číslo snímku 3"/>
          <p:cNvSpPr>
            <a:spLocks noGrp="1"/>
          </p:cNvSpPr>
          <p:nvPr>
            <p:ph type="sldNum" sz="quarter" idx="12"/>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A411FF5-3872-477B-86F4-BD7479890F2B}" type="slidenum">
              <a:rPr lang="cs-CZ" smtClean="0">
                <a:latin typeface="Arial" charset="0"/>
                <a:cs typeface="Arial" charset="0"/>
              </a:rPr>
              <a:pPr fontAlgn="base">
                <a:spcBef>
                  <a:spcPct val="0"/>
                </a:spcBef>
                <a:spcAft>
                  <a:spcPct val="0"/>
                </a:spcAft>
              </a:pPr>
              <a:t>33</a:t>
            </a:fld>
            <a:endParaRPr lang="cs-CZ" smtClean="0">
              <a:latin typeface="Arial" charset="0"/>
              <a:cs typeface="Arial" charset="0"/>
            </a:endParaRPr>
          </a:p>
        </p:txBody>
      </p:sp>
    </p:spTree>
    <p:extLst>
      <p:ext uri="{BB962C8B-B14F-4D97-AF65-F5344CB8AC3E}">
        <p14:creationId xmlns:p14="http://schemas.microsoft.com/office/powerpoint/2010/main" val="156846695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Nadpis 1"/>
          <p:cNvSpPr>
            <a:spLocks noGrp="1"/>
          </p:cNvSpPr>
          <p:nvPr>
            <p:ph type="title"/>
          </p:nvPr>
        </p:nvSpPr>
        <p:spPr>
          <a:xfrm>
            <a:off x="714375" y="1785938"/>
            <a:ext cx="7972425" cy="642937"/>
          </a:xfrm>
        </p:spPr>
        <p:txBody>
          <a:bodyPr/>
          <a:lstStyle/>
          <a:p>
            <a:pPr eaLnBrk="1" hangingPunct="1"/>
            <a:r>
              <a:rPr lang="cs-CZ" sz="2400" dirty="0" smtClean="0">
                <a:solidFill>
                  <a:srgbClr val="89A1A7"/>
                </a:solidFill>
                <a:latin typeface="Arial" charset="0"/>
                <a:cs typeface="Arial" charset="0"/>
              </a:rPr>
              <a:t>Tým pro pořizování ÚP – úkoly pro tým 2</a:t>
            </a:r>
            <a:r>
              <a:rPr lang="cs-CZ" sz="2400" dirty="0" smtClean="0">
                <a:solidFill>
                  <a:srgbClr val="00B050"/>
                </a:solidFill>
                <a:latin typeface="Arial" charset="0"/>
                <a:cs typeface="Arial" charset="0"/>
              </a:rPr>
              <a:t> </a:t>
            </a:r>
          </a:p>
        </p:txBody>
      </p:sp>
      <p:sp>
        <p:nvSpPr>
          <p:cNvPr id="3" name="Zástupný symbol pro obsah 2"/>
          <p:cNvSpPr>
            <a:spLocks noGrp="1"/>
          </p:cNvSpPr>
          <p:nvPr>
            <p:ph idx="1"/>
          </p:nvPr>
        </p:nvSpPr>
        <p:spPr>
          <a:xfrm>
            <a:off x="642938" y="2357438"/>
            <a:ext cx="7972425" cy="4500562"/>
          </a:xfrm>
        </p:spPr>
        <p:txBody>
          <a:bodyPr/>
          <a:lstStyle/>
          <a:p>
            <a:pPr eaLnBrk="1" hangingPunct="1">
              <a:buFont typeface="Arial" charset="0"/>
              <a:buNone/>
              <a:defRPr/>
            </a:pPr>
            <a:r>
              <a:rPr lang="cs-CZ" b="1" dirty="0" smtClean="0"/>
              <a:t>Pořizovatel + určený zastupitel</a:t>
            </a:r>
            <a:r>
              <a:rPr lang="cs-CZ" sz="2400" dirty="0" smtClean="0"/>
              <a:t>	                    </a:t>
            </a:r>
            <a:r>
              <a:rPr lang="cs-CZ" sz="1600" dirty="0" smtClean="0"/>
              <a:t>(zajišťují, zpracovávají, připravují) </a:t>
            </a:r>
          </a:p>
          <a:p>
            <a:pPr eaLnBrk="1" hangingPunct="1">
              <a:spcBef>
                <a:spcPts val="1200"/>
              </a:spcBef>
              <a:spcAft>
                <a:spcPts val="300"/>
              </a:spcAft>
              <a:defRPr/>
            </a:pPr>
            <a:r>
              <a:rPr lang="cs-CZ" sz="2000" dirty="0" smtClean="0"/>
              <a:t>návrh zadání ÚP </a:t>
            </a:r>
          </a:p>
          <a:p>
            <a:pPr eaLnBrk="1" hangingPunct="1">
              <a:spcBef>
                <a:spcPts val="300"/>
              </a:spcBef>
              <a:spcAft>
                <a:spcPts val="300"/>
              </a:spcAft>
              <a:defRPr/>
            </a:pPr>
            <a:r>
              <a:rPr lang="cs-CZ" sz="2000" dirty="0" smtClean="0"/>
              <a:t>úprava návrhu zadání ÚP (po projednání)</a:t>
            </a:r>
          </a:p>
          <a:p>
            <a:pPr eaLnBrk="1" hangingPunct="1">
              <a:spcBef>
                <a:spcPts val="300"/>
              </a:spcBef>
              <a:spcAft>
                <a:spcPts val="300"/>
              </a:spcAft>
              <a:defRPr/>
            </a:pPr>
            <a:r>
              <a:rPr lang="cs-CZ" sz="2000" dirty="0" smtClean="0"/>
              <a:t>projednání návrhu ÚP (vyhodnocení výsledků)</a:t>
            </a:r>
          </a:p>
          <a:p>
            <a:pPr eaLnBrk="1" hangingPunct="1">
              <a:spcBef>
                <a:spcPts val="300"/>
              </a:spcBef>
              <a:spcAft>
                <a:spcPts val="300"/>
              </a:spcAft>
              <a:defRPr/>
            </a:pPr>
            <a:r>
              <a:rPr lang="cs-CZ" sz="2000" dirty="0" smtClean="0"/>
              <a:t>řešení rozporů</a:t>
            </a:r>
          </a:p>
          <a:p>
            <a:pPr eaLnBrk="1" hangingPunct="1">
              <a:spcBef>
                <a:spcPts val="300"/>
              </a:spcBef>
              <a:spcAft>
                <a:spcPts val="300"/>
              </a:spcAft>
              <a:defRPr/>
            </a:pPr>
            <a:r>
              <a:rPr lang="cs-CZ" sz="2000" dirty="0" smtClean="0"/>
              <a:t>úprava návrhu ÚP</a:t>
            </a:r>
          </a:p>
          <a:p>
            <a:pPr eaLnBrk="1" hangingPunct="1">
              <a:spcBef>
                <a:spcPts val="300"/>
              </a:spcBef>
              <a:spcAft>
                <a:spcPts val="300"/>
              </a:spcAft>
              <a:defRPr/>
            </a:pPr>
            <a:r>
              <a:rPr lang="cs-CZ" sz="2000" dirty="0" smtClean="0"/>
              <a:t>veřejné projednání návrhu ÚP (vyhodnocení výsledků)</a:t>
            </a:r>
          </a:p>
          <a:p>
            <a:pPr eaLnBrk="1" hangingPunct="1">
              <a:spcBef>
                <a:spcPts val="300"/>
              </a:spcBef>
              <a:spcAft>
                <a:spcPts val="300"/>
              </a:spcAft>
              <a:defRPr/>
            </a:pPr>
            <a:r>
              <a:rPr lang="cs-CZ" sz="2000" dirty="0" smtClean="0"/>
              <a:t>řešení rozporů</a:t>
            </a:r>
          </a:p>
          <a:p>
            <a:pPr eaLnBrk="1" hangingPunct="1">
              <a:spcBef>
                <a:spcPts val="300"/>
              </a:spcBef>
              <a:spcAft>
                <a:spcPts val="300"/>
              </a:spcAft>
              <a:defRPr/>
            </a:pPr>
            <a:r>
              <a:rPr lang="cs-CZ" sz="2000" dirty="0" smtClean="0"/>
              <a:t>úprava návrhu ÚP</a:t>
            </a:r>
          </a:p>
          <a:p>
            <a:pPr eaLnBrk="1" hangingPunct="1">
              <a:spcBef>
                <a:spcPts val="300"/>
              </a:spcBef>
              <a:spcAft>
                <a:spcPts val="300"/>
              </a:spcAft>
              <a:defRPr/>
            </a:pPr>
            <a:r>
              <a:rPr lang="cs-CZ" sz="2000" dirty="0" smtClean="0"/>
              <a:t>návrh rozhodnutí o námitkách, návrh vyhodnocení připomínek</a:t>
            </a:r>
          </a:p>
          <a:p>
            <a:pPr marL="0" indent="0" eaLnBrk="1" hangingPunct="1">
              <a:spcBef>
                <a:spcPts val="600"/>
              </a:spcBef>
              <a:spcAft>
                <a:spcPts val="600"/>
              </a:spcAft>
              <a:buFont typeface="Arial" charset="0"/>
              <a:buNone/>
              <a:defRPr/>
            </a:pPr>
            <a:endParaRPr lang="cs-CZ" sz="2400" dirty="0" smtClean="0"/>
          </a:p>
          <a:p>
            <a:pPr eaLnBrk="1" hangingPunct="1">
              <a:spcBef>
                <a:spcPts val="1200"/>
              </a:spcBef>
              <a:spcAft>
                <a:spcPts val="1200"/>
              </a:spcAft>
              <a:buFont typeface="Arial" charset="0"/>
              <a:buNone/>
              <a:defRPr/>
            </a:pPr>
            <a:endParaRPr lang="cs-CZ" sz="2400" dirty="0" smtClean="0"/>
          </a:p>
          <a:p>
            <a:pPr eaLnBrk="1" hangingPunct="1">
              <a:spcBef>
                <a:spcPts val="1200"/>
              </a:spcBef>
              <a:spcAft>
                <a:spcPts val="1200"/>
              </a:spcAft>
              <a:defRPr/>
            </a:pPr>
            <a:endParaRPr lang="cs-CZ" sz="2400" dirty="0" smtClean="0"/>
          </a:p>
          <a:p>
            <a:pPr marL="0" lvl="1" indent="0" eaLnBrk="1" hangingPunct="1">
              <a:spcBef>
                <a:spcPts val="1200"/>
              </a:spcBef>
              <a:spcAft>
                <a:spcPts val="1200"/>
              </a:spcAft>
              <a:buFont typeface="Arial" charset="0"/>
              <a:buNone/>
              <a:defRPr/>
            </a:pPr>
            <a:endParaRPr lang="cs-CZ" dirty="0" smtClean="0"/>
          </a:p>
        </p:txBody>
      </p:sp>
      <p:sp>
        <p:nvSpPr>
          <p:cNvPr id="130052" name="Zástupný symbol pro číslo snímku 3"/>
          <p:cNvSpPr>
            <a:spLocks noGrp="1"/>
          </p:cNvSpPr>
          <p:nvPr>
            <p:ph type="sldNum" sz="quarter" idx="12"/>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20DD5F61-EF6F-4A9F-89DC-957E74A15910}" type="slidenum">
              <a:rPr lang="cs-CZ" smtClean="0">
                <a:latin typeface="Arial" charset="0"/>
                <a:cs typeface="Arial" charset="0"/>
              </a:rPr>
              <a:pPr fontAlgn="base">
                <a:spcBef>
                  <a:spcPct val="0"/>
                </a:spcBef>
                <a:spcAft>
                  <a:spcPct val="0"/>
                </a:spcAft>
              </a:pPr>
              <a:t>34</a:t>
            </a:fld>
            <a:endParaRPr lang="cs-CZ" smtClean="0">
              <a:latin typeface="Arial" charset="0"/>
              <a:cs typeface="Arial" charset="0"/>
            </a:endParaRPr>
          </a:p>
        </p:txBody>
      </p:sp>
    </p:spTree>
    <p:extLst>
      <p:ext uri="{BB962C8B-B14F-4D97-AF65-F5344CB8AC3E}">
        <p14:creationId xmlns:p14="http://schemas.microsoft.com/office/powerpoint/2010/main" val="174134327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Nadpis 1"/>
          <p:cNvSpPr>
            <a:spLocks noGrp="1"/>
          </p:cNvSpPr>
          <p:nvPr>
            <p:ph type="title"/>
          </p:nvPr>
        </p:nvSpPr>
        <p:spPr>
          <a:xfrm>
            <a:off x="714375" y="1785938"/>
            <a:ext cx="7972425" cy="642937"/>
          </a:xfrm>
        </p:spPr>
        <p:txBody>
          <a:bodyPr/>
          <a:lstStyle/>
          <a:p>
            <a:pPr eaLnBrk="1" hangingPunct="1"/>
            <a:r>
              <a:rPr lang="cs-CZ" sz="2400" dirty="0" smtClean="0">
                <a:solidFill>
                  <a:srgbClr val="89A1A7"/>
                </a:solidFill>
                <a:latin typeface="Arial" charset="0"/>
                <a:cs typeface="Arial" charset="0"/>
              </a:rPr>
              <a:t>Tým pro pořizování ÚP - projektant </a:t>
            </a:r>
          </a:p>
        </p:txBody>
      </p:sp>
      <p:sp>
        <p:nvSpPr>
          <p:cNvPr id="124931" name="Zástupný symbol pro obsah 2"/>
          <p:cNvSpPr>
            <a:spLocks noGrp="1"/>
          </p:cNvSpPr>
          <p:nvPr>
            <p:ph idx="1"/>
          </p:nvPr>
        </p:nvSpPr>
        <p:spPr>
          <a:xfrm>
            <a:off x="642938" y="2428875"/>
            <a:ext cx="7972425" cy="4429125"/>
          </a:xfrm>
        </p:spPr>
        <p:txBody>
          <a:bodyPr/>
          <a:lstStyle/>
          <a:p>
            <a:pPr eaLnBrk="1" hangingPunct="1">
              <a:spcBef>
                <a:spcPts val="300"/>
              </a:spcBef>
              <a:spcAft>
                <a:spcPts val="300"/>
              </a:spcAft>
              <a:buFont typeface="Arial" charset="0"/>
              <a:buNone/>
            </a:pPr>
            <a:r>
              <a:rPr lang="cs-CZ" b="1" dirty="0" smtClean="0">
                <a:latin typeface="Arial" charset="0"/>
                <a:cs typeface="Arial" charset="0"/>
              </a:rPr>
              <a:t>Projektant</a:t>
            </a:r>
            <a:r>
              <a:rPr lang="cs-CZ" sz="2400" b="1" dirty="0" smtClean="0">
                <a:latin typeface="Arial" charset="0"/>
                <a:cs typeface="Arial" charset="0"/>
              </a:rPr>
              <a:t> </a:t>
            </a:r>
            <a:r>
              <a:rPr lang="cs-CZ" sz="1600" dirty="0" smtClean="0">
                <a:latin typeface="Arial" charset="0"/>
                <a:cs typeface="Arial" charset="0"/>
              </a:rPr>
              <a:t>(§ 159 SZ) </a:t>
            </a:r>
          </a:p>
          <a:p>
            <a:pPr marL="0" indent="0" eaLnBrk="1" hangingPunct="1">
              <a:spcBef>
                <a:spcPts val="300"/>
              </a:spcBef>
              <a:spcAft>
                <a:spcPts val="300"/>
              </a:spcAft>
              <a:buFont typeface="Arial" charset="0"/>
              <a:buNone/>
            </a:pPr>
            <a:r>
              <a:rPr lang="cs-CZ" sz="1800" dirty="0" smtClean="0">
                <a:latin typeface="Arial" charset="0"/>
                <a:cs typeface="Arial" charset="0"/>
              </a:rPr>
              <a:t>autorizovaný architekt - zákon </a:t>
            </a:r>
            <a:r>
              <a:rPr lang="cs-CZ" sz="1800" dirty="0">
                <a:latin typeface="Arial" charset="0"/>
                <a:cs typeface="Arial" charset="0"/>
              </a:rPr>
              <a:t>č. 360/1992 Sb. O výkonu povolání autorizovaných architektů </a:t>
            </a:r>
            <a:r>
              <a:rPr lang="cs-CZ" sz="1800" dirty="0" smtClean="0">
                <a:latin typeface="Arial" charset="0"/>
                <a:cs typeface="Arial" charset="0"/>
              </a:rPr>
              <a:t>a techniků </a:t>
            </a:r>
            <a:r>
              <a:rPr lang="cs-CZ" sz="1800" dirty="0">
                <a:latin typeface="Arial" charset="0"/>
                <a:cs typeface="Arial" charset="0"/>
              </a:rPr>
              <a:t>činných ve výstavbě</a:t>
            </a:r>
          </a:p>
          <a:p>
            <a:pPr eaLnBrk="1" hangingPunct="1">
              <a:spcBef>
                <a:spcPts val="1200"/>
              </a:spcBef>
              <a:spcAft>
                <a:spcPts val="300"/>
              </a:spcAft>
              <a:buFont typeface="Arial" charset="0"/>
              <a:buNone/>
            </a:pPr>
            <a:r>
              <a:rPr lang="cs-CZ" sz="2400" b="1" dirty="0" smtClean="0">
                <a:latin typeface="Arial" charset="0"/>
                <a:cs typeface="Arial" charset="0"/>
              </a:rPr>
              <a:t>odpovědnost za </a:t>
            </a:r>
            <a:endParaRPr lang="cs-CZ" sz="2400" dirty="0" smtClean="0">
              <a:latin typeface="Arial" charset="0"/>
              <a:cs typeface="Arial" charset="0"/>
            </a:endParaRPr>
          </a:p>
          <a:p>
            <a:pPr eaLnBrk="1" hangingPunct="1">
              <a:spcBef>
                <a:spcPts val="600"/>
              </a:spcBef>
              <a:spcAft>
                <a:spcPts val="300"/>
              </a:spcAft>
            </a:pPr>
            <a:r>
              <a:rPr lang="cs-CZ" sz="2000" dirty="0" smtClean="0">
                <a:latin typeface="Arial" charset="0"/>
                <a:cs typeface="Arial" charset="0"/>
              </a:rPr>
              <a:t>správnost</a:t>
            </a:r>
          </a:p>
          <a:p>
            <a:pPr eaLnBrk="1" hangingPunct="1">
              <a:spcBef>
                <a:spcPts val="600"/>
              </a:spcBef>
              <a:spcAft>
                <a:spcPts val="300"/>
              </a:spcAft>
            </a:pPr>
            <a:r>
              <a:rPr lang="cs-CZ" sz="2000" dirty="0" smtClean="0">
                <a:latin typeface="Arial" charset="0"/>
                <a:cs typeface="Arial" charset="0"/>
              </a:rPr>
              <a:t>celistvost</a:t>
            </a:r>
          </a:p>
          <a:p>
            <a:pPr eaLnBrk="1" hangingPunct="1">
              <a:spcBef>
                <a:spcPts val="600"/>
              </a:spcBef>
              <a:spcAft>
                <a:spcPts val="300"/>
              </a:spcAft>
            </a:pPr>
            <a:r>
              <a:rPr lang="cs-CZ" sz="2000" dirty="0" smtClean="0">
                <a:latin typeface="Arial" charset="0"/>
                <a:cs typeface="Arial" charset="0"/>
              </a:rPr>
              <a:t>úplnost</a:t>
            </a:r>
          </a:p>
          <a:p>
            <a:pPr eaLnBrk="1" hangingPunct="1">
              <a:spcBef>
                <a:spcPts val="600"/>
              </a:spcBef>
              <a:spcAft>
                <a:spcPts val="300"/>
              </a:spcAft>
            </a:pPr>
            <a:r>
              <a:rPr lang="cs-CZ" sz="2000" dirty="0" smtClean="0">
                <a:latin typeface="Arial" charset="0"/>
                <a:cs typeface="Arial" charset="0"/>
              </a:rPr>
              <a:t>respektování požadavků ochrany veřejných zájmů a za jejich koordinaci </a:t>
            </a:r>
          </a:p>
        </p:txBody>
      </p:sp>
      <p:sp>
        <p:nvSpPr>
          <p:cNvPr id="124932" name="Zástupný symbol pro číslo snímku 3"/>
          <p:cNvSpPr>
            <a:spLocks noGrp="1"/>
          </p:cNvSpPr>
          <p:nvPr>
            <p:ph type="sldNum" sz="quarter" idx="12"/>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83F8CF84-C60C-4956-A873-F5D09A333C9B}" type="slidenum">
              <a:rPr lang="cs-CZ" smtClean="0">
                <a:latin typeface="Arial" charset="0"/>
                <a:cs typeface="Arial" charset="0"/>
              </a:rPr>
              <a:pPr fontAlgn="base">
                <a:spcBef>
                  <a:spcPct val="0"/>
                </a:spcBef>
                <a:spcAft>
                  <a:spcPct val="0"/>
                </a:spcAft>
              </a:pPr>
              <a:t>35</a:t>
            </a:fld>
            <a:endParaRPr lang="cs-CZ" smtClean="0">
              <a:latin typeface="Arial" charset="0"/>
              <a:cs typeface="Arial" charset="0"/>
            </a:endParaRPr>
          </a:p>
        </p:txBody>
      </p:sp>
    </p:spTree>
    <p:extLst>
      <p:ext uri="{BB962C8B-B14F-4D97-AF65-F5344CB8AC3E}">
        <p14:creationId xmlns:p14="http://schemas.microsoft.com/office/powerpoint/2010/main" val="292288597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Nadpis 1"/>
          <p:cNvSpPr>
            <a:spLocks noGrp="1"/>
          </p:cNvSpPr>
          <p:nvPr>
            <p:ph type="title"/>
          </p:nvPr>
        </p:nvSpPr>
        <p:spPr>
          <a:xfrm>
            <a:off x="714375" y="1785938"/>
            <a:ext cx="7972425" cy="642937"/>
          </a:xfrm>
        </p:spPr>
        <p:txBody>
          <a:bodyPr/>
          <a:lstStyle/>
          <a:p>
            <a:pPr eaLnBrk="1" hangingPunct="1"/>
            <a:r>
              <a:rPr lang="cs-CZ" sz="2400" dirty="0">
                <a:solidFill>
                  <a:srgbClr val="89A1A7"/>
                </a:solidFill>
                <a:latin typeface="Arial" charset="0"/>
                <a:cs typeface="Arial" charset="0"/>
              </a:rPr>
              <a:t>Tým pro pořizování ÚP - projektant </a:t>
            </a:r>
            <a:endParaRPr lang="cs-CZ" sz="2400" dirty="0" smtClean="0">
              <a:solidFill>
                <a:srgbClr val="00B050"/>
              </a:solidFill>
              <a:latin typeface="Arial" charset="0"/>
              <a:cs typeface="Arial" charset="0"/>
            </a:endParaRPr>
          </a:p>
        </p:txBody>
      </p:sp>
      <p:sp>
        <p:nvSpPr>
          <p:cNvPr id="3" name="Zástupný symbol pro obsah 2"/>
          <p:cNvSpPr>
            <a:spLocks noGrp="1"/>
          </p:cNvSpPr>
          <p:nvPr>
            <p:ph idx="1"/>
          </p:nvPr>
        </p:nvSpPr>
        <p:spPr>
          <a:xfrm>
            <a:off x="642938" y="2428875"/>
            <a:ext cx="7972425" cy="4429125"/>
          </a:xfrm>
        </p:spPr>
        <p:txBody>
          <a:bodyPr/>
          <a:lstStyle/>
          <a:p>
            <a:pPr marL="0" indent="0" eaLnBrk="1" hangingPunct="1">
              <a:spcBef>
                <a:spcPts val="600"/>
              </a:spcBef>
              <a:spcAft>
                <a:spcPts val="600"/>
              </a:spcAft>
              <a:buFont typeface="Arial" charset="0"/>
              <a:buNone/>
              <a:defRPr/>
            </a:pPr>
            <a:r>
              <a:rPr lang="cs-CZ" b="1" dirty="0" smtClean="0"/>
              <a:t>Česká komora architektů</a:t>
            </a:r>
            <a:r>
              <a:rPr lang="cs-CZ" dirty="0" smtClean="0"/>
              <a:t> (ČKA)</a:t>
            </a:r>
          </a:p>
          <a:p>
            <a:pPr eaLnBrk="1" hangingPunct="1">
              <a:spcBef>
                <a:spcPts val="600"/>
              </a:spcBef>
              <a:spcAft>
                <a:spcPts val="600"/>
              </a:spcAft>
              <a:defRPr/>
            </a:pPr>
            <a:r>
              <a:rPr lang="cs-CZ" sz="2400" dirty="0" smtClean="0"/>
              <a:t>sdružuje všechny autorizované architekty, zřízena zákonem č. 360/1992 Sb. </a:t>
            </a:r>
          </a:p>
          <a:p>
            <a:pPr marL="361950" indent="0" eaLnBrk="1" hangingPunct="1">
              <a:spcBef>
                <a:spcPts val="1200"/>
              </a:spcBef>
              <a:spcAft>
                <a:spcPts val="600"/>
              </a:spcAft>
              <a:buFont typeface="Arial" charset="0"/>
              <a:buNone/>
              <a:defRPr/>
            </a:pPr>
            <a:r>
              <a:rPr lang="cs-CZ" sz="2400" b="1" dirty="0" smtClean="0"/>
              <a:t>Profesní a etický řád</a:t>
            </a:r>
            <a:r>
              <a:rPr lang="cs-CZ" sz="2400" dirty="0" smtClean="0"/>
              <a:t> </a:t>
            </a:r>
          </a:p>
          <a:p>
            <a:pPr marL="361950" indent="0" eaLnBrk="1" hangingPunct="1">
              <a:spcBef>
                <a:spcPts val="600"/>
              </a:spcBef>
              <a:spcAft>
                <a:spcPts val="1200"/>
              </a:spcAft>
              <a:buFont typeface="Arial" charset="0"/>
              <a:buNone/>
              <a:defRPr/>
            </a:pPr>
            <a:r>
              <a:rPr lang="cs-CZ" sz="2400" dirty="0" smtClean="0"/>
              <a:t>– povinnosti architekta ve vztahu k profesi, klientovi,…</a:t>
            </a:r>
          </a:p>
          <a:p>
            <a:pPr marL="361950" indent="0" eaLnBrk="1" hangingPunct="1">
              <a:spcBef>
                <a:spcPts val="1200"/>
              </a:spcBef>
              <a:spcAft>
                <a:spcPts val="600"/>
              </a:spcAft>
              <a:buFont typeface="Arial" charset="0"/>
              <a:buNone/>
              <a:defRPr/>
            </a:pPr>
            <a:r>
              <a:rPr lang="cs-CZ" sz="2400" b="1" dirty="0" smtClean="0"/>
              <a:t>Disciplinární a smírčí řád</a:t>
            </a:r>
            <a:r>
              <a:rPr lang="cs-CZ" sz="2400" dirty="0" smtClean="0"/>
              <a:t> </a:t>
            </a:r>
          </a:p>
          <a:p>
            <a:pPr marL="361950" indent="0" eaLnBrk="1" hangingPunct="1">
              <a:spcBef>
                <a:spcPts val="600"/>
              </a:spcBef>
              <a:spcAft>
                <a:spcPts val="1200"/>
              </a:spcAft>
              <a:buFont typeface="Arial" charset="0"/>
              <a:buNone/>
              <a:defRPr/>
            </a:pPr>
            <a:r>
              <a:rPr lang="cs-CZ" sz="2400" dirty="0" smtClean="0"/>
              <a:t>– disciplinární řízení, stavovský soud, smírčí řád,….</a:t>
            </a:r>
          </a:p>
          <a:p>
            <a:pPr eaLnBrk="1" hangingPunct="1">
              <a:spcBef>
                <a:spcPts val="1200"/>
              </a:spcBef>
              <a:spcAft>
                <a:spcPts val="1200"/>
              </a:spcAft>
              <a:buFont typeface="Arial" charset="0"/>
              <a:buNone/>
              <a:defRPr/>
            </a:pPr>
            <a:endParaRPr lang="cs-CZ" sz="2400" dirty="0" smtClean="0"/>
          </a:p>
          <a:p>
            <a:pPr eaLnBrk="1" hangingPunct="1">
              <a:spcBef>
                <a:spcPts val="1200"/>
              </a:spcBef>
              <a:spcAft>
                <a:spcPts val="1200"/>
              </a:spcAft>
              <a:defRPr/>
            </a:pPr>
            <a:endParaRPr lang="cs-CZ" sz="2400" dirty="0" smtClean="0"/>
          </a:p>
          <a:p>
            <a:pPr marL="0" lvl="1" indent="0" eaLnBrk="1" hangingPunct="1">
              <a:spcBef>
                <a:spcPts val="1200"/>
              </a:spcBef>
              <a:spcAft>
                <a:spcPts val="1200"/>
              </a:spcAft>
              <a:buFont typeface="Arial" charset="0"/>
              <a:buNone/>
              <a:defRPr/>
            </a:pPr>
            <a:endParaRPr lang="cs-CZ" dirty="0" smtClean="0"/>
          </a:p>
        </p:txBody>
      </p:sp>
      <p:sp>
        <p:nvSpPr>
          <p:cNvPr id="126980" name="Zástupný symbol pro číslo snímku 3"/>
          <p:cNvSpPr>
            <a:spLocks noGrp="1"/>
          </p:cNvSpPr>
          <p:nvPr>
            <p:ph type="sldNum" sz="quarter" idx="12"/>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86F434C4-47A0-4E27-AE44-6ECCF6588552}" type="slidenum">
              <a:rPr lang="cs-CZ" smtClean="0">
                <a:latin typeface="Arial" charset="0"/>
                <a:cs typeface="Arial" charset="0"/>
              </a:rPr>
              <a:pPr fontAlgn="base">
                <a:spcBef>
                  <a:spcPct val="0"/>
                </a:spcBef>
                <a:spcAft>
                  <a:spcPct val="0"/>
                </a:spcAft>
              </a:pPr>
              <a:t>36</a:t>
            </a:fld>
            <a:endParaRPr lang="cs-CZ" smtClean="0">
              <a:latin typeface="Arial" charset="0"/>
              <a:cs typeface="Arial" charset="0"/>
            </a:endParaRPr>
          </a:p>
        </p:txBody>
      </p:sp>
    </p:spTree>
    <p:extLst>
      <p:ext uri="{BB962C8B-B14F-4D97-AF65-F5344CB8AC3E}">
        <p14:creationId xmlns:p14="http://schemas.microsoft.com/office/powerpoint/2010/main" val="26162580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Nadpis 1"/>
          <p:cNvSpPr>
            <a:spLocks noGrp="1"/>
          </p:cNvSpPr>
          <p:nvPr>
            <p:ph type="title"/>
          </p:nvPr>
        </p:nvSpPr>
        <p:spPr>
          <a:xfrm>
            <a:off x="714375" y="1785938"/>
            <a:ext cx="7972425" cy="642937"/>
          </a:xfrm>
        </p:spPr>
        <p:txBody>
          <a:bodyPr/>
          <a:lstStyle/>
          <a:p>
            <a:pPr eaLnBrk="1" hangingPunct="1"/>
            <a:r>
              <a:rPr lang="cs-CZ" sz="2400" dirty="0" smtClean="0">
                <a:solidFill>
                  <a:srgbClr val="89A1A7"/>
                </a:solidFill>
                <a:latin typeface="Arial" charset="0"/>
                <a:cs typeface="Arial" charset="0"/>
              </a:rPr>
              <a:t>Výběr projektanta ÚP</a:t>
            </a:r>
            <a:r>
              <a:rPr lang="cs-CZ" sz="2000" dirty="0" smtClean="0">
                <a:solidFill>
                  <a:srgbClr val="89A1A7"/>
                </a:solidFill>
                <a:latin typeface="Arial" charset="0"/>
                <a:cs typeface="Arial" charset="0"/>
              </a:rPr>
              <a:t> </a:t>
            </a:r>
            <a:endParaRPr lang="cs-CZ" sz="2400" dirty="0" smtClean="0">
              <a:solidFill>
                <a:srgbClr val="89A1A7"/>
              </a:solidFill>
              <a:latin typeface="Arial" charset="0"/>
              <a:cs typeface="Arial" charset="0"/>
            </a:endParaRPr>
          </a:p>
        </p:txBody>
      </p:sp>
      <p:sp>
        <p:nvSpPr>
          <p:cNvPr id="128003" name="Zástupný symbol pro obsah 2"/>
          <p:cNvSpPr>
            <a:spLocks noGrp="1"/>
          </p:cNvSpPr>
          <p:nvPr>
            <p:ph idx="1"/>
          </p:nvPr>
        </p:nvSpPr>
        <p:spPr>
          <a:xfrm>
            <a:off x="642938" y="2428875"/>
            <a:ext cx="7972425" cy="4429125"/>
          </a:xfrm>
        </p:spPr>
        <p:txBody>
          <a:bodyPr/>
          <a:lstStyle/>
          <a:p>
            <a:pPr eaLnBrk="1" hangingPunct="1">
              <a:spcBef>
                <a:spcPts val="300"/>
              </a:spcBef>
              <a:spcAft>
                <a:spcPts val="300"/>
              </a:spcAft>
              <a:buFont typeface="Arial" charset="0"/>
              <a:buNone/>
            </a:pPr>
            <a:r>
              <a:rPr lang="cs-CZ" b="1" dirty="0" smtClean="0">
                <a:latin typeface="Arial" charset="0"/>
                <a:cs typeface="Arial" charset="0"/>
              </a:rPr>
              <a:t>Veřejná zakázka </a:t>
            </a:r>
          </a:p>
          <a:p>
            <a:pPr eaLnBrk="1" hangingPunct="1">
              <a:spcBef>
                <a:spcPts val="1200"/>
              </a:spcBef>
              <a:spcAft>
                <a:spcPts val="300"/>
              </a:spcAft>
              <a:buFont typeface="Arial" charset="0"/>
              <a:buNone/>
            </a:pPr>
            <a:r>
              <a:rPr lang="cs-CZ" sz="2000" b="1" dirty="0" smtClean="0">
                <a:latin typeface="Arial" charset="0"/>
                <a:cs typeface="Arial" charset="0"/>
              </a:rPr>
              <a:t>zadávací dokumentace veřejné zakázky </a:t>
            </a:r>
          </a:p>
          <a:p>
            <a:pPr eaLnBrk="1" hangingPunct="1">
              <a:spcBef>
                <a:spcPts val="300"/>
              </a:spcBef>
              <a:spcAft>
                <a:spcPts val="300"/>
              </a:spcAft>
            </a:pPr>
            <a:r>
              <a:rPr lang="cs-CZ" sz="2000" dirty="0" smtClean="0">
                <a:latin typeface="Arial" charset="0"/>
                <a:cs typeface="Arial" charset="0"/>
              </a:rPr>
              <a:t>předmět plnění (rozsah, technické požadavky) </a:t>
            </a:r>
          </a:p>
          <a:p>
            <a:pPr eaLnBrk="1" hangingPunct="1">
              <a:spcBef>
                <a:spcPts val="300"/>
              </a:spcBef>
              <a:spcAft>
                <a:spcPts val="300"/>
              </a:spcAft>
            </a:pPr>
            <a:r>
              <a:rPr lang="cs-CZ" sz="2000" dirty="0" smtClean="0">
                <a:latin typeface="Arial" charset="0"/>
                <a:cs typeface="Arial" charset="0"/>
              </a:rPr>
              <a:t>kvalifikace týmu projektanta</a:t>
            </a:r>
          </a:p>
          <a:p>
            <a:pPr eaLnBrk="1" hangingPunct="1">
              <a:spcBef>
                <a:spcPts val="300"/>
              </a:spcBef>
              <a:spcAft>
                <a:spcPts val="300"/>
              </a:spcAft>
            </a:pPr>
            <a:r>
              <a:rPr lang="cs-CZ" sz="2000" dirty="0" smtClean="0">
                <a:latin typeface="Arial" charset="0"/>
                <a:cs typeface="Arial" charset="0"/>
              </a:rPr>
              <a:t>kritéria hodnocení (cena, reference……)</a:t>
            </a:r>
            <a:r>
              <a:rPr lang="cs-CZ" sz="1600" dirty="0" smtClean="0">
                <a:latin typeface="Arial" charset="0"/>
                <a:cs typeface="Arial" charset="0"/>
              </a:rPr>
              <a:t> </a:t>
            </a:r>
          </a:p>
          <a:p>
            <a:pPr eaLnBrk="1" hangingPunct="1">
              <a:spcBef>
                <a:spcPts val="600"/>
              </a:spcBef>
              <a:spcAft>
                <a:spcPts val="300"/>
              </a:spcAft>
              <a:buFont typeface="Arial" charset="0"/>
              <a:buNone/>
            </a:pPr>
            <a:r>
              <a:rPr lang="cs-CZ" sz="2000" b="1" dirty="0" smtClean="0">
                <a:latin typeface="Arial" charset="0"/>
                <a:cs typeface="Arial" charset="0"/>
              </a:rPr>
              <a:t>smlouva o dílo </a:t>
            </a:r>
          </a:p>
          <a:p>
            <a:pPr eaLnBrk="1" hangingPunct="1">
              <a:spcBef>
                <a:spcPts val="300"/>
              </a:spcBef>
              <a:spcAft>
                <a:spcPts val="300"/>
              </a:spcAft>
            </a:pPr>
            <a:r>
              <a:rPr lang="cs-CZ" sz="2000" dirty="0" smtClean="0">
                <a:latin typeface="Arial" charset="0"/>
                <a:cs typeface="Arial" charset="0"/>
              </a:rPr>
              <a:t>předmět díla (obsah a počet výtisků, požadavky na digitální zpracování, …</a:t>
            </a:r>
          </a:p>
          <a:p>
            <a:pPr eaLnBrk="1" hangingPunct="1">
              <a:spcBef>
                <a:spcPts val="300"/>
              </a:spcBef>
              <a:spcAft>
                <a:spcPts val="300"/>
              </a:spcAft>
            </a:pPr>
            <a:r>
              <a:rPr lang="cs-CZ" sz="2000" dirty="0" smtClean="0">
                <a:latin typeface="Arial" charset="0"/>
                <a:cs typeface="Arial" charset="0"/>
              </a:rPr>
              <a:t>doba a místo plnění (dílčí termíny etap, účast na jednáních,…)</a:t>
            </a:r>
          </a:p>
          <a:p>
            <a:pPr marL="0" lvl="1" indent="0" eaLnBrk="1" hangingPunct="1">
              <a:spcBef>
                <a:spcPts val="300"/>
              </a:spcBef>
              <a:spcAft>
                <a:spcPts val="300"/>
              </a:spcAft>
              <a:buFont typeface="Arial" charset="0"/>
              <a:buNone/>
            </a:pPr>
            <a:endParaRPr lang="cs-CZ" sz="2000" dirty="0" smtClean="0">
              <a:latin typeface="Arial" charset="0"/>
              <a:cs typeface="Arial" charset="0"/>
            </a:endParaRPr>
          </a:p>
        </p:txBody>
      </p:sp>
      <p:sp>
        <p:nvSpPr>
          <p:cNvPr id="128004" name="Zástupný symbol pro číslo snímku 3"/>
          <p:cNvSpPr>
            <a:spLocks noGrp="1"/>
          </p:cNvSpPr>
          <p:nvPr>
            <p:ph type="sldNum" sz="quarter" idx="12"/>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0FC512D7-0EF6-4538-B52B-D13D25D7B981}" type="slidenum">
              <a:rPr lang="cs-CZ" smtClean="0">
                <a:latin typeface="Arial" charset="0"/>
                <a:cs typeface="Arial" charset="0"/>
              </a:rPr>
              <a:pPr fontAlgn="base">
                <a:spcBef>
                  <a:spcPct val="0"/>
                </a:spcBef>
                <a:spcAft>
                  <a:spcPct val="0"/>
                </a:spcAft>
              </a:pPr>
              <a:t>37</a:t>
            </a:fld>
            <a:endParaRPr lang="cs-CZ" smtClean="0">
              <a:latin typeface="Arial" charset="0"/>
              <a:cs typeface="Arial" charset="0"/>
            </a:endParaRPr>
          </a:p>
        </p:txBody>
      </p:sp>
    </p:spTree>
    <p:extLst>
      <p:ext uri="{BB962C8B-B14F-4D97-AF65-F5344CB8AC3E}">
        <p14:creationId xmlns:p14="http://schemas.microsoft.com/office/powerpoint/2010/main" val="231153605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Nadpis 1"/>
          <p:cNvSpPr>
            <a:spLocks noGrp="1"/>
          </p:cNvSpPr>
          <p:nvPr>
            <p:ph type="title"/>
          </p:nvPr>
        </p:nvSpPr>
        <p:spPr/>
        <p:txBody>
          <a:bodyPr/>
          <a:lstStyle/>
          <a:p>
            <a:pPr eaLnBrk="1" hangingPunct="1"/>
            <a:r>
              <a:rPr lang="cs-CZ" sz="2400" dirty="0" smtClean="0">
                <a:solidFill>
                  <a:schemeClr val="bg1">
                    <a:lumMod val="65000"/>
                  </a:schemeClr>
                </a:solidFill>
                <a:latin typeface="Arial" charset="0"/>
                <a:cs typeface="Arial" charset="0"/>
              </a:rPr>
              <a:t>V legislativním rámci ÚP řešíme …. </a:t>
            </a:r>
          </a:p>
        </p:txBody>
      </p:sp>
      <p:sp>
        <p:nvSpPr>
          <p:cNvPr id="3" name="Zástupný symbol pro obsah 2"/>
          <p:cNvSpPr>
            <a:spLocks noGrp="1"/>
          </p:cNvSpPr>
          <p:nvPr>
            <p:ph idx="1"/>
          </p:nvPr>
        </p:nvSpPr>
        <p:spPr>
          <a:xfrm>
            <a:off x="714375" y="2928938"/>
            <a:ext cx="7972425" cy="3197225"/>
          </a:xfrm>
        </p:spPr>
        <p:txBody>
          <a:bodyPr/>
          <a:lstStyle/>
          <a:p>
            <a:pPr marL="0" indent="0" eaLnBrk="1" hangingPunct="1">
              <a:spcBef>
                <a:spcPts val="600"/>
              </a:spcBef>
              <a:spcAft>
                <a:spcPts val="600"/>
              </a:spcAft>
              <a:buFont typeface="Arial" charset="0"/>
              <a:buNone/>
              <a:defRPr/>
            </a:pPr>
            <a:r>
              <a:rPr lang="cs-CZ" b="1" dirty="0" smtClean="0">
                <a:solidFill>
                  <a:srgbClr val="7030A0"/>
                </a:solidFill>
              </a:rPr>
              <a:t>Jak, pomocí čeho, jakými prostředky?</a:t>
            </a:r>
          </a:p>
          <a:p>
            <a:pPr marL="0" indent="0" eaLnBrk="1" hangingPunct="1">
              <a:spcBef>
                <a:spcPts val="1200"/>
              </a:spcBef>
              <a:spcAft>
                <a:spcPts val="1200"/>
              </a:spcAft>
              <a:buFont typeface="Arial" charset="0"/>
              <a:buNone/>
              <a:defRPr/>
            </a:pPr>
            <a:r>
              <a:rPr lang="cs-CZ" sz="2400" b="1" dirty="0" smtClean="0">
                <a:solidFill>
                  <a:srgbClr val="7030A0"/>
                </a:solidFill>
              </a:rPr>
              <a:t>nástroje ÚP</a:t>
            </a:r>
            <a:endParaRPr lang="cs-CZ" sz="2400" dirty="0" smtClean="0">
              <a:solidFill>
                <a:srgbClr val="7030A0"/>
              </a:solidFill>
            </a:endParaRPr>
          </a:p>
          <a:p>
            <a:pPr eaLnBrk="1" hangingPunct="1">
              <a:spcBef>
                <a:spcPts val="1200"/>
              </a:spcBef>
              <a:spcAft>
                <a:spcPts val="1200"/>
              </a:spcAft>
              <a:defRPr/>
            </a:pPr>
            <a:r>
              <a:rPr lang="cs-CZ" sz="2400" dirty="0" smtClean="0">
                <a:solidFill>
                  <a:srgbClr val="7030A0"/>
                </a:solidFill>
              </a:rPr>
              <a:t>územně plánovací podklady</a:t>
            </a:r>
          </a:p>
          <a:p>
            <a:pPr eaLnBrk="1" hangingPunct="1">
              <a:spcBef>
                <a:spcPts val="1200"/>
              </a:spcBef>
              <a:spcAft>
                <a:spcPts val="1200"/>
              </a:spcAft>
              <a:defRPr/>
            </a:pPr>
            <a:r>
              <a:rPr lang="cs-CZ" sz="2400" dirty="0" smtClean="0">
                <a:solidFill>
                  <a:srgbClr val="7030A0"/>
                </a:solidFill>
              </a:rPr>
              <a:t>politika územního  rozvoje </a:t>
            </a:r>
          </a:p>
          <a:p>
            <a:pPr eaLnBrk="1" hangingPunct="1">
              <a:spcBef>
                <a:spcPts val="1200"/>
              </a:spcBef>
              <a:spcAft>
                <a:spcPts val="1200"/>
              </a:spcAft>
              <a:defRPr/>
            </a:pPr>
            <a:r>
              <a:rPr lang="cs-CZ" sz="2400" dirty="0" smtClean="0">
                <a:solidFill>
                  <a:srgbClr val="7030A0"/>
                </a:solidFill>
              </a:rPr>
              <a:t>územně plánovací dokumentace</a:t>
            </a:r>
          </a:p>
          <a:p>
            <a:pPr marL="0" indent="0" eaLnBrk="1" hangingPunct="1">
              <a:spcBef>
                <a:spcPts val="1200"/>
              </a:spcBef>
              <a:spcAft>
                <a:spcPts val="1200"/>
              </a:spcAft>
              <a:buFont typeface="Arial" charset="0"/>
              <a:buNone/>
              <a:defRPr/>
            </a:pPr>
            <a:endParaRPr lang="cs-CZ" sz="2400" dirty="0" smtClean="0">
              <a:solidFill>
                <a:schemeClr val="accent6">
                  <a:lumMod val="50000"/>
                </a:schemeClr>
              </a:solidFill>
            </a:endParaRPr>
          </a:p>
        </p:txBody>
      </p:sp>
      <p:sp>
        <p:nvSpPr>
          <p:cNvPr id="24580" name="Zástupný symbol pro číslo snímku 3"/>
          <p:cNvSpPr>
            <a:spLocks noGrp="1"/>
          </p:cNvSpPr>
          <p:nvPr>
            <p:ph type="sldNum" sz="quarter" idx="12"/>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AE7F5B23-F2B6-40A7-9FCC-1B49383342DC}" type="slidenum">
              <a:rPr lang="cs-CZ" smtClean="0">
                <a:latin typeface="Arial" charset="0"/>
                <a:cs typeface="Arial" charset="0"/>
              </a:rPr>
              <a:pPr fontAlgn="base">
                <a:spcBef>
                  <a:spcPct val="0"/>
                </a:spcBef>
                <a:spcAft>
                  <a:spcPct val="0"/>
                </a:spcAft>
              </a:pPr>
              <a:t>38</a:t>
            </a:fld>
            <a:endParaRPr lang="cs-CZ" smtClean="0">
              <a:latin typeface="Arial" charset="0"/>
              <a:cs typeface="Arial" charset="0"/>
            </a:endParaRPr>
          </a:p>
        </p:txBody>
      </p:sp>
    </p:spTree>
    <p:extLst>
      <p:ext uri="{BB962C8B-B14F-4D97-AF65-F5344CB8AC3E}">
        <p14:creationId xmlns:p14="http://schemas.microsoft.com/office/powerpoint/2010/main" val="248267177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714375" y="1643050"/>
            <a:ext cx="7972425" cy="642943"/>
          </a:xfrm>
        </p:spPr>
        <p:txBody>
          <a:bodyPr/>
          <a:lstStyle/>
          <a:p>
            <a:pPr eaLnBrk="1" hangingPunct="1">
              <a:defRPr/>
            </a:pPr>
            <a:r>
              <a:rPr lang="cs-CZ" sz="2400" dirty="0" smtClean="0">
                <a:solidFill>
                  <a:schemeClr val="bg1">
                    <a:lumMod val="65000"/>
                  </a:schemeClr>
                </a:solidFill>
                <a:ea typeface="+mn-ea"/>
              </a:rPr>
              <a:t>Nástroje  ÚP</a:t>
            </a:r>
            <a:endParaRPr lang="cs-CZ" sz="2400" dirty="0">
              <a:solidFill>
                <a:schemeClr val="bg1">
                  <a:lumMod val="65000"/>
                </a:schemeClr>
              </a:solidFill>
            </a:endParaRPr>
          </a:p>
        </p:txBody>
      </p:sp>
      <p:sp>
        <p:nvSpPr>
          <p:cNvPr id="3" name="Zástupný symbol pro obsah 2"/>
          <p:cNvSpPr>
            <a:spLocks noGrp="1"/>
          </p:cNvSpPr>
          <p:nvPr>
            <p:ph idx="1"/>
          </p:nvPr>
        </p:nvSpPr>
        <p:spPr>
          <a:xfrm>
            <a:off x="714375" y="2214554"/>
            <a:ext cx="7972425" cy="4500571"/>
          </a:xfrm>
        </p:spPr>
        <p:txBody>
          <a:bodyPr/>
          <a:lstStyle/>
          <a:p>
            <a:pPr>
              <a:buNone/>
            </a:pPr>
            <a:r>
              <a:rPr lang="cs-CZ" sz="2400" b="1" dirty="0" smtClean="0"/>
              <a:t>územně plánovací podklady </a:t>
            </a:r>
            <a:r>
              <a:rPr lang="cs-CZ" sz="2400" dirty="0" smtClean="0"/>
              <a:t>– ÚPP: </a:t>
            </a:r>
          </a:p>
          <a:p>
            <a:r>
              <a:rPr lang="cs-CZ" sz="2000" dirty="0" smtClean="0"/>
              <a:t>územně analytické podklady – ÚAP ORP, ÚAPK</a:t>
            </a:r>
          </a:p>
          <a:p>
            <a:r>
              <a:rPr lang="cs-CZ" sz="2000" dirty="0" smtClean="0"/>
              <a:t>územní studie – ÚS </a:t>
            </a:r>
            <a:endParaRPr lang="cs-CZ" sz="1800" dirty="0" smtClean="0"/>
          </a:p>
          <a:p>
            <a:pPr>
              <a:buNone/>
            </a:pPr>
            <a:r>
              <a:rPr lang="cs-CZ" sz="2400" b="1" dirty="0" smtClean="0"/>
              <a:t>Politika územního rozvoje ČR </a:t>
            </a:r>
            <a:r>
              <a:rPr lang="cs-CZ" sz="2400" dirty="0" smtClean="0"/>
              <a:t>– PÚR ČR</a:t>
            </a:r>
            <a:endParaRPr lang="cs-CZ" sz="1800" dirty="0" smtClean="0"/>
          </a:p>
          <a:p>
            <a:pPr>
              <a:buNone/>
            </a:pPr>
            <a:r>
              <a:rPr lang="cs-CZ" sz="2400" b="1" dirty="0" smtClean="0"/>
              <a:t>územně plánovací dokumentace </a:t>
            </a:r>
            <a:r>
              <a:rPr lang="cs-CZ" sz="2400" dirty="0" smtClean="0"/>
              <a:t>– ÚPD: </a:t>
            </a:r>
          </a:p>
          <a:p>
            <a:r>
              <a:rPr lang="cs-CZ" sz="2000" dirty="0" smtClean="0"/>
              <a:t>Zásady územního rozvoje Ústeckého kraje – ZÚR ÚK</a:t>
            </a:r>
            <a:endParaRPr lang="cs-CZ" sz="1800" dirty="0" smtClean="0"/>
          </a:p>
          <a:p>
            <a:r>
              <a:rPr lang="cs-CZ" sz="2000" dirty="0" smtClean="0"/>
              <a:t>územní plán – ÚP </a:t>
            </a:r>
          </a:p>
          <a:p>
            <a:r>
              <a:rPr lang="cs-CZ" sz="2000" dirty="0" smtClean="0"/>
              <a:t>regulační plán – RP </a:t>
            </a:r>
          </a:p>
          <a:p>
            <a:r>
              <a:rPr lang="cs-CZ" sz="2000" dirty="0" smtClean="0"/>
              <a:t>vymezení zastavěného území</a:t>
            </a:r>
            <a:endParaRPr lang="cs-CZ" sz="1800" dirty="0" smtClean="0"/>
          </a:p>
          <a:p>
            <a:r>
              <a:rPr lang="cs-CZ" sz="1600" dirty="0" smtClean="0">
                <a:solidFill>
                  <a:schemeClr val="bg1">
                    <a:lumMod val="50000"/>
                  </a:schemeClr>
                </a:solidFill>
              </a:rPr>
              <a:t>územní rozhodnutí (§ 76 až 95 SZ) </a:t>
            </a:r>
          </a:p>
          <a:p>
            <a:r>
              <a:rPr lang="cs-CZ" sz="1600" dirty="0" smtClean="0">
                <a:solidFill>
                  <a:schemeClr val="bg1">
                    <a:lumMod val="50000"/>
                  </a:schemeClr>
                </a:solidFill>
              </a:rPr>
              <a:t>územní souhlas (§ 96 SZ) </a:t>
            </a:r>
          </a:p>
          <a:p>
            <a:r>
              <a:rPr lang="cs-CZ" sz="1600" dirty="0" smtClean="0">
                <a:solidFill>
                  <a:schemeClr val="bg1">
                    <a:lumMod val="50000"/>
                  </a:schemeClr>
                </a:solidFill>
              </a:rPr>
              <a:t>územní opatření (§ 97 až 100 SZ) </a:t>
            </a:r>
            <a:r>
              <a:rPr lang="cs-CZ" sz="1600" b="1" dirty="0" smtClean="0">
                <a:solidFill>
                  <a:schemeClr val="bg1">
                    <a:lumMod val="50000"/>
                  </a:schemeClr>
                </a:solidFill>
              </a:rPr>
              <a:t> </a:t>
            </a:r>
            <a:endParaRPr lang="cs-CZ" sz="1600" dirty="0" smtClean="0">
              <a:solidFill>
                <a:schemeClr val="bg1">
                  <a:lumMod val="50000"/>
                </a:schemeClr>
              </a:solidFill>
            </a:endParaRPr>
          </a:p>
          <a:p>
            <a:pPr marL="0" indent="0" eaLnBrk="1" hangingPunct="1">
              <a:spcBef>
                <a:spcPts val="600"/>
              </a:spcBef>
              <a:spcAft>
                <a:spcPts val="600"/>
              </a:spcAft>
              <a:defRPr/>
            </a:pPr>
            <a:endParaRPr lang="cs-CZ" sz="2000" dirty="0" smtClean="0"/>
          </a:p>
        </p:txBody>
      </p:sp>
      <p:sp>
        <p:nvSpPr>
          <p:cNvPr id="35844" name="Zástupný symbol pro číslo snímku 3"/>
          <p:cNvSpPr>
            <a:spLocks noGrp="1"/>
          </p:cNvSpPr>
          <p:nvPr>
            <p:ph type="sldNum" sz="quarter" idx="12"/>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DA2D038-2A16-4A4A-83D3-5119F616E1C6}" type="slidenum">
              <a:rPr lang="cs-CZ" smtClean="0">
                <a:latin typeface="Arial" charset="0"/>
                <a:cs typeface="Arial" charset="0"/>
              </a:rPr>
              <a:pPr fontAlgn="base">
                <a:spcBef>
                  <a:spcPct val="0"/>
                </a:spcBef>
                <a:spcAft>
                  <a:spcPct val="0"/>
                </a:spcAft>
              </a:pPr>
              <a:t>39</a:t>
            </a:fld>
            <a:endParaRPr lang="cs-CZ" smtClean="0">
              <a:latin typeface="Arial" charset="0"/>
              <a:cs typeface="Arial" charset="0"/>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Nadpis 1"/>
          <p:cNvSpPr>
            <a:spLocks noGrp="1"/>
          </p:cNvSpPr>
          <p:nvPr>
            <p:ph type="ctrTitle"/>
          </p:nvPr>
        </p:nvSpPr>
        <p:spPr>
          <a:xfrm>
            <a:off x="714375" y="1700809"/>
            <a:ext cx="8001000" cy="1899642"/>
          </a:xfrm>
        </p:spPr>
        <p:txBody>
          <a:bodyPr/>
          <a:lstStyle/>
          <a:p>
            <a:pPr marL="531813" indent="-531813" eaLnBrk="1" hangingPunct="1"/>
            <a:r>
              <a:rPr lang="cs-CZ" dirty="0">
                <a:solidFill>
                  <a:schemeClr val="tx1"/>
                </a:solidFill>
                <a:latin typeface="Arial" charset="0"/>
                <a:cs typeface="Arial" charset="0"/>
              </a:rPr>
              <a:t>1) </a:t>
            </a:r>
            <a:r>
              <a:rPr lang="cs-CZ" dirty="0" smtClean="0">
                <a:solidFill>
                  <a:schemeClr val="tx1"/>
                </a:solidFill>
                <a:latin typeface="Arial" charset="0"/>
                <a:cs typeface="Arial" charset="0"/>
              </a:rPr>
              <a:t>Úvod, legislativa </a:t>
            </a:r>
            <a:r>
              <a:rPr lang="cs-CZ" dirty="0">
                <a:solidFill>
                  <a:schemeClr val="tx1"/>
                </a:solidFill>
                <a:latin typeface="Arial" charset="0"/>
                <a:cs typeface="Arial" charset="0"/>
              </a:rPr>
              <a:t>územního plánování</a:t>
            </a:r>
            <a:br>
              <a:rPr lang="cs-CZ" dirty="0">
                <a:solidFill>
                  <a:schemeClr val="tx1"/>
                </a:solidFill>
                <a:latin typeface="Arial" charset="0"/>
                <a:cs typeface="Arial" charset="0"/>
              </a:rPr>
            </a:br>
            <a:endParaRPr lang="cs-CZ" dirty="0" smtClean="0">
              <a:solidFill>
                <a:schemeClr val="tx1"/>
              </a:solidFill>
              <a:latin typeface="Arial" charset="0"/>
              <a:cs typeface="Arial" charset="0"/>
            </a:endParaRPr>
          </a:p>
        </p:txBody>
      </p:sp>
      <p:sp>
        <p:nvSpPr>
          <p:cNvPr id="15363" name="Podnadpis 2"/>
          <p:cNvSpPr>
            <a:spLocks noGrp="1"/>
          </p:cNvSpPr>
          <p:nvPr>
            <p:ph type="subTitle" idx="1"/>
          </p:nvPr>
        </p:nvSpPr>
        <p:spPr>
          <a:xfrm>
            <a:off x="714375" y="3714750"/>
            <a:ext cx="8001000" cy="2643188"/>
          </a:xfrm>
        </p:spPr>
        <p:txBody>
          <a:bodyPr/>
          <a:lstStyle/>
          <a:p>
            <a:pPr eaLnBrk="1" hangingPunct="1"/>
            <a:endParaRPr lang="cs-CZ" b="1" dirty="0" smtClean="0">
              <a:solidFill>
                <a:schemeClr val="tx1"/>
              </a:solidFill>
              <a:latin typeface="Arial" charset="0"/>
              <a:cs typeface="Arial" charset="0"/>
            </a:endParaRPr>
          </a:p>
          <a:p>
            <a:pPr eaLnBrk="1" hangingPunct="1"/>
            <a:r>
              <a:rPr lang="cs-CZ" sz="2400" b="1" dirty="0" smtClean="0">
                <a:solidFill>
                  <a:schemeClr val="tx1"/>
                </a:solidFill>
                <a:latin typeface="Arial" charset="0"/>
                <a:cs typeface="Arial" charset="0"/>
              </a:rPr>
              <a:t>Pavel Šťovíček </a:t>
            </a:r>
          </a:p>
          <a:p>
            <a:pPr eaLnBrk="1" hangingPunct="1"/>
            <a:r>
              <a:rPr lang="cs-CZ" sz="1800" dirty="0" smtClean="0">
                <a:solidFill>
                  <a:schemeClr val="tx1"/>
                </a:solidFill>
                <a:latin typeface="Arial" charset="0"/>
                <a:cs typeface="Arial" charset="0"/>
              </a:rPr>
              <a:t>Krajský úřad Ústeckého kraje</a:t>
            </a:r>
          </a:p>
          <a:p>
            <a:pPr eaLnBrk="1" hangingPunct="1"/>
            <a:r>
              <a:rPr lang="cs-CZ" sz="1800" dirty="0" smtClean="0">
                <a:solidFill>
                  <a:schemeClr val="tx1"/>
                </a:solidFill>
                <a:latin typeface="Arial" charset="0"/>
                <a:cs typeface="Arial" charset="0"/>
              </a:rPr>
              <a:t>Odbor územního plánování a stavebního řádu</a:t>
            </a:r>
          </a:p>
          <a:p>
            <a:pPr eaLnBrk="1" hangingPunct="1">
              <a:defRPr/>
            </a:pPr>
            <a:r>
              <a:rPr lang="cs-CZ" sz="1800" dirty="0">
                <a:solidFill>
                  <a:schemeClr val="tx1"/>
                </a:solidFill>
                <a:hlinkClick r:id="rId3"/>
              </a:rPr>
              <a:t>stovicek.p@kr-ustecky.cz</a:t>
            </a:r>
            <a:endParaRPr lang="cs-CZ" sz="1800" dirty="0">
              <a:solidFill>
                <a:schemeClr val="tx1"/>
              </a:solidFill>
            </a:endParaRPr>
          </a:p>
          <a:p>
            <a:pPr eaLnBrk="1" hangingPunct="1">
              <a:defRPr/>
            </a:pPr>
            <a:r>
              <a:rPr lang="cs-CZ" sz="1800" dirty="0">
                <a:solidFill>
                  <a:schemeClr val="tx1"/>
                </a:solidFill>
              </a:rPr>
              <a:t>tel. 475 657 502</a:t>
            </a:r>
          </a:p>
          <a:p>
            <a:pPr eaLnBrk="1" hangingPunct="1"/>
            <a:endParaRPr lang="cs-CZ" sz="1800" dirty="0" smtClean="0">
              <a:solidFill>
                <a:schemeClr val="tx1"/>
              </a:solidFill>
              <a:latin typeface="Arial" charset="0"/>
              <a:cs typeface="Arial" charset="0"/>
            </a:endParaRPr>
          </a:p>
        </p:txBody>
      </p:sp>
      <p:sp>
        <p:nvSpPr>
          <p:cNvPr id="15364" name="Zástupný symbol pro číslo snímku 3"/>
          <p:cNvSpPr>
            <a:spLocks noGrp="1"/>
          </p:cNvSpPr>
          <p:nvPr>
            <p:ph type="sldNum" sz="quarter" idx="12"/>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9E4294D7-6E70-44B2-B788-056DE213087D}" type="slidenum">
              <a:rPr lang="cs-CZ" smtClean="0">
                <a:latin typeface="Arial" charset="0"/>
                <a:cs typeface="Arial" charset="0"/>
              </a:rPr>
              <a:pPr fontAlgn="base">
                <a:spcBef>
                  <a:spcPct val="0"/>
                </a:spcBef>
                <a:spcAft>
                  <a:spcPct val="0"/>
                </a:spcAft>
              </a:pPr>
              <a:t>4</a:t>
            </a:fld>
            <a:endParaRPr lang="cs-CZ" smtClean="0">
              <a:latin typeface="Arial" charset="0"/>
              <a:cs typeface="Arial" charset="0"/>
            </a:endParaRPr>
          </a:p>
        </p:txBody>
      </p:sp>
    </p:spTree>
    <p:extLst>
      <p:ext uri="{BB962C8B-B14F-4D97-AF65-F5344CB8AC3E}">
        <p14:creationId xmlns:p14="http://schemas.microsoft.com/office/powerpoint/2010/main" val="152411544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714375" y="1643050"/>
            <a:ext cx="7972425" cy="642943"/>
          </a:xfrm>
        </p:spPr>
        <p:txBody>
          <a:bodyPr/>
          <a:lstStyle/>
          <a:p>
            <a:pPr marL="0" indent="0" eaLnBrk="1" hangingPunct="1">
              <a:spcBef>
                <a:spcPts val="600"/>
              </a:spcBef>
              <a:spcAft>
                <a:spcPts val="0"/>
              </a:spcAft>
              <a:buFont typeface="Arial" charset="0"/>
              <a:buNone/>
              <a:defRPr/>
            </a:pPr>
            <a:r>
              <a:rPr lang="cs-CZ" sz="2400" dirty="0"/>
              <a:t>Územně analytické podklady </a:t>
            </a:r>
            <a:r>
              <a:rPr lang="cs-CZ" sz="2400" dirty="0" smtClean="0"/>
              <a:t>- ÚAP</a:t>
            </a:r>
            <a:endParaRPr lang="cs-CZ" sz="2400" dirty="0"/>
          </a:p>
        </p:txBody>
      </p:sp>
      <p:sp>
        <p:nvSpPr>
          <p:cNvPr id="3" name="Zástupný symbol pro obsah 2"/>
          <p:cNvSpPr>
            <a:spLocks noGrp="1"/>
          </p:cNvSpPr>
          <p:nvPr>
            <p:ph idx="1"/>
          </p:nvPr>
        </p:nvSpPr>
        <p:spPr>
          <a:xfrm>
            <a:off x="649817" y="2214554"/>
            <a:ext cx="7972425" cy="4500571"/>
          </a:xfrm>
        </p:spPr>
        <p:txBody>
          <a:bodyPr/>
          <a:lstStyle/>
          <a:p>
            <a:pPr marL="0" indent="0" eaLnBrk="1" hangingPunct="1">
              <a:spcBef>
                <a:spcPts val="600"/>
              </a:spcBef>
              <a:spcAft>
                <a:spcPts val="600"/>
              </a:spcAft>
              <a:buNone/>
              <a:defRPr/>
            </a:pPr>
            <a:r>
              <a:rPr lang="cs-CZ" sz="1600" dirty="0"/>
              <a:t>(§ 26 - § 29 SZ, § 4 - § 5 vyhl. 500/2006 Sb. a přílohy 1 – 3 vyhlášky</a:t>
            </a:r>
            <a:r>
              <a:rPr lang="cs-CZ" sz="1600" dirty="0" smtClean="0"/>
              <a:t>)</a:t>
            </a:r>
          </a:p>
          <a:p>
            <a:pPr eaLnBrk="1" hangingPunct="1">
              <a:spcBef>
                <a:spcPts val="900"/>
              </a:spcBef>
              <a:spcAft>
                <a:spcPts val="900"/>
              </a:spcAft>
              <a:buNone/>
              <a:defRPr/>
            </a:pPr>
            <a:r>
              <a:rPr lang="cs-CZ" sz="2200" b="1" dirty="0"/>
              <a:t>Obsah</a:t>
            </a:r>
          </a:p>
          <a:p>
            <a:pPr eaLnBrk="1" hangingPunct="1">
              <a:spcBef>
                <a:spcPts val="900"/>
              </a:spcBef>
              <a:spcAft>
                <a:spcPts val="900"/>
              </a:spcAft>
              <a:defRPr/>
            </a:pPr>
            <a:r>
              <a:rPr lang="cs-CZ" sz="2200" dirty="0"/>
              <a:t>zjištění a vyhodnocení </a:t>
            </a:r>
            <a:r>
              <a:rPr lang="cs-CZ" sz="2200" b="1" dirty="0"/>
              <a:t>stavu</a:t>
            </a:r>
            <a:r>
              <a:rPr lang="cs-CZ" sz="2200" dirty="0"/>
              <a:t> a </a:t>
            </a:r>
            <a:r>
              <a:rPr lang="cs-CZ" sz="2200" b="1" dirty="0"/>
              <a:t>vývoje</a:t>
            </a:r>
            <a:r>
              <a:rPr lang="cs-CZ" sz="2200" dirty="0"/>
              <a:t> území, jeho </a:t>
            </a:r>
            <a:r>
              <a:rPr lang="cs-CZ" sz="2200" b="1" dirty="0"/>
              <a:t>hodnot</a:t>
            </a:r>
            <a:endParaRPr lang="cs-CZ" sz="2200" dirty="0"/>
          </a:p>
          <a:p>
            <a:pPr eaLnBrk="1" hangingPunct="1">
              <a:spcBef>
                <a:spcPts val="900"/>
              </a:spcBef>
              <a:spcAft>
                <a:spcPts val="900"/>
              </a:spcAft>
              <a:defRPr/>
            </a:pPr>
            <a:r>
              <a:rPr lang="cs-CZ" sz="2200" b="1" dirty="0"/>
              <a:t>limity</a:t>
            </a:r>
            <a:r>
              <a:rPr lang="cs-CZ" sz="2200" dirty="0"/>
              <a:t> využití území</a:t>
            </a:r>
          </a:p>
          <a:p>
            <a:pPr eaLnBrk="1" hangingPunct="1">
              <a:spcBef>
                <a:spcPts val="900"/>
              </a:spcBef>
              <a:spcAft>
                <a:spcPts val="900"/>
              </a:spcAft>
              <a:defRPr/>
            </a:pPr>
            <a:r>
              <a:rPr lang="cs-CZ" sz="2200" b="1" dirty="0"/>
              <a:t>záměry</a:t>
            </a:r>
            <a:r>
              <a:rPr lang="cs-CZ" sz="2200" dirty="0"/>
              <a:t> na provedení změn v území</a:t>
            </a:r>
          </a:p>
          <a:p>
            <a:pPr eaLnBrk="1" hangingPunct="1">
              <a:spcBef>
                <a:spcPts val="900"/>
              </a:spcBef>
              <a:spcAft>
                <a:spcPts val="900"/>
              </a:spcAft>
              <a:defRPr/>
            </a:pPr>
            <a:r>
              <a:rPr lang="cs-CZ" sz="2200" dirty="0"/>
              <a:t>vyhodnocení </a:t>
            </a:r>
            <a:r>
              <a:rPr lang="cs-CZ" sz="2200" b="1" dirty="0"/>
              <a:t>udržitelného rozvoje území</a:t>
            </a:r>
            <a:r>
              <a:rPr lang="cs-CZ" sz="2200" dirty="0"/>
              <a:t> </a:t>
            </a:r>
          </a:p>
          <a:p>
            <a:pPr eaLnBrk="1" hangingPunct="1">
              <a:spcBef>
                <a:spcPts val="900"/>
              </a:spcBef>
              <a:spcAft>
                <a:spcPts val="900"/>
              </a:spcAft>
              <a:defRPr/>
            </a:pPr>
            <a:r>
              <a:rPr lang="cs-CZ" sz="2200" b="1" dirty="0"/>
              <a:t>problémy</a:t>
            </a:r>
            <a:r>
              <a:rPr lang="cs-CZ" sz="2200" dirty="0"/>
              <a:t> k řešení v územně plánovací dokumentaci </a:t>
            </a:r>
          </a:p>
          <a:p>
            <a:pPr eaLnBrk="1" hangingPunct="1">
              <a:spcBef>
                <a:spcPts val="900"/>
              </a:spcBef>
              <a:spcAft>
                <a:spcPts val="900"/>
              </a:spcAft>
              <a:defRPr/>
            </a:pPr>
            <a:r>
              <a:rPr lang="cs-CZ" sz="2200" b="1" dirty="0"/>
              <a:t>rozbor</a:t>
            </a:r>
            <a:r>
              <a:rPr lang="cs-CZ" sz="2200" dirty="0"/>
              <a:t> udržitelného rozvoje území </a:t>
            </a:r>
          </a:p>
        </p:txBody>
      </p:sp>
      <p:sp>
        <p:nvSpPr>
          <p:cNvPr id="35844" name="Zástupný symbol pro číslo snímku 3"/>
          <p:cNvSpPr>
            <a:spLocks noGrp="1"/>
          </p:cNvSpPr>
          <p:nvPr>
            <p:ph type="sldNum" sz="quarter" idx="12"/>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DA2D038-2A16-4A4A-83D3-5119F616E1C6}" type="slidenum">
              <a:rPr lang="cs-CZ" smtClean="0">
                <a:latin typeface="Arial" charset="0"/>
                <a:cs typeface="Arial" charset="0"/>
              </a:rPr>
              <a:pPr fontAlgn="base">
                <a:spcBef>
                  <a:spcPct val="0"/>
                </a:spcBef>
                <a:spcAft>
                  <a:spcPct val="0"/>
                </a:spcAft>
              </a:pPr>
              <a:t>40</a:t>
            </a:fld>
            <a:endParaRPr lang="cs-CZ" smtClean="0">
              <a:latin typeface="Arial" charset="0"/>
              <a:cs typeface="Arial" charset="0"/>
            </a:endParaRPr>
          </a:p>
        </p:txBody>
      </p:sp>
    </p:spTree>
    <p:extLst>
      <p:ext uri="{BB962C8B-B14F-4D97-AF65-F5344CB8AC3E}">
        <p14:creationId xmlns:p14="http://schemas.microsoft.com/office/powerpoint/2010/main" val="234726683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714375" y="1643050"/>
            <a:ext cx="7972425" cy="642943"/>
          </a:xfrm>
        </p:spPr>
        <p:txBody>
          <a:bodyPr/>
          <a:lstStyle/>
          <a:p>
            <a:pPr marL="0" indent="0" eaLnBrk="1" hangingPunct="1">
              <a:spcBef>
                <a:spcPts val="600"/>
              </a:spcBef>
              <a:spcAft>
                <a:spcPts val="0"/>
              </a:spcAft>
              <a:buFont typeface="Arial" charset="0"/>
              <a:buNone/>
              <a:defRPr/>
            </a:pPr>
            <a:r>
              <a:rPr lang="cs-CZ" sz="2400" dirty="0"/>
              <a:t>Územně analytické podklady </a:t>
            </a:r>
            <a:r>
              <a:rPr lang="cs-CZ" sz="2400" dirty="0" smtClean="0"/>
              <a:t>- ÚAP</a:t>
            </a:r>
            <a:endParaRPr lang="cs-CZ" sz="2400" dirty="0"/>
          </a:p>
        </p:txBody>
      </p:sp>
      <p:sp>
        <p:nvSpPr>
          <p:cNvPr id="3" name="Zástupný symbol pro obsah 2"/>
          <p:cNvSpPr>
            <a:spLocks noGrp="1"/>
          </p:cNvSpPr>
          <p:nvPr>
            <p:ph idx="1"/>
          </p:nvPr>
        </p:nvSpPr>
        <p:spPr>
          <a:xfrm>
            <a:off x="649817" y="2214554"/>
            <a:ext cx="7972425" cy="4500571"/>
          </a:xfrm>
        </p:spPr>
        <p:txBody>
          <a:bodyPr/>
          <a:lstStyle/>
          <a:p>
            <a:pPr eaLnBrk="1" hangingPunct="1">
              <a:spcBef>
                <a:spcPts val="300"/>
              </a:spcBef>
              <a:spcAft>
                <a:spcPts val="300"/>
              </a:spcAft>
              <a:buNone/>
              <a:defRPr/>
            </a:pPr>
            <a:r>
              <a:rPr lang="cs-CZ" sz="1800" b="1" dirty="0" smtClean="0"/>
              <a:t>ÚAP </a:t>
            </a:r>
            <a:r>
              <a:rPr lang="cs-CZ" sz="1800" b="1" dirty="0"/>
              <a:t>ORP  </a:t>
            </a:r>
          </a:p>
          <a:p>
            <a:pPr eaLnBrk="1" hangingPunct="1">
              <a:spcBef>
                <a:spcPts val="300"/>
              </a:spcBef>
              <a:spcAft>
                <a:spcPts val="300"/>
              </a:spcAft>
              <a:defRPr/>
            </a:pPr>
            <a:r>
              <a:rPr lang="cs-CZ" sz="1800" dirty="0"/>
              <a:t>pro celé správní území obce s rozšířenou působností (ORP)</a:t>
            </a:r>
          </a:p>
          <a:p>
            <a:pPr eaLnBrk="1" hangingPunct="1">
              <a:spcBef>
                <a:spcPts val="300"/>
              </a:spcBef>
              <a:spcAft>
                <a:spcPts val="300"/>
              </a:spcAft>
              <a:defRPr/>
            </a:pPr>
            <a:r>
              <a:rPr lang="cs-CZ" sz="1800" dirty="0"/>
              <a:t>pořizují úřady územního plánování (ORP)</a:t>
            </a:r>
          </a:p>
          <a:p>
            <a:pPr eaLnBrk="1" hangingPunct="1">
              <a:spcBef>
                <a:spcPts val="300"/>
              </a:spcBef>
              <a:spcAft>
                <a:spcPts val="300"/>
              </a:spcAft>
              <a:defRPr/>
            </a:pPr>
            <a:r>
              <a:rPr lang="cs-CZ" sz="1800" dirty="0"/>
              <a:t>projednávají s obcemi ve svém obvodu (problémy k řešení v ÚPD</a:t>
            </a:r>
            <a:r>
              <a:rPr lang="cs-CZ" sz="1800" dirty="0" smtClean="0"/>
              <a:t>)</a:t>
            </a:r>
          </a:p>
          <a:p>
            <a:pPr eaLnBrk="1" hangingPunct="1">
              <a:spcBef>
                <a:spcPts val="300"/>
              </a:spcBef>
              <a:spcAft>
                <a:spcPts val="300"/>
              </a:spcAft>
              <a:defRPr/>
            </a:pPr>
            <a:r>
              <a:rPr lang="cs-CZ" sz="1800" dirty="0" smtClean="0"/>
              <a:t>průběžná aktualizace, úplná aktualizace po 4 letech </a:t>
            </a:r>
            <a:endParaRPr lang="cs-CZ" sz="1800" dirty="0"/>
          </a:p>
          <a:p>
            <a:pPr eaLnBrk="1" hangingPunct="1">
              <a:spcBef>
                <a:spcPts val="300"/>
              </a:spcBef>
              <a:spcAft>
                <a:spcPts val="300"/>
              </a:spcAft>
              <a:buNone/>
              <a:defRPr/>
            </a:pPr>
            <a:r>
              <a:rPr lang="cs-CZ" sz="1800" b="1" dirty="0"/>
              <a:t>ÚAP kraje </a:t>
            </a:r>
          </a:p>
          <a:p>
            <a:pPr eaLnBrk="1" hangingPunct="1">
              <a:spcBef>
                <a:spcPts val="300"/>
              </a:spcBef>
              <a:spcAft>
                <a:spcPts val="300"/>
              </a:spcAft>
              <a:defRPr/>
            </a:pPr>
            <a:r>
              <a:rPr lang="cs-CZ" sz="1800" dirty="0" smtClean="0"/>
              <a:t>pořizuje </a:t>
            </a:r>
            <a:r>
              <a:rPr lang="cs-CZ" sz="1800" dirty="0"/>
              <a:t>krajský úřad s využitím ÚAP </a:t>
            </a:r>
            <a:r>
              <a:rPr lang="cs-CZ" sz="1800" dirty="0" smtClean="0"/>
              <a:t>OR</a:t>
            </a:r>
          </a:p>
          <a:p>
            <a:pPr eaLnBrk="1" hangingPunct="1">
              <a:spcBef>
                <a:spcPts val="300"/>
              </a:spcBef>
              <a:spcAft>
                <a:spcPts val="300"/>
              </a:spcAft>
              <a:defRPr/>
            </a:pPr>
            <a:r>
              <a:rPr lang="cs-CZ" sz="1800" dirty="0"/>
              <a:t>p</a:t>
            </a:r>
            <a:r>
              <a:rPr lang="cs-CZ" sz="1800" dirty="0" smtClean="0"/>
              <a:t>ro </a:t>
            </a:r>
            <a:r>
              <a:rPr lang="cs-CZ" sz="1800" dirty="0"/>
              <a:t>celé správní území kraje </a:t>
            </a:r>
          </a:p>
          <a:p>
            <a:pPr eaLnBrk="1" hangingPunct="1">
              <a:spcBef>
                <a:spcPts val="300"/>
              </a:spcBef>
              <a:spcAft>
                <a:spcPts val="300"/>
              </a:spcAft>
              <a:defRPr/>
            </a:pPr>
            <a:r>
              <a:rPr lang="cs-CZ" sz="1800" dirty="0"/>
              <a:t>předkládá je k projednání zastupitelstvu </a:t>
            </a:r>
            <a:r>
              <a:rPr lang="cs-CZ" sz="1800" dirty="0" smtClean="0"/>
              <a:t>kraje</a:t>
            </a:r>
          </a:p>
          <a:p>
            <a:pPr marL="0" indent="0" eaLnBrk="1" hangingPunct="1">
              <a:spcBef>
                <a:spcPts val="300"/>
              </a:spcBef>
              <a:spcAft>
                <a:spcPts val="300"/>
              </a:spcAft>
              <a:defRPr/>
            </a:pPr>
            <a:r>
              <a:rPr lang="cs-CZ" sz="1800" dirty="0" smtClean="0"/>
              <a:t>    průběžná </a:t>
            </a:r>
            <a:r>
              <a:rPr lang="cs-CZ" sz="1800" dirty="0"/>
              <a:t>aktualizace, úplná aktualizace po 4 letech </a:t>
            </a:r>
          </a:p>
          <a:p>
            <a:pPr eaLnBrk="1" hangingPunct="1">
              <a:spcBef>
                <a:spcPts val="300"/>
              </a:spcBef>
              <a:spcAft>
                <a:spcPts val="300"/>
              </a:spcAft>
              <a:buNone/>
              <a:defRPr/>
            </a:pPr>
            <a:r>
              <a:rPr lang="cs-CZ" sz="1600" b="1" dirty="0"/>
              <a:t>ÚAP </a:t>
            </a:r>
            <a:r>
              <a:rPr lang="cs-CZ" sz="1600" b="1" dirty="0" smtClean="0"/>
              <a:t>ČR </a:t>
            </a:r>
            <a:endParaRPr lang="cs-CZ" sz="1600" b="1" dirty="0"/>
          </a:p>
          <a:p>
            <a:pPr eaLnBrk="1" hangingPunct="1">
              <a:spcBef>
                <a:spcPts val="300"/>
              </a:spcBef>
              <a:spcAft>
                <a:spcPts val="300"/>
              </a:spcAft>
              <a:defRPr/>
            </a:pPr>
            <a:r>
              <a:rPr lang="cs-CZ" sz="1600" dirty="0"/>
              <a:t>pro celé správní území </a:t>
            </a:r>
            <a:r>
              <a:rPr lang="cs-CZ" sz="1600" dirty="0" smtClean="0"/>
              <a:t>ČR </a:t>
            </a:r>
            <a:endParaRPr lang="cs-CZ" sz="1600" dirty="0"/>
          </a:p>
          <a:p>
            <a:pPr eaLnBrk="1" hangingPunct="1">
              <a:spcBef>
                <a:spcPts val="300"/>
              </a:spcBef>
              <a:spcAft>
                <a:spcPts val="300"/>
              </a:spcAft>
              <a:defRPr/>
            </a:pPr>
            <a:r>
              <a:rPr lang="cs-CZ" sz="1600" dirty="0"/>
              <a:t>pořizuje </a:t>
            </a:r>
            <a:r>
              <a:rPr lang="cs-CZ" sz="1600" dirty="0" smtClean="0"/>
              <a:t>MMR pro svoji činnost s využitím </a:t>
            </a:r>
            <a:r>
              <a:rPr lang="cs-CZ" sz="1600" dirty="0"/>
              <a:t>ÚAP </a:t>
            </a:r>
            <a:r>
              <a:rPr lang="cs-CZ" sz="1600" dirty="0" smtClean="0"/>
              <a:t>krajů</a:t>
            </a:r>
            <a:endParaRPr lang="cs-CZ" sz="1600" dirty="0"/>
          </a:p>
          <a:p>
            <a:pPr marL="0" indent="0" eaLnBrk="1" hangingPunct="1">
              <a:spcBef>
                <a:spcPts val="600"/>
              </a:spcBef>
              <a:spcAft>
                <a:spcPts val="600"/>
              </a:spcAft>
              <a:buNone/>
              <a:defRPr/>
            </a:pPr>
            <a:endParaRPr lang="cs-CZ" sz="1600" dirty="0"/>
          </a:p>
          <a:p>
            <a:pPr marL="0" indent="0" eaLnBrk="1" hangingPunct="1">
              <a:spcBef>
                <a:spcPts val="600"/>
              </a:spcBef>
              <a:spcAft>
                <a:spcPts val="600"/>
              </a:spcAft>
              <a:buNone/>
              <a:defRPr/>
            </a:pPr>
            <a:endParaRPr lang="cs-CZ" sz="1600" dirty="0"/>
          </a:p>
        </p:txBody>
      </p:sp>
      <p:sp>
        <p:nvSpPr>
          <p:cNvPr id="35844" name="Zástupný symbol pro číslo snímku 3"/>
          <p:cNvSpPr>
            <a:spLocks noGrp="1"/>
          </p:cNvSpPr>
          <p:nvPr>
            <p:ph type="sldNum" sz="quarter" idx="12"/>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DA2D038-2A16-4A4A-83D3-5119F616E1C6}" type="slidenum">
              <a:rPr lang="cs-CZ" smtClean="0">
                <a:latin typeface="Arial" charset="0"/>
                <a:cs typeface="Arial" charset="0"/>
              </a:rPr>
              <a:pPr fontAlgn="base">
                <a:spcBef>
                  <a:spcPct val="0"/>
                </a:spcBef>
                <a:spcAft>
                  <a:spcPct val="0"/>
                </a:spcAft>
              </a:pPr>
              <a:t>41</a:t>
            </a:fld>
            <a:endParaRPr lang="cs-CZ" smtClean="0">
              <a:latin typeface="Arial" charset="0"/>
              <a:cs typeface="Arial" charset="0"/>
            </a:endParaRPr>
          </a:p>
        </p:txBody>
      </p:sp>
    </p:spTree>
    <p:extLst>
      <p:ext uri="{BB962C8B-B14F-4D97-AF65-F5344CB8AC3E}">
        <p14:creationId xmlns:p14="http://schemas.microsoft.com/office/powerpoint/2010/main" val="164411995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TextovéPole 2"/>
          <p:cNvSpPr txBox="1">
            <a:spLocks noChangeArrowheads="1"/>
          </p:cNvSpPr>
          <p:nvPr/>
        </p:nvSpPr>
        <p:spPr bwMode="auto">
          <a:xfrm>
            <a:off x="5292080" y="4365104"/>
            <a:ext cx="3003021" cy="954088"/>
          </a:xfrm>
          <a:prstGeom prst="rect">
            <a:avLst/>
          </a:prstGeom>
          <a:noFill/>
          <a:ln w="9525">
            <a:noFill/>
            <a:miter lim="800000"/>
            <a:headEnd/>
            <a:tailEnd/>
          </a:ln>
        </p:spPr>
        <p:txBody>
          <a:bodyPr wrap="square">
            <a:spAutoFit/>
          </a:bodyPr>
          <a:lstStyle/>
          <a:p>
            <a:r>
              <a:rPr lang="cs-CZ" sz="2800" b="1" dirty="0"/>
              <a:t>ÚAP ORP Děčín </a:t>
            </a:r>
            <a:r>
              <a:rPr lang="cs-CZ" sz="2800" dirty="0"/>
              <a:t>– textová část</a:t>
            </a:r>
          </a:p>
        </p:txBody>
      </p:sp>
      <p:sp>
        <p:nvSpPr>
          <p:cNvPr id="38916" name="Zástupný symbol pro číslo snímku 3"/>
          <p:cNvSpPr>
            <a:spLocks noGrp="1"/>
          </p:cNvSpPr>
          <p:nvPr>
            <p:ph type="sldNum" sz="quarter" idx="12"/>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07C2A594-80D0-4104-8B26-8C0568A5AFF0}" type="slidenum">
              <a:rPr lang="cs-CZ" smtClean="0">
                <a:latin typeface="Arial" charset="0"/>
                <a:cs typeface="Arial" charset="0"/>
              </a:rPr>
              <a:pPr fontAlgn="base">
                <a:spcBef>
                  <a:spcPct val="0"/>
                </a:spcBef>
                <a:spcAft>
                  <a:spcPct val="0"/>
                </a:spcAft>
              </a:pPr>
              <a:t>42</a:t>
            </a:fld>
            <a:endParaRPr lang="cs-CZ" smtClean="0">
              <a:latin typeface="Arial" charset="0"/>
              <a:cs typeface="Arial" charset="0"/>
            </a:endParaRPr>
          </a:p>
        </p:txBody>
      </p:sp>
      <p:pic>
        <p:nvPicPr>
          <p:cNvPr id="6" name="Obrázek 5"/>
          <p:cNvPicPr/>
          <p:nvPr/>
        </p:nvPicPr>
        <p:blipFill rotWithShape="1">
          <a:blip r:embed="rId3"/>
          <a:srcRect l="65435" t="9734" r="15844" b="5782"/>
          <a:stretch/>
        </p:blipFill>
        <p:spPr bwMode="auto">
          <a:xfrm>
            <a:off x="107504" y="32910"/>
            <a:ext cx="4680520" cy="682509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3127317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p:cNvPicPr>
            <a:picLocks noChangeAspect="1" noChangeArrowheads="1"/>
          </p:cNvPicPr>
          <p:nvPr/>
        </p:nvPicPr>
        <p:blipFill>
          <a:blip r:embed="rId3"/>
          <a:srcRect/>
          <a:stretch>
            <a:fillRect/>
          </a:stretch>
        </p:blipFill>
        <p:spPr bwMode="auto">
          <a:xfrm>
            <a:off x="141288" y="214313"/>
            <a:ext cx="8753475" cy="5786437"/>
          </a:xfrm>
          <a:prstGeom prst="rect">
            <a:avLst/>
          </a:prstGeom>
          <a:solidFill>
            <a:srgbClr val="FFFFFF"/>
          </a:solidFill>
          <a:ln w="9525">
            <a:noFill/>
            <a:miter lim="800000"/>
            <a:headEnd/>
            <a:tailEnd/>
          </a:ln>
        </p:spPr>
      </p:pic>
      <p:sp>
        <p:nvSpPr>
          <p:cNvPr id="40963" name="TextovéPole 2"/>
          <p:cNvSpPr txBox="1">
            <a:spLocks noChangeArrowheads="1"/>
          </p:cNvSpPr>
          <p:nvPr/>
        </p:nvSpPr>
        <p:spPr bwMode="auto">
          <a:xfrm>
            <a:off x="2617800" y="5677584"/>
            <a:ext cx="3800450" cy="646331"/>
          </a:xfrm>
          <a:prstGeom prst="rect">
            <a:avLst/>
          </a:prstGeom>
          <a:noFill/>
          <a:ln w="9525">
            <a:noFill/>
            <a:miter lim="800000"/>
            <a:headEnd/>
            <a:tailEnd/>
          </a:ln>
        </p:spPr>
        <p:txBody>
          <a:bodyPr wrap="square">
            <a:spAutoFit/>
          </a:bodyPr>
          <a:lstStyle/>
          <a:p>
            <a:r>
              <a:rPr lang="cs-CZ" b="1" dirty="0"/>
              <a:t>ÚAP ORP Děčín –</a:t>
            </a:r>
          </a:p>
          <a:p>
            <a:r>
              <a:rPr lang="cs-CZ" dirty="0"/>
              <a:t>Velká Bukovina problém silnice I/13</a:t>
            </a:r>
          </a:p>
        </p:txBody>
      </p:sp>
      <p:sp>
        <p:nvSpPr>
          <p:cNvPr id="4" name="Šipka nahoru 3"/>
          <p:cNvSpPr/>
          <p:nvPr/>
        </p:nvSpPr>
        <p:spPr>
          <a:xfrm>
            <a:off x="3214688" y="4357688"/>
            <a:ext cx="285750" cy="1143000"/>
          </a:xfrm>
          <a:prstGeom prst="upArrow">
            <a:avLst/>
          </a:prstGeom>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cs-CZ"/>
          </a:p>
        </p:txBody>
      </p:sp>
      <p:sp>
        <p:nvSpPr>
          <p:cNvPr id="40965" name="Zástupný symbol pro číslo snímku 4"/>
          <p:cNvSpPr>
            <a:spLocks noGrp="1"/>
          </p:cNvSpPr>
          <p:nvPr>
            <p:ph type="sldNum" sz="quarter" idx="12"/>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00844093-B888-47B5-9CEF-7024FED2668A}" type="slidenum">
              <a:rPr lang="cs-CZ" smtClean="0">
                <a:latin typeface="Arial" charset="0"/>
                <a:cs typeface="Arial" charset="0"/>
              </a:rPr>
              <a:pPr fontAlgn="base">
                <a:spcBef>
                  <a:spcPct val="0"/>
                </a:spcBef>
                <a:spcAft>
                  <a:spcPct val="0"/>
                </a:spcAft>
              </a:pPr>
              <a:t>43</a:t>
            </a:fld>
            <a:endParaRPr lang="cs-CZ" smtClean="0">
              <a:latin typeface="Arial" charset="0"/>
              <a:cs typeface="Arial" charset="0"/>
            </a:endParaRPr>
          </a:p>
        </p:txBody>
      </p:sp>
    </p:spTree>
    <p:extLst>
      <p:ext uri="{BB962C8B-B14F-4D97-AF65-F5344CB8AC3E}">
        <p14:creationId xmlns:p14="http://schemas.microsoft.com/office/powerpoint/2010/main" val="165653666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3"/>
          <p:cNvPicPr>
            <a:picLocks noChangeAspect="1" noChangeArrowheads="1"/>
          </p:cNvPicPr>
          <p:nvPr/>
        </p:nvPicPr>
        <p:blipFill>
          <a:blip r:embed="rId3"/>
          <a:srcRect/>
          <a:stretch>
            <a:fillRect/>
          </a:stretch>
        </p:blipFill>
        <p:spPr bwMode="auto">
          <a:xfrm>
            <a:off x="0" y="-83"/>
            <a:ext cx="5857875" cy="6834188"/>
          </a:xfrm>
          <a:prstGeom prst="rect">
            <a:avLst/>
          </a:prstGeom>
          <a:solidFill>
            <a:srgbClr val="FFFFFF"/>
          </a:solidFill>
          <a:ln w="9525">
            <a:noFill/>
            <a:miter lim="800000"/>
            <a:headEnd/>
            <a:tailEnd/>
          </a:ln>
        </p:spPr>
      </p:pic>
      <p:sp>
        <p:nvSpPr>
          <p:cNvPr id="39939" name="TextovéPole 2"/>
          <p:cNvSpPr txBox="1">
            <a:spLocks noChangeArrowheads="1"/>
          </p:cNvSpPr>
          <p:nvPr/>
        </p:nvSpPr>
        <p:spPr bwMode="auto">
          <a:xfrm>
            <a:off x="6012160" y="2143125"/>
            <a:ext cx="2703215" cy="830997"/>
          </a:xfrm>
          <a:prstGeom prst="rect">
            <a:avLst/>
          </a:prstGeom>
          <a:noFill/>
          <a:ln w="9525">
            <a:noFill/>
            <a:miter lim="800000"/>
            <a:headEnd/>
            <a:tailEnd/>
          </a:ln>
        </p:spPr>
        <p:txBody>
          <a:bodyPr wrap="square">
            <a:spAutoFit/>
          </a:bodyPr>
          <a:lstStyle/>
          <a:p>
            <a:r>
              <a:rPr lang="cs-CZ" sz="2400" b="1" dirty="0"/>
              <a:t>ÚAP ORP Děčín </a:t>
            </a:r>
            <a:r>
              <a:rPr lang="cs-CZ" sz="2400" dirty="0"/>
              <a:t>– Velká Bukovina </a:t>
            </a:r>
          </a:p>
        </p:txBody>
      </p:sp>
      <p:sp>
        <p:nvSpPr>
          <p:cNvPr id="4" name="Šipka doleva 3"/>
          <p:cNvSpPr/>
          <p:nvPr/>
        </p:nvSpPr>
        <p:spPr>
          <a:xfrm>
            <a:off x="6715125" y="5500688"/>
            <a:ext cx="1143000" cy="285750"/>
          </a:xfrm>
          <a:prstGeom prst="leftArrow">
            <a:avLst/>
          </a:prstGeom>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cs-CZ"/>
          </a:p>
        </p:txBody>
      </p:sp>
      <p:sp>
        <p:nvSpPr>
          <p:cNvPr id="39941" name="Zástupný symbol pro číslo snímku 4"/>
          <p:cNvSpPr>
            <a:spLocks noGrp="1"/>
          </p:cNvSpPr>
          <p:nvPr>
            <p:ph type="sldNum" sz="quarter" idx="12"/>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5A272956-54EC-4B6D-9D4D-7AD3748A599B}" type="slidenum">
              <a:rPr lang="cs-CZ" smtClean="0">
                <a:latin typeface="Arial" charset="0"/>
                <a:cs typeface="Arial" charset="0"/>
              </a:rPr>
              <a:pPr fontAlgn="base">
                <a:spcBef>
                  <a:spcPct val="0"/>
                </a:spcBef>
                <a:spcAft>
                  <a:spcPct val="0"/>
                </a:spcAft>
              </a:pPr>
              <a:t>44</a:t>
            </a:fld>
            <a:endParaRPr lang="cs-CZ" smtClean="0">
              <a:latin typeface="Arial" charset="0"/>
              <a:cs typeface="Arial" charset="0"/>
            </a:endParaRPr>
          </a:p>
        </p:txBody>
      </p:sp>
    </p:spTree>
    <p:extLst>
      <p:ext uri="{BB962C8B-B14F-4D97-AF65-F5344CB8AC3E}">
        <p14:creationId xmlns:p14="http://schemas.microsoft.com/office/powerpoint/2010/main" val="3124932588"/>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7" name="TextovéPole 2"/>
          <p:cNvSpPr txBox="1">
            <a:spLocks noChangeArrowheads="1"/>
          </p:cNvSpPr>
          <p:nvPr/>
        </p:nvSpPr>
        <p:spPr bwMode="auto">
          <a:xfrm>
            <a:off x="5357813" y="2571750"/>
            <a:ext cx="3286125" cy="954088"/>
          </a:xfrm>
          <a:prstGeom prst="rect">
            <a:avLst/>
          </a:prstGeom>
          <a:noFill/>
          <a:ln w="9525">
            <a:noFill/>
            <a:miter lim="800000"/>
            <a:headEnd/>
            <a:tailEnd/>
          </a:ln>
        </p:spPr>
        <p:txBody>
          <a:bodyPr>
            <a:spAutoFit/>
          </a:bodyPr>
          <a:lstStyle/>
          <a:p>
            <a:r>
              <a:rPr lang="cs-CZ" sz="2800" b="1" dirty="0"/>
              <a:t>ÚAP ÚK </a:t>
            </a:r>
            <a:endParaRPr lang="cs-CZ" sz="2800" b="1" dirty="0" smtClean="0"/>
          </a:p>
          <a:p>
            <a:r>
              <a:rPr lang="cs-CZ" sz="2800" dirty="0" smtClean="0"/>
              <a:t>– </a:t>
            </a:r>
            <a:r>
              <a:rPr lang="cs-CZ" sz="2800" dirty="0"/>
              <a:t>textová část </a:t>
            </a:r>
          </a:p>
        </p:txBody>
      </p:sp>
      <p:sp>
        <p:nvSpPr>
          <p:cNvPr id="41988" name="Zástupný symbol pro číslo snímku 3"/>
          <p:cNvSpPr>
            <a:spLocks noGrp="1"/>
          </p:cNvSpPr>
          <p:nvPr>
            <p:ph type="sldNum" sz="quarter" idx="12"/>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C5028C18-CFFF-4E17-8F38-B214BE6BC8FE}" type="slidenum">
              <a:rPr lang="cs-CZ" smtClean="0">
                <a:latin typeface="Arial" charset="0"/>
                <a:cs typeface="Arial" charset="0"/>
              </a:rPr>
              <a:pPr fontAlgn="base">
                <a:spcBef>
                  <a:spcPct val="0"/>
                </a:spcBef>
                <a:spcAft>
                  <a:spcPct val="0"/>
                </a:spcAft>
              </a:pPr>
              <a:t>45</a:t>
            </a:fld>
            <a:endParaRPr lang="cs-CZ" smtClean="0">
              <a:latin typeface="Arial" charset="0"/>
              <a:cs typeface="Arial" charset="0"/>
            </a:endParaRPr>
          </a:p>
        </p:txBody>
      </p:sp>
      <p:pic>
        <p:nvPicPr>
          <p:cNvPr id="5" name="Obrázek 4"/>
          <p:cNvPicPr/>
          <p:nvPr/>
        </p:nvPicPr>
        <p:blipFill rotWithShape="1">
          <a:blip r:embed="rId3"/>
          <a:srcRect l="65435" t="10246" r="15844" b="10902"/>
          <a:stretch/>
        </p:blipFill>
        <p:spPr bwMode="auto">
          <a:xfrm>
            <a:off x="107504" y="54719"/>
            <a:ext cx="5040560" cy="647062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14192292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Šipka dolů 2"/>
          <p:cNvSpPr/>
          <p:nvPr/>
        </p:nvSpPr>
        <p:spPr>
          <a:xfrm>
            <a:off x="1042988" y="3573463"/>
            <a:ext cx="357187" cy="1071562"/>
          </a:xfrm>
          <a:prstGeom prst="downArrow">
            <a:avLst/>
          </a:prstGeom>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cs-CZ"/>
          </a:p>
        </p:txBody>
      </p:sp>
      <p:sp>
        <p:nvSpPr>
          <p:cNvPr id="43013" name="Zástupný symbol pro číslo snímku 4"/>
          <p:cNvSpPr>
            <a:spLocks noGrp="1"/>
          </p:cNvSpPr>
          <p:nvPr>
            <p:ph type="sldNum" sz="quarter" idx="12"/>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5E5FE7BB-5102-4079-8623-AE80D8D55ED6}" type="slidenum">
              <a:rPr lang="cs-CZ" smtClean="0">
                <a:latin typeface="Arial" charset="0"/>
                <a:cs typeface="Arial" charset="0"/>
              </a:rPr>
              <a:pPr fontAlgn="base">
                <a:spcBef>
                  <a:spcPct val="0"/>
                </a:spcBef>
                <a:spcAft>
                  <a:spcPct val="0"/>
                </a:spcAft>
              </a:pPr>
              <a:t>46</a:t>
            </a:fld>
            <a:endParaRPr lang="cs-CZ" smtClean="0">
              <a:latin typeface="Arial" charset="0"/>
              <a:cs typeface="Arial" charset="0"/>
            </a:endParaRPr>
          </a:p>
        </p:txBody>
      </p:sp>
      <p:pic>
        <p:nvPicPr>
          <p:cNvPr id="6" name="Picture 1" descr="C:\Users\ripova.c\Desktop\n.PNG"/>
          <p:cNvPicPr>
            <a:picLocks noChangeAspect="1" noChangeArrowheads="1"/>
          </p:cNvPicPr>
          <p:nvPr/>
        </p:nvPicPr>
        <p:blipFill>
          <a:blip r:embed="rId3"/>
          <a:srcRect/>
          <a:stretch>
            <a:fillRect/>
          </a:stretch>
        </p:blipFill>
        <p:spPr bwMode="auto">
          <a:xfrm>
            <a:off x="0" y="1556792"/>
            <a:ext cx="9144000" cy="4543425"/>
          </a:xfrm>
          <a:prstGeom prst="rect">
            <a:avLst/>
          </a:prstGeom>
          <a:noFill/>
          <a:ln w="9525">
            <a:noFill/>
            <a:miter lim="800000"/>
            <a:headEnd/>
            <a:tailEnd/>
          </a:ln>
        </p:spPr>
      </p:pic>
      <p:sp>
        <p:nvSpPr>
          <p:cNvPr id="2" name="Obdélník 1"/>
          <p:cNvSpPr/>
          <p:nvPr/>
        </p:nvSpPr>
        <p:spPr>
          <a:xfrm>
            <a:off x="4864307" y="931327"/>
            <a:ext cx="4008760" cy="461665"/>
          </a:xfrm>
          <a:prstGeom prst="rect">
            <a:avLst/>
          </a:prstGeom>
        </p:spPr>
        <p:txBody>
          <a:bodyPr wrap="square">
            <a:spAutoFit/>
          </a:bodyPr>
          <a:lstStyle/>
          <a:p>
            <a:r>
              <a:rPr lang="cs-CZ" sz="2400" b="1" dirty="0"/>
              <a:t>ÚAP ÚK </a:t>
            </a:r>
            <a:r>
              <a:rPr lang="cs-CZ" sz="2400" dirty="0"/>
              <a:t>– Velká Bukovina </a:t>
            </a:r>
          </a:p>
        </p:txBody>
      </p:sp>
      <p:sp>
        <p:nvSpPr>
          <p:cNvPr id="4" name="Šipka dolů 3"/>
          <p:cNvSpPr/>
          <p:nvPr/>
        </p:nvSpPr>
        <p:spPr>
          <a:xfrm>
            <a:off x="1115616" y="2636912"/>
            <a:ext cx="360040" cy="165618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80492679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5" name="TextovéPole 2"/>
          <p:cNvSpPr txBox="1">
            <a:spLocks noChangeArrowheads="1"/>
          </p:cNvSpPr>
          <p:nvPr/>
        </p:nvSpPr>
        <p:spPr bwMode="auto">
          <a:xfrm>
            <a:off x="251520" y="6345237"/>
            <a:ext cx="4896543" cy="461665"/>
          </a:xfrm>
          <a:prstGeom prst="rect">
            <a:avLst/>
          </a:prstGeom>
          <a:noFill/>
          <a:ln w="9525">
            <a:noFill/>
            <a:miter lim="800000"/>
            <a:headEnd/>
            <a:tailEnd/>
          </a:ln>
        </p:spPr>
        <p:txBody>
          <a:bodyPr wrap="square">
            <a:spAutoFit/>
          </a:bodyPr>
          <a:lstStyle/>
          <a:p>
            <a:r>
              <a:rPr lang="cs-CZ" sz="2400" b="1" dirty="0"/>
              <a:t>ÚAP </a:t>
            </a:r>
            <a:r>
              <a:rPr lang="cs-CZ" sz="2400" b="1" dirty="0" smtClean="0"/>
              <a:t>ÚK </a:t>
            </a:r>
            <a:r>
              <a:rPr lang="cs-CZ" sz="2400" dirty="0" smtClean="0"/>
              <a:t>– výkres problémů</a:t>
            </a:r>
            <a:endParaRPr lang="cs-CZ" sz="2400" dirty="0"/>
          </a:p>
        </p:txBody>
      </p:sp>
      <p:sp>
        <p:nvSpPr>
          <p:cNvPr id="44036" name="Zástupný symbol pro číslo snímku 3"/>
          <p:cNvSpPr>
            <a:spLocks noGrp="1"/>
          </p:cNvSpPr>
          <p:nvPr>
            <p:ph type="sldNum" sz="quarter" idx="12"/>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9F703447-082C-4CE2-92BA-DA3D33F17D83}" type="slidenum">
              <a:rPr lang="cs-CZ" smtClean="0">
                <a:latin typeface="Arial" charset="0"/>
                <a:cs typeface="Arial" charset="0"/>
              </a:rPr>
              <a:pPr fontAlgn="base">
                <a:spcBef>
                  <a:spcPct val="0"/>
                </a:spcBef>
                <a:spcAft>
                  <a:spcPct val="0"/>
                </a:spcAft>
              </a:pPr>
              <a:t>47</a:t>
            </a:fld>
            <a:endParaRPr lang="cs-CZ" smtClean="0">
              <a:latin typeface="Arial" charset="0"/>
              <a:cs typeface="Arial" charset="0"/>
            </a:endParaRPr>
          </a:p>
        </p:txBody>
      </p:sp>
      <p:pic>
        <p:nvPicPr>
          <p:cNvPr id="7" name="Obrázek 6"/>
          <p:cNvPicPr/>
          <p:nvPr/>
        </p:nvPicPr>
        <p:blipFill rotWithShape="1">
          <a:blip r:embed="rId3"/>
          <a:srcRect l="55995" t="11264" r="6558" b="4776"/>
          <a:stretch/>
        </p:blipFill>
        <p:spPr bwMode="auto">
          <a:xfrm>
            <a:off x="0" y="116632"/>
            <a:ext cx="9036496" cy="6048672"/>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11567624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5" name="TextovéPole 2"/>
          <p:cNvSpPr txBox="1">
            <a:spLocks noChangeArrowheads="1"/>
          </p:cNvSpPr>
          <p:nvPr/>
        </p:nvSpPr>
        <p:spPr bwMode="auto">
          <a:xfrm>
            <a:off x="251520" y="5894685"/>
            <a:ext cx="8064896" cy="461665"/>
          </a:xfrm>
          <a:prstGeom prst="rect">
            <a:avLst/>
          </a:prstGeom>
          <a:noFill/>
          <a:ln w="9525">
            <a:noFill/>
            <a:miter lim="800000"/>
            <a:headEnd/>
            <a:tailEnd/>
          </a:ln>
        </p:spPr>
        <p:txBody>
          <a:bodyPr wrap="square">
            <a:spAutoFit/>
          </a:bodyPr>
          <a:lstStyle/>
          <a:p>
            <a:r>
              <a:rPr lang="cs-CZ" sz="2400" b="1" dirty="0"/>
              <a:t>ÚAP </a:t>
            </a:r>
            <a:r>
              <a:rPr lang="cs-CZ" sz="2400" b="1" dirty="0" smtClean="0"/>
              <a:t>ÚK </a:t>
            </a:r>
            <a:r>
              <a:rPr lang="cs-CZ" sz="2400" dirty="0" smtClean="0"/>
              <a:t>– velká Bukovina – problém silnice I13</a:t>
            </a:r>
            <a:endParaRPr lang="cs-CZ" sz="2400" dirty="0"/>
          </a:p>
        </p:txBody>
      </p:sp>
      <p:sp>
        <p:nvSpPr>
          <p:cNvPr id="44036" name="Zástupný symbol pro číslo snímku 3"/>
          <p:cNvSpPr>
            <a:spLocks noGrp="1"/>
          </p:cNvSpPr>
          <p:nvPr>
            <p:ph type="sldNum" sz="quarter" idx="12"/>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9F703447-082C-4CE2-92BA-DA3D33F17D83}" type="slidenum">
              <a:rPr lang="cs-CZ" smtClean="0">
                <a:latin typeface="Arial" charset="0"/>
                <a:cs typeface="Arial" charset="0"/>
              </a:rPr>
              <a:pPr fontAlgn="base">
                <a:spcBef>
                  <a:spcPct val="0"/>
                </a:spcBef>
                <a:spcAft>
                  <a:spcPct val="0"/>
                </a:spcAft>
              </a:pPr>
              <a:t>48</a:t>
            </a:fld>
            <a:endParaRPr lang="cs-CZ" smtClean="0">
              <a:latin typeface="Arial" charset="0"/>
              <a:cs typeface="Arial" charset="0"/>
            </a:endParaRPr>
          </a:p>
        </p:txBody>
      </p:sp>
      <p:pic>
        <p:nvPicPr>
          <p:cNvPr id="6" name="Obrázek 5"/>
          <p:cNvPicPr/>
          <p:nvPr/>
        </p:nvPicPr>
        <p:blipFill rotWithShape="1">
          <a:blip r:embed="rId3"/>
          <a:srcRect l="50717" t="11774" r="9111" b="6297"/>
          <a:stretch/>
        </p:blipFill>
        <p:spPr bwMode="auto">
          <a:xfrm>
            <a:off x="107504" y="116632"/>
            <a:ext cx="7800786" cy="5438665"/>
          </a:xfrm>
          <a:prstGeom prst="rect">
            <a:avLst/>
          </a:prstGeom>
          <a:ln>
            <a:noFill/>
          </a:ln>
          <a:extLst>
            <a:ext uri="{53640926-AAD7-44D8-BBD7-CCE9431645EC}">
              <a14:shadowObscured xmlns:a14="http://schemas.microsoft.com/office/drawing/2010/main"/>
            </a:ext>
          </a:extLst>
        </p:spPr>
      </p:pic>
      <p:sp>
        <p:nvSpPr>
          <p:cNvPr id="2" name="Šipka nahoru 1"/>
          <p:cNvSpPr/>
          <p:nvPr/>
        </p:nvSpPr>
        <p:spPr>
          <a:xfrm>
            <a:off x="3563888" y="3068960"/>
            <a:ext cx="360040" cy="1368152"/>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87920197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714375" y="1785938"/>
            <a:ext cx="7972425" cy="642937"/>
          </a:xfrm>
        </p:spPr>
        <p:txBody>
          <a:bodyPr/>
          <a:lstStyle/>
          <a:p>
            <a:pPr eaLnBrk="1" hangingPunct="1">
              <a:defRPr/>
            </a:pPr>
            <a:r>
              <a:rPr lang="cs-CZ" sz="2800" dirty="0">
                <a:latin typeface="Arial" charset="0"/>
                <a:cs typeface="Arial" charset="0"/>
              </a:rPr>
              <a:t>Územní studie </a:t>
            </a:r>
            <a:r>
              <a:rPr lang="cs-CZ" sz="2400" dirty="0" smtClean="0">
                <a:latin typeface="Arial" charset="0"/>
                <a:cs typeface="Arial" charset="0"/>
              </a:rPr>
              <a:t>(ÚS)</a:t>
            </a:r>
            <a:endParaRPr lang="cs-CZ" sz="2100" dirty="0">
              <a:solidFill>
                <a:srgbClr val="7030A0"/>
              </a:solidFill>
            </a:endParaRPr>
          </a:p>
        </p:txBody>
      </p:sp>
      <p:sp>
        <p:nvSpPr>
          <p:cNvPr id="46083" name="Zástupný symbol pro obsah 2"/>
          <p:cNvSpPr>
            <a:spLocks noGrp="1"/>
          </p:cNvSpPr>
          <p:nvPr>
            <p:ph idx="1"/>
          </p:nvPr>
        </p:nvSpPr>
        <p:spPr>
          <a:xfrm>
            <a:off x="714375" y="2428875"/>
            <a:ext cx="7972425" cy="4357688"/>
          </a:xfrm>
        </p:spPr>
        <p:txBody>
          <a:bodyPr/>
          <a:lstStyle/>
          <a:p>
            <a:pPr eaLnBrk="1" hangingPunct="1">
              <a:spcBef>
                <a:spcPct val="0"/>
              </a:spcBef>
              <a:spcAft>
                <a:spcPts val="600"/>
              </a:spcAft>
              <a:buFont typeface="Arial" charset="0"/>
              <a:buNone/>
            </a:pPr>
            <a:r>
              <a:rPr lang="cs-CZ" sz="1600" dirty="0" smtClean="0">
                <a:latin typeface="Arial" charset="0"/>
                <a:cs typeface="Arial" charset="0"/>
              </a:rPr>
              <a:t>(§ 30 SZ) </a:t>
            </a:r>
          </a:p>
          <a:p>
            <a:pPr eaLnBrk="1" hangingPunct="1">
              <a:spcBef>
                <a:spcPts val="1200"/>
              </a:spcBef>
              <a:spcAft>
                <a:spcPts val="600"/>
              </a:spcAft>
            </a:pPr>
            <a:r>
              <a:rPr lang="cs-CZ" sz="2000" dirty="0" smtClean="0">
                <a:latin typeface="Arial" charset="0"/>
                <a:cs typeface="Arial" charset="0"/>
              </a:rPr>
              <a:t>řešení vybraných problémů v území</a:t>
            </a:r>
          </a:p>
          <a:p>
            <a:pPr marL="801688" eaLnBrk="1" hangingPunct="1">
              <a:spcBef>
                <a:spcPts val="300"/>
              </a:spcBef>
              <a:spcAft>
                <a:spcPts val="300"/>
              </a:spcAft>
            </a:pPr>
            <a:r>
              <a:rPr lang="cs-CZ" sz="1800" dirty="0" smtClean="0">
                <a:latin typeface="Arial" charset="0"/>
                <a:cs typeface="Arial" charset="0"/>
              </a:rPr>
              <a:t>veřejné infrastruktury (např. silničního obchvatu obce, vedení VN, …)</a:t>
            </a:r>
          </a:p>
          <a:p>
            <a:pPr marL="801688" eaLnBrk="1" hangingPunct="1">
              <a:spcBef>
                <a:spcPts val="300"/>
              </a:spcBef>
              <a:spcAft>
                <a:spcPts val="300"/>
              </a:spcAft>
            </a:pPr>
            <a:r>
              <a:rPr lang="cs-CZ" sz="1800" dirty="0" smtClean="0">
                <a:latin typeface="Arial" charset="0"/>
                <a:cs typeface="Arial" charset="0"/>
              </a:rPr>
              <a:t>územního systému ekologické stability</a:t>
            </a:r>
          </a:p>
          <a:p>
            <a:pPr marL="801688" eaLnBrk="1" hangingPunct="1">
              <a:spcBef>
                <a:spcPts val="300"/>
              </a:spcBef>
              <a:spcAft>
                <a:spcPts val="300"/>
              </a:spcAft>
            </a:pPr>
            <a:r>
              <a:rPr lang="cs-CZ" sz="1800" dirty="0" smtClean="0">
                <a:latin typeface="Arial" charset="0"/>
                <a:cs typeface="Arial" charset="0"/>
              </a:rPr>
              <a:t>využití a uspořádání území (např. plochy pro bydlení vymezené v ÚP)</a:t>
            </a:r>
          </a:p>
          <a:p>
            <a:pPr eaLnBrk="1" hangingPunct="1">
              <a:spcBef>
                <a:spcPts val="600"/>
              </a:spcBef>
              <a:spcAft>
                <a:spcPts val="600"/>
              </a:spcAft>
            </a:pPr>
            <a:r>
              <a:rPr lang="cs-CZ" sz="2000" dirty="0">
                <a:latin typeface="Arial" charset="0"/>
                <a:cs typeface="Arial" charset="0"/>
              </a:rPr>
              <a:t>ověřuje možnosti a podmínky změn v území</a:t>
            </a:r>
          </a:p>
          <a:p>
            <a:pPr eaLnBrk="1" hangingPunct="1">
              <a:spcBef>
                <a:spcPts val="600"/>
              </a:spcBef>
              <a:spcAft>
                <a:spcPts val="600"/>
              </a:spcAft>
            </a:pPr>
            <a:r>
              <a:rPr lang="cs-CZ" sz="2000" dirty="0">
                <a:latin typeface="Arial" charset="0"/>
                <a:cs typeface="Arial" charset="0"/>
              </a:rPr>
              <a:t>slouží jako podklad k pořizování </a:t>
            </a:r>
            <a:r>
              <a:rPr lang="cs-CZ" sz="2000" dirty="0" smtClean="0">
                <a:latin typeface="Arial" charset="0"/>
                <a:cs typeface="Arial" charset="0"/>
              </a:rPr>
              <a:t>PÚR, ÚPD a </a:t>
            </a:r>
            <a:r>
              <a:rPr lang="cs-CZ" sz="2000" dirty="0">
                <a:latin typeface="Arial" charset="0"/>
                <a:cs typeface="Arial" charset="0"/>
              </a:rPr>
              <a:t>jejích změn</a:t>
            </a:r>
          </a:p>
          <a:p>
            <a:pPr eaLnBrk="1" hangingPunct="1">
              <a:spcBef>
                <a:spcPts val="600"/>
              </a:spcBef>
              <a:spcAft>
                <a:spcPts val="600"/>
              </a:spcAft>
            </a:pPr>
            <a:r>
              <a:rPr lang="cs-CZ" sz="2000" dirty="0">
                <a:latin typeface="Arial" charset="0"/>
                <a:cs typeface="Arial" charset="0"/>
              </a:rPr>
              <a:t>slouží jako podklad pro rozhodování v území </a:t>
            </a:r>
          </a:p>
          <a:p>
            <a:pPr marL="801688" eaLnBrk="1" hangingPunct="1">
              <a:spcBef>
                <a:spcPts val="300"/>
              </a:spcBef>
              <a:spcAft>
                <a:spcPts val="300"/>
              </a:spcAft>
            </a:pPr>
            <a:endParaRPr lang="cs-CZ" sz="1800" dirty="0" smtClean="0">
              <a:latin typeface="Arial" charset="0"/>
              <a:cs typeface="Arial" charset="0"/>
            </a:endParaRPr>
          </a:p>
        </p:txBody>
      </p:sp>
      <p:sp>
        <p:nvSpPr>
          <p:cNvPr id="46084" name="Zástupný symbol pro číslo snímku 3"/>
          <p:cNvSpPr>
            <a:spLocks noGrp="1"/>
          </p:cNvSpPr>
          <p:nvPr>
            <p:ph type="sldNum" sz="quarter" idx="12"/>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3060D909-27A6-48E4-8E73-63E48B2EA92B}" type="slidenum">
              <a:rPr lang="cs-CZ" smtClean="0">
                <a:latin typeface="Arial" charset="0"/>
                <a:cs typeface="Arial" charset="0"/>
              </a:rPr>
              <a:pPr fontAlgn="base">
                <a:spcBef>
                  <a:spcPct val="0"/>
                </a:spcBef>
                <a:spcAft>
                  <a:spcPct val="0"/>
                </a:spcAft>
              </a:pPr>
              <a:t>49</a:t>
            </a:fld>
            <a:endParaRPr lang="cs-CZ" smtClean="0">
              <a:latin typeface="Arial" charset="0"/>
              <a:cs typeface="Arial" charset="0"/>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714375" y="1598837"/>
            <a:ext cx="7972425" cy="361678"/>
          </a:xfrm>
        </p:spPr>
        <p:txBody>
          <a:bodyPr/>
          <a:lstStyle/>
          <a:p>
            <a:pPr eaLnBrk="1" hangingPunct="1">
              <a:defRPr/>
            </a:pPr>
            <a:r>
              <a:rPr lang="cs-CZ" sz="2400" dirty="0" smtClean="0">
                <a:solidFill>
                  <a:schemeClr val="bg1">
                    <a:lumMod val="65000"/>
                  </a:schemeClr>
                </a:solidFill>
              </a:rPr>
              <a:t>Definice územního plánování </a:t>
            </a:r>
            <a:endParaRPr lang="cs-CZ" sz="2400" dirty="0">
              <a:solidFill>
                <a:schemeClr val="tx1">
                  <a:lumMod val="65000"/>
                  <a:lumOff val="35000"/>
                </a:schemeClr>
              </a:solidFill>
            </a:endParaRPr>
          </a:p>
        </p:txBody>
      </p:sp>
      <p:sp>
        <p:nvSpPr>
          <p:cNvPr id="3" name="Zástupný symbol pro obsah 2"/>
          <p:cNvSpPr>
            <a:spLocks noGrp="1"/>
          </p:cNvSpPr>
          <p:nvPr>
            <p:ph idx="1"/>
          </p:nvPr>
        </p:nvSpPr>
        <p:spPr>
          <a:xfrm>
            <a:off x="714375" y="2060849"/>
            <a:ext cx="7972425" cy="4654276"/>
          </a:xfrm>
        </p:spPr>
        <p:txBody>
          <a:bodyPr/>
          <a:lstStyle/>
          <a:p>
            <a:pPr eaLnBrk="1" hangingPunct="1">
              <a:spcBef>
                <a:spcPts val="1800"/>
              </a:spcBef>
              <a:buFont typeface="Arial" charset="0"/>
              <a:buNone/>
              <a:defRPr/>
            </a:pPr>
            <a:r>
              <a:rPr lang="cs-CZ" b="1" dirty="0" smtClean="0"/>
              <a:t>ECTP-CEU </a:t>
            </a:r>
            <a:r>
              <a:rPr lang="cs-CZ" sz="2400" b="1" dirty="0" smtClean="0"/>
              <a:t>- </a:t>
            </a:r>
            <a:r>
              <a:rPr lang="cs-CZ" sz="2400" dirty="0" smtClean="0"/>
              <a:t>Evropská rada urbanistů</a:t>
            </a:r>
          </a:p>
          <a:p>
            <a:pPr marL="0" indent="0" algn="just" eaLnBrk="1" hangingPunct="1">
              <a:spcBef>
                <a:spcPts val="1800"/>
              </a:spcBef>
              <a:buFont typeface="Arial" charset="0"/>
              <a:buNone/>
              <a:defRPr/>
            </a:pPr>
            <a:r>
              <a:rPr lang="cs-CZ" sz="2400" dirty="0" smtClean="0"/>
              <a:t>„……</a:t>
            </a:r>
            <a:r>
              <a:rPr lang="cs-CZ" sz="2400" u="sng" dirty="0" smtClean="0"/>
              <a:t>činnost,</a:t>
            </a:r>
            <a:r>
              <a:rPr lang="cs-CZ" sz="2400" dirty="0" smtClean="0"/>
              <a:t> </a:t>
            </a:r>
            <a:r>
              <a:rPr lang="cs-CZ" sz="2400" u="sng" dirty="0" smtClean="0"/>
              <a:t>rozvíjející</a:t>
            </a:r>
            <a:r>
              <a:rPr lang="cs-CZ" sz="2400" dirty="0" smtClean="0"/>
              <a:t> městské a venkovské </a:t>
            </a:r>
            <a:r>
              <a:rPr lang="cs-CZ" sz="2400" u="sng" dirty="0" smtClean="0"/>
              <a:t>prostředí</a:t>
            </a:r>
            <a:r>
              <a:rPr lang="cs-CZ" sz="2400" dirty="0" smtClean="0"/>
              <a:t>   s ohledem na </a:t>
            </a:r>
            <a:r>
              <a:rPr lang="cs-CZ" sz="2400" u="sng" dirty="0" smtClean="0"/>
              <a:t>zájmy společnosti</a:t>
            </a:r>
            <a:r>
              <a:rPr lang="cs-CZ" sz="2400" dirty="0" smtClean="0"/>
              <a:t> jako celku, </a:t>
            </a:r>
            <a:r>
              <a:rPr lang="cs-CZ" sz="2400" u="sng" dirty="0" smtClean="0"/>
              <a:t>potřeby sídel</a:t>
            </a:r>
            <a:r>
              <a:rPr lang="cs-CZ" sz="2400" dirty="0" smtClean="0"/>
              <a:t> a </a:t>
            </a:r>
            <a:r>
              <a:rPr lang="cs-CZ" sz="2400" u="sng" dirty="0" smtClean="0"/>
              <a:t>regionů</a:t>
            </a:r>
            <a:r>
              <a:rPr lang="cs-CZ" sz="2400" dirty="0" smtClean="0"/>
              <a:t> …s důrazem na </a:t>
            </a:r>
            <a:r>
              <a:rPr lang="cs-CZ" sz="2400" u="sng" dirty="0" smtClean="0"/>
              <a:t>dlouhodobé procesy</a:t>
            </a:r>
            <a:r>
              <a:rPr lang="cs-CZ" sz="2400" dirty="0" smtClean="0"/>
              <a:t> v území. </a:t>
            </a:r>
          </a:p>
          <a:p>
            <a:pPr marL="0" indent="0" eaLnBrk="1" hangingPunct="1">
              <a:spcBef>
                <a:spcPts val="2400"/>
              </a:spcBef>
              <a:buNone/>
            </a:pPr>
            <a:r>
              <a:rPr lang="cs-CZ" b="1" dirty="0">
                <a:latin typeface="Arial" charset="0"/>
                <a:cs typeface="Arial" charset="0"/>
              </a:rPr>
              <a:t>AUÚP ČR </a:t>
            </a:r>
            <a:r>
              <a:rPr lang="cs-CZ" sz="2400" dirty="0">
                <a:latin typeface="Arial" charset="0"/>
                <a:cs typeface="Arial" charset="0"/>
              </a:rPr>
              <a:t>– Asociace pro urbanismus a územní plánování</a:t>
            </a:r>
            <a:r>
              <a:rPr lang="cs-CZ" sz="2400" b="1" dirty="0">
                <a:latin typeface="Arial" charset="0"/>
                <a:cs typeface="Arial" charset="0"/>
              </a:rPr>
              <a:t> </a:t>
            </a:r>
            <a:r>
              <a:rPr lang="cs-CZ" sz="2000" b="1" dirty="0">
                <a:latin typeface="Arial" charset="0"/>
                <a:cs typeface="Arial" charset="0"/>
              </a:rPr>
              <a:t>(</a:t>
            </a:r>
            <a:r>
              <a:rPr lang="cs-CZ" sz="2000" dirty="0">
                <a:latin typeface="Arial" charset="0"/>
                <a:cs typeface="Arial" charset="0"/>
              </a:rPr>
              <a:t>je členem ECTP-CEU - Evropské rady urbanistů</a:t>
            </a:r>
            <a:r>
              <a:rPr lang="cs-CZ" sz="2000" b="1" dirty="0">
                <a:latin typeface="Arial" charset="0"/>
                <a:cs typeface="Arial" charset="0"/>
              </a:rPr>
              <a:t>) </a:t>
            </a:r>
          </a:p>
          <a:p>
            <a:pPr marL="0" indent="0" algn="just" eaLnBrk="1" hangingPunct="1">
              <a:spcBef>
                <a:spcPts val="1200"/>
              </a:spcBef>
              <a:buNone/>
            </a:pPr>
            <a:r>
              <a:rPr lang="cs-CZ" sz="2400" dirty="0" smtClean="0">
                <a:latin typeface="Arial" charset="0"/>
                <a:cs typeface="Arial" charset="0"/>
              </a:rPr>
              <a:t>„...cílem </a:t>
            </a:r>
            <a:r>
              <a:rPr lang="cs-CZ" sz="2400" dirty="0">
                <a:latin typeface="Arial" charset="0"/>
                <a:cs typeface="Arial" charset="0"/>
              </a:rPr>
              <a:t>je </a:t>
            </a:r>
            <a:r>
              <a:rPr lang="cs-CZ" sz="2400" u="sng" dirty="0">
                <a:latin typeface="Arial" charset="0"/>
                <a:cs typeface="Arial" charset="0"/>
              </a:rPr>
              <a:t>ovlivňovat lidské konání</a:t>
            </a:r>
            <a:r>
              <a:rPr lang="cs-CZ" sz="2400" dirty="0">
                <a:latin typeface="Arial" charset="0"/>
                <a:cs typeface="Arial" charset="0"/>
              </a:rPr>
              <a:t> tak, aby směřovalo </a:t>
            </a:r>
            <a:r>
              <a:rPr lang="cs-CZ" sz="2400" dirty="0" smtClean="0">
                <a:latin typeface="Arial" charset="0"/>
                <a:cs typeface="Arial" charset="0"/>
              </a:rPr>
              <a:t>k </a:t>
            </a:r>
            <a:r>
              <a:rPr lang="cs-CZ" sz="2400" u="sng" dirty="0">
                <a:latin typeface="Arial" charset="0"/>
                <a:cs typeface="Arial" charset="0"/>
              </a:rPr>
              <a:t>optimálnímu vývoji sídelních struktur</a:t>
            </a:r>
            <a:r>
              <a:rPr lang="cs-CZ" sz="2400" dirty="0">
                <a:latin typeface="Arial" charset="0"/>
                <a:cs typeface="Arial" charset="0"/>
              </a:rPr>
              <a:t>, </a:t>
            </a:r>
            <a:r>
              <a:rPr lang="cs-CZ" sz="2400" u="sng" dirty="0">
                <a:latin typeface="Arial" charset="0"/>
                <a:cs typeface="Arial" charset="0"/>
              </a:rPr>
              <a:t>harmonickému uspořádání území</a:t>
            </a:r>
            <a:r>
              <a:rPr lang="cs-CZ" sz="2400" dirty="0">
                <a:latin typeface="Arial" charset="0"/>
                <a:cs typeface="Arial" charset="0"/>
              </a:rPr>
              <a:t>, </a:t>
            </a:r>
            <a:r>
              <a:rPr lang="cs-CZ" sz="2400" u="sng" dirty="0">
                <a:latin typeface="Arial" charset="0"/>
                <a:cs typeface="Arial" charset="0"/>
              </a:rPr>
              <a:t>udržení ekologické rovnováhy</a:t>
            </a:r>
            <a:r>
              <a:rPr lang="cs-CZ" sz="2400" dirty="0">
                <a:latin typeface="Arial" charset="0"/>
                <a:cs typeface="Arial" charset="0"/>
              </a:rPr>
              <a:t> a </a:t>
            </a:r>
            <a:r>
              <a:rPr lang="cs-CZ" sz="2400" u="sng" dirty="0">
                <a:latin typeface="Arial" charset="0"/>
                <a:cs typeface="Arial" charset="0"/>
              </a:rPr>
              <a:t>ochraně kulturního dědictví</a:t>
            </a:r>
            <a:r>
              <a:rPr lang="cs-CZ" sz="2400" dirty="0">
                <a:latin typeface="Arial" charset="0"/>
                <a:cs typeface="Arial" charset="0"/>
              </a:rPr>
              <a:t>“</a:t>
            </a:r>
          </a:p>
          <a:p>
            <a:pPr marL="0" indent="0" algn="just" eaLnBrk="1" hangingPunct="1">
              <a:spcBef>
                <a:spcPts val="1800"/>
              </a:spcBef>
              <a:buFont typeface="Arial" charset="0"/>
              <a:buNone/>
              <a:defRPr/>
            </a:pPr>
            <a:endParaRPr lang="cs-CZ" sz="2400" dirty="0" smtClean="0"/>
          </a:p>
        </p:txBody>
      </p:sp>
      <p:sp>
        <p:nvSpPr>
          <p:cNvPr id="16388" name="Zástupný symbol pro číslo snímku 3"/>
          <p:cNvSpPr>
            <a:spLocks noGrp="1"/>
          </p:cNvSpPr>
          <p:nvPr>
            <p:ph type="sldNum" sz="quarter" idx="12"/>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891044EA-AC35-45A2-A98D-59EAB0567DE1}" type="slidenum">
              <a:rPr lang="cs-CZ" smtClean="0">
                <a:latin typeface="Arial" charset="0"/>
                <a:cs typeface="Arial" charset="0"/>
              </a:rPr>
              <a:pPr fontAlgn="base">
                <a:spcBef>
                  <a:spcPct val="0"/>
                </a:spcBef>
                <a:spcAft>
                  <a:spcPct val="0"/>
                </a:spcAft>
              </a:pPr>
              <a:t>5</a:t>
            </a:fld>
            <a:endParaRPr lang="cs-CZ" dirty="0" smtClean="0">
              <a:latin typeface="Arial" charset="0"/>
              <a:cs typeface="Arial" charset="0"/>
            </a:endParaRP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Nadpis 1"/>
          <p:cNvSpPr>
            <a:spLocks noGrp="1"/>
          </p:cNvSpPr>
          <p:nvPr>
            <p:ph type="title"/>
          </p:nvPr>
        </p:nvSpPr>
        <p:spPr>
          <a:xfrm>
            <a:off x="714375" y="1628800"/>
            <a:ext cx="7972425" cy="432049"/>
          </a:xfrm>
        </p:spPr>
        <p:txBody>
          <a:bodyPr/>
          <a:lstStyle/>
          <a:p>
            <a:pPr eaLnBrk="1" hangingPunct="1"/>
            <a:r>
              <a:rPr lang="cs-CZ" sz="2000" dirty="0">
                <a:latin typeface="Arial" charset="0"/>
                <a:cs typeface="Arial" charset="0"/>
              </a:rPr>
              <a:t>Územní studie (ÚS)</a:t>
            </a:r>
            <a:endParaRPr lang="cs-CZ" sz="2000" dirty="0" smtClean="0">
              <a:solidFill>
                <a:srgbClr val="7030A0"/>
              </a:solidFill>
              <a:latin typeface="Arial" charset="0"/>
              <a:cs typeface="Arial" charset="0"/>
            </a:endParaRPr>
          </a:p>
        </p:txBody>
      </p:sp>
      <p:sp>
        <p:nvSpPr>
          <p:cNvPr id="49155" name="Zástupný symbol pro obsah 2"/>
          <p:cNvSpPr>
            <a:spLocks noGrp="1"/>
          </p:cNvSpPr>
          <p:nvPr>
            <p:ph idx="1"/>
          </p:nvPr>
        </p:nvSpPr>
        <p:spPr>
          <a:xfrm>
            <a:off x="714375" y="2132856"/>
            <a:ext cx="7972425" cy="4582269"/>
          </a:xfrm>
        </p:spPr>
        <p:txBody>
          <a:bodyPr/>
          <a:lstStyle/>
          <a:p>
            <a:pPr eaLnBrk="1" hangingPunct="1">
              <a:spcBef>
                <a:spcPts val="300"/>
              </a:spcBef>
              <a:spcAft>
                <a:spcPts val="300"/>
              </a:spcAft>
              <a:buFont typeface="Arial" charset="0"/>
              <a:buNone/>
            </a:pPr>
            <a:r>
              <a:rPr lang="cs-CZ" sz="2000" b="1" dirty="0" smtClean="0">
                <a:latin typeface="Arial" charset="0"/>
                <a:cs typeface="Arial" charset="0"/>
              </a:rPr>
              <a:t>Pořizovatel pořizuje ÚS</a:t>
            </a:r>
          </a:p>
          <a:p>
            <a:pPr eaLnBrk="1" hangingPunct="1">
              <a:spcBef>
                <a:spcPts val="300"/>
              </a:spcBef>
              <a:spcAft>
                <a:spcPts val="300"/>
              </a:spcAft>
            </a:pPr>
            <a:r>
              <a:rPr lang="cs-CZ" sz="2000" dirty="0" smtClean="0">
                <a:latin typeface="Arial" charset="0"/>
                <a:cs typeface="Arial" charset="0"/>
              </a:rPr>
              <a:t>z vlastního podnětu </a:t>
            </a:r>
          </a:p>
          <a:p>
            <a:pPr eaLnBrk="1" hangingPunct="1">
              <a:spcBef>
                <a:spcPts val="300"/>
              </a:spcBef>
              <a:spcAft>
                <a:spcPts val="300"/>
              </a:spcAft>
            </a:pPr>
            <a:r>
              <a:rPr lang="cs-CZ" sz="2000" dirty="0" smtClean="0">
                <a:latin typeface="Arial" charset="0"/>
                <a:cs typeface="Arial" charset="0"/>
              </a:rPr>
              <a:t>z jiného podnětu (může podmínit úplnou nebo částečnou úhradou nákladů) </a:t>
            </a:r>
          </a:p>
          <a:p>
            <a:pPr eaLnBrk="1" hangingPunct="1">
              <a:spcBef>
                <a:spcPts val="300"/>
              </a:spcBef>
              <a:spcAft>
                <a:spcPts val="300"/>
              </a:spcAft>
            </a:pPr>
            <a:r>
              <a:rPr lang="cs-CZ" sz="2000" dirty="0" smtClean="0">
                <a:latin typeface="Arial" charset="0"/>
                <a:cs typeface="Arial" charset="0"/>
              </a:rPr>
              <a:t>pořizovatel může v zadání stanovit, že ten kdo bude realizovat změnu, může zajistit zpracování na své náklady </a:t>
            </a:r>
          </a:p>
          <a:p>
            <a:pPr eaLnBrk="1" hangingPunct="1">
              <a:spcBef>
                <a:spcPts val="300"/>
              </a:spcBef>
              <a:spcAft>
                <a:spcPts val="300"/>
              </a:spcAft>
            </a:pPr>
            <a:r>
              <a:rPr lang="cs-CZ" sz="2000" dirty="0" smtClean="0">
                <a:latin typeface="Arial" charset="0"/>
                <a:cs typeface="Arial" charset="0"/>
              </a:rPr>
              <a:t>úkol z </a:t>
            </a:r>
            <a:r>
              <a:rPr lang="cs-CZ" sz="2000" b="1" dirty="0" smtClean="0">
                <a:latin typeface="Arial" charset="0"/>
                <a:cs typeface="Arial" charset="0"/>
              </a:rPr>
              <a:t>územního plánu -  </a:t>
            </a:r>
            <a:r>
              <a:rPr lang="cs-CZ" sz="2000" dirty="0" smtClean="0">
                <a:latin typeface="Arial" charset="0"/>
                <a:cs typeface="Arial" charset="0"/>
              </a:rPr>
              <a:t>podmíní možnost využití plochy pořízením US </a:t>
            </a:r>
          </a:p>
          <a:p>
            <a:pPr marL="0" indent="0" eaLnBrk="1" hangingPunct="1">
              <a:spcBef>
                <a:spcPts val="300"/>
              </a:spcBef>
              <a:spcAft>
                <a:spcPts val="300"/>
              </a:spcAft>
              <a:buNone/>
              <a:tabLst>
                <a:tab pos="2867025" algn="l"/>
              </a:tabLst>
              <a:defRPr/>
            </a:pPr>
            <a:r>
              <a:rPr lang="cs-CZ" sz="2000" dirty="0"/>
              <a:t>úkol z </a:t>
            </a:r>
            <a:r>
              <a:rPr lang="cs-CZ" sz="2000" b="1" dirty="0"/>
              <a:t>územního plánu </a:t>
            </a:r>
            <a:r>
              <a:rPr lang="cs-CZ" sz="2000" dirty="0"/>
              <a:t>- možnost využití plochy podmíněna </a:t>
            </a:r>
            <a:r>
              <a:rPr lang="cs-CZ" sz="2000" dirty="0" smtClean="0"/>
              <a:t>		pořízením </a:t>
            </a:r>
            <a:r>
              <a:rPr lang="cs-CZ" sz="2000" dirty="0"/>
              <a:t>US </a:t>
            </a:r>
          </a:p>
          <a:p>
            <a:pPr eaLnBrk="1" hangingPunct="1">
              <a:spcBef>
                <a:spcPts val="300"/>
              </a:spcBef>
              <a:spcAft>
                <a:spcPts val="300"/>
              </a:spcAft>
              <a:defRPr/>
            </a:pPr>
            <a:r>
              <a:rPr lang="cs-CZ" sz="2000" dirty="0"/>
              <a:t>stanovena lhůta pro pořízení (</a:t>
            </a:r>
            <a:r>
              <a:rPr lang="cs-CZ" sz="2000" dirty="0" smtClean="0"/>
              <a:t>přiměřená – 4 roky)</a:t>
            </a:r>
            <a:endParaRPr lang="cs-CZ" sz="2000" dirty="0"/>
          </a:p>
          <a:p>
            <a:pPr eaLnBrk="1" hangingPunct="1">
              <a:spcBef>
                <a:spcPts val="300"/>
              </a:spcBef>
              <a:spcAft>
                <a:spcPts val="300"/>
              </a:spcAft>
              <a:defRPr/>
            </a:pPr>
            <a:r>
              <a:rPr lang="cs-CZ" sz="2000" dirty="0"/>
              <a:t>znamená „stavební uzávěru“</a:t>
            </a:r>
          </a:p>
          <a:p>
            <a:pPr eaLnBrk="1" hangingPunct="1">
              <a:spcBef>
                <a:spcPts val="300"/>
              </a:spcBef>
              <a:spcAft>
                <a:spcPts val="300"/>
              </a:spcAft>
              <a:defRPr/>
            </a:pPr>
            <a:r>
              <a:rPr lang="cs-CZ" sz="2000" dirty="0"/>
              <a:t>finanční náklady pro obec </a:t>
            </a:r>
          </a:p>
          <a:p>
            <a:pPr eaLnBrk="1" hangingPunct="1">
              <a:spcBef>
                <a:spcPts val="300"/>
              </a:spcBef>
              <a:spcAft>
                <a:spcPts val="300"/>
              </a:spcAft>
              <a:buFont typeface="Arial" charset="0"/>
              <a:buNone/>
            </a:pPr>
            <a:endParaRPr lang="cs-CZ" sz="2000" dirty="0" smtClean="0">
              <a:latin typeface="Arial" charset="0"/>
              <a:cs typeface="Arial" charset="0"/>
            </a:endParaRPr>
          </a:p>
        </p:txBody>
      </p:sp>
      <p:sp>
        <p:nvSpPr>
          <p:cNvPr id="49156" name="Zástupný symbol pro číslo snímku 3"/>
          <p:cNvSpPr>
            <a:spLocks noGrp="1"/>
          </p:cNvSpPr>
          <p:nvPr>
            <p:ph type="sldNum" sz="quarter" idx="12"/>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8E69FD40-B729-435E-970E-D939D4857411}" type="slidenum">
              <a:rPr lang="cs-CZ" smtClean="0">
                <a:latin typeface="Arial" charset="0"/>
                <a:cs typeface="Arial" charset="0"/>
              </a:rPr>
              <a:pPr fontAlgn="base">
                <a:spcBef>
                  <a:spcPct val="0"/>
                </a:spcBef>
                <a:spcAft>
                  <a:spcPct val="0"/>
                </a:spcAft>
              </a:pPr>
              <a:t>50</a:t>
            </a:fld>
            <a:endParaRPr lang="cs-CZ" smtClean="0">
              <a:latin typeface="Arial" charset="0"/>
              <a:cs typeface="Arial" charset="0"/>
            </a:endParaRP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p:cNvPicPr>
            <a:picLocks noChangeAspect="1" noChangeArrowheads="1"/>
          </p:cNvPicPr>
          <p:nvPr/>
        </p:nvPicPr>
        <p:blipFill>
          <a:blip r:embed="rId3"/>
          <a:srcRect/>
          <a:stretch>
            <a:fillRect/>
          </a:stretch>
        </p:blipFill>
        <p:spPr bwMode="auto">
          <a:xfrm>
            <a:off x="0" y="0"/>
            <a:ext cx="7500938" cy="6749186"/>
          </a:xfrm>
          <a:prstGeom prst="rect">
            <a:avLst/>
          </a:prstGeom>
          <a:noFill/>
          <a:ln w="9525">
            <a:noFill/>
            <a:miter lim="800000"/>
            <a:headEnd/>
            <a:tailEnd/>
          </a:ln>
        </p:spPr>
      </p:pic>
      <p:sp>
        <p:nvSpPr>
          <p:cNvPr id="51203" name="TextovéPole 2"/>
          <p:cNvSpPr txBox="1">
            <a:spLocks noChangeArrowheads="1"/>
          </p:cNvSpPr>
          <p:nvPr/>
        </p:nvSpPr>
        <p:spPr bwMode="auto">
          <a:xfrm>
            <a:off x="510109" y="836712"/>
            <a:ext cx="3240360" cy="1200329"/>
          </a:xfrm>
          <a:prstGeom prst="rect">
            <a:avLst/>
          </a:prstGeom>
          <a:noFill/>
          <a:ln w="9525">
            <a:noFill/>
            <a:miter lim="800000"/>
            <a:headEnd/>
            <a:tailEnd/>
          </a:ln>
        </p:spPr>
        <p:txBody>
          <a:bodyPr wrap="square">
            <a:spAutoFit/>
          </a:bodyPr>
          <a:lstStyle/>
          <a:p>
            <a:r>
              <a:rPr lang="cs-CZ" sz="2400" b="1" dirty="0"/>
              <a:t>ÚS – </a:t>
            </a:r>
            <a:r>
              <a:rPr lang="cs-CZ" sz="2400" dirty="0" smtClean="0"/>
              <a:t>příklad </a:t>
            </a:r>
            <a:r>
              <a:rPr lang="cs-CZ" sz="2400" dirty="0"/>
              <a:t>prověření vedení silničního obchvatu obce</a:t>
            </a:r>
          </a:p>
        </p:txBody>
      </p:sp>
      <p:sp>
        <p:nvSpPr>
          <p:cNvPr id="51204" name="Zástupný symbol pro číslo snímku 3"/>
          <p:cNvSpPr>
            <a:spLocks noGrp="1"/>
          </p:cNvSpPr>
          <p:nvPr>
            <p:ph type="sldNum" sz="quarter" idx="12"/>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DF438EFA-D4C5-4882-8C1E-1FFDDC61A3F5}" type="slidenum">
              <a:rPr lang="cs-CZ" smtClean="0">
                <a:latin typeface="Arial" charset="0"/>
                <a:cs typeface="Arial" charset="0"/>
              </a:rPr>
              <a:pPr fontAlgn="base">
                <a:spcBef>
                  <a:spcPct val="0"/>
                </a:spcBef>
                <a:spcAft>
                  <a:spcPct val="0"/>
                </a:spcAft>
              </a:pPr>
              <a:t>51</a:t>
            </a:fld>
            <a:endParaRPr lang="cs-CZ" smtClean="0">
              <a:latin typeface="Arial" charset="0"/>
              <a:cs typeface="Arial" charset="0"/>
            </a:endParaRP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26" name="Object 4"/>
          <p:cNvGraphicFramePr>
            <a:graphicFrameLocks noChangeAspect="1"/>
          </p:cNvGraphicFramePr>
          <p:nvPr>
            <p:extLst>
              <p:ext uri="{D42A27DB-BD31-4B8C-83A1-F6EECF244321}">
                <p14:modId xmlns:p14="http://schemas.microsoft.com/office/powerpoint/2010/main" val="1982867419"/>
              </p:ext>
            </p:extLst>
          </p:nvPr>
        </p:nvGraphicFramePr>
        <p:xfrm>
          <a:off x="179511" y="-15600"/>
          <a:ext cx="7092599" cy="6873600"/>
        </p:xfrm>
        <a:graphic>
          <a:graphicData uri="http://schemas.openxmlformats.org/presentationml/2006/ole">
            <mc:AlternateContent xmlns:mc="http://schemas.openxmlformats.org/markup-compatibility/2006">
              <mc:Choice xmlns:v="urn:schemas-microsoft-com:vml" Requires="v">
                <p:oleObj spid="_x0000_s1126" name="Acrobat Document" r:id="rId4" imgW="11344072" imgH="11344275" progId="AcroExch.Document.11">
                  <p:embed/>
                </p:oleObj>
              </mc:Choice>
              <mc:Fallback>
                <p:oleObj name="Acrobat Document" r:id="rId4" imgW="11344072" imgH="11344275" progId="AcroExch.Document.11">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9511" y="-15600"/>
                        <a:ext cx="7092599" cy="6873600"/>
                      </a:xfrm>
                      <a:prstGeom prst="rect">
                        <a:avLst/>
                      </a:prstGeom>
                      <a:noFill/>
                      <a:ln>
                        <a:noFill/>
                      </a:ln>
                      <a:effectLst/>
                      <a:extLst/>
                    </p:spPr>
                  </p:pic>
                </p:oleObj>
              </mc:Fallback>
            </mc:AlternateContent>
          </a:graphicData>
        </a:graphic>
      </p:graphicFrame>
      <p:sp>
        <p:nvSpPr>
          <p:cNvPr id="1027" name="TextovéPole 2"/>
          <p:cNvSpPr txBox="1">
            <a:spLocks noChangeArrowheads="1"/>
          </p:cNvSpPr>
          <p:nvPr/>
        </p:nvSpPr>
        <p:spPr bwMode="auto">
          <a:xfrm>
            <a:off x="3023320" y="260648"/>
            <a:ext cx="6120680" cy="461665"/>
          </a:xfrm>
          <a:prstGeom prst="rect">
            <a:avLst/>
          </a:prstGeom>
          <a:noFill/>
          <a:ln w="9525">
            <a:noFill/>
            <a:miter lim="800000"/>
            <a:headEnd/>
            <a:tailEnd/>
          </a:ln>
        </p:spPr>
        <p:txBody>
          <a:bodyPr wrap="square">
            <a:spAutoFit/>
          </a:bodyPr>
          <a:lstStyle/>
          <a:p>
            <a:r>
              <a:rPr lang="cs-CZ" sz="2400" b="1" dirty="0"/>
              <a:t>ÚS </a:t>
            </a:r>
            <a:r>
              <a:rPr lang="cs-CZ" sz="2400" b="1" dirty="0" smtClean="0"/>
              <a:t>– </a:t>
            </a:r>
            <a:r>
              <a:rPr lang="cs-CZ" sz="2400" dirty="0" smtClean="0"/>
              <a:t>příklad </a:t>
            </a:r>
            <a:r>
              <a:rPr lang="cs-CZ" sz="2400" dirty="0"/>
              <a:t>uspořádání plochy pro bydlení </a:t>
            </a:r>
          </a:p>
        </p:txBody>
      </p:sp>
      <p:sp>
        <p:nvSpPr>
          <p:cNvPr id="1028" name="Zástupný symbol pro číslo snímku 3"/>
          <p:cNvSpPr>
            <a:spLocks noGrp="1"/>
          </p:cNvSpPr>
          <p:nvPr>
            <p:ph type="sldNum" sz="quarter" idx="12"/>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B9E8D1D9-6493-4CAB-A6AB-CCA2C4DE97B9}" type="slidenum">
              <a:rPr lang="cs-CZ" smtClean="0">
                <a:latin typeface="Arial" charset="0"/>
                <a:cs typeface="Arial" charset="0"/>
              </a:rPr>
              <a:pPr fontAlgn="base">
                <a:spcBef>
                  <a:spcPct val="0"/>
                </a:spcBef>
                <a:spcAft>
                  <a:spcPct val="0"/>
                </a:spcAft>
              </a:pPr>
              <a:t>52</a:t>
            </a:fld>
            <a:endParaRPr lang="cs-CZ" smtClean="0">
              <a:latin typeface="Arial" charset="0"/>
              <a:cs typeface="Arial" charset="0"/>
            </a:endParaRP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Zástupný symbol pro obsah 3"/>
          <p:cNvGraphicFramePr>
            <a:graphicFrameLocks noGrp="1"/>
          </p:cNvGraphicFramePr>
          <p:nvPr>
            <p:ph idx="1"/>
          </p:nvPr>
        </p:nvGraphicFramePr>
        <p:xfrm>
          <a:off x="500034" y="1785927"/>
          <a:ext cx="8229600" cy="507207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2227" name="Picture 2" descr="C:\Users\jurackova.d\Desktop\Púr.png"/>
          <p:cNvPicPr>
            <a:picLocks noChangeAspect="1" noChangeArrowheads="1"/>
          </p:cNvPicPr>
          <p:nvPr/>
        </p:nvPicPr>
        <p:blipFill>
          <a:blip r:embed="rId8"/>
          <a:srcRect/>
          <a:stretch>
            <a:fillRect/>
          </a:stretch>
        </p:blipFill>
        <p:spPr bwMode="auto">
          <a:xfrm>
            <a:off x="571500" y="3857625"/>
            <a:ext cx="2316163" cy="1643063"/>
          </a:xfrm>
          <a:prstGeom prst="rect">
            <a:avLst/>
          </a:prstGeom>
          <a:noFill/>
          <a:ln w="9525">
            <a:noFill/>
            <a:miter lim="800000"/>
            <a:headEnd/>
            <a:tailEnd/>
          </a:ln>
        </p:spPr>
      </p:pic>
      <p:pic>
        <p:nvPicPr>
          <p:cNvPr id="52228" name="Picture 4" descr="C:\Users\jurackova.d\Desktop\Zúr.png"/>
          <p:cNvPicPr>
            <a:picLocks noChangeAspect="1" noChangeArrowheads="1"/>
          </p:cNvPicPr>
          <p:nvPr/>
        </p:nvPicPr>
        <p:blipFill>
          <a:blip r:embed="rId9"/>
          <a:srcRect/>
          <a:stretch>
            <a:fillRect/>
          </a:stretch>
        </p:blipFill>
        <p:spPr bwMode="auto">
          <a:xfrm>
            <a:off x="3071813" y="4143375"/>
            <a:ext cx="2390775" cy="1733550"/>
          </a:xfrm>
          <a:prstGeom prst="rect">
            <a:avLst/>
          </a:prstGeom>
          <a:noFill/>
          <a:ln w="9525">
            <a:noFill/>
            <a:miter lim="800000"/>
            <a:headEnd/>
            <a:tailEnd/>
          </a:ln>
        </p:spPr>
      </p:pic>
      <p:pic>
        <p:nvPicPr>
          <p:cNvPr id="52229" name="Picture 5" descr="C:\Users\jurackova.d\Desktop\ÚP.png"/>
          <p:cNvPicPr>
            <a:picLocks noChangeAspect="1" noChangeArrowheads="1"/>
          </p:cNvPicPr>
          <p:nvPr/>
        </p:nvPicPr>
        <p:blipFill>
          <a:blip r:embed="rId10"/>
          <a:srcRect/>
          <a:stretch>
            <a:fillRect/>
          </a:stretch>
        </p:blipFill>
        <p:spPr bwMode="auto">
          <a:xfrm>
            <a:off x="5624513" y="4429125"/>
            <a:ext cx="2447925" cy="1874838"/>
          </a:xfrm>
          <a:prstGeom prst="rect">
            <a:avLst/>
          </a:prstGeom>
          <a:noFill/>
          <a:ln w="9525">
            <a:noFill/>
            <a:miter lim="800000"/>
            <a:headEnd/>
            <a:tailEnd/>
          </a:ln>
        </p:spPr>
      </p:pic>
      <p:sp>
        <p:nvSpPr>
          <p:cNvPr id="52230" name="Nadpis 6"/>
          <p:cNvSpPr>
            <a:spLocks noGrp="1"/>
          </p:cNvSpPr>
          <p:nvPr>
            <p:ph type="title"/>
          </p:nvPr>
        </p:nvSpPr>
        <p:spPr>
          <a:xfrm>
            <a:off x="500063" y="1785938"/>
            <a:ext cx="8186737" cy="785812"/>
          </a:xfrm>
        </p:spPr>
        <p:txBody>
          <a:bodyPr/>
          <a:lstStyle/>
          <a:p>
            <a:pPr eaLnBrk="1" hangingPunct="1"/>
            <a:r>
              <a:rPr lang="cs-CZ" sz="2400" smtClean="0">
                <a:latin typeface="Arial" charset="0"/>
                <a:cs typeface="Arial" charset="0"/>
              </a:rPr>
              <a:t>Hierarchie PÚR – územně plánovací dokumentace </a:t>
            </a:r>
          </a:p>
        </p:txBody>
      </p:sp>
      <p:sp>
        <p:nvSpPr>
          <p:cNvPr id="52231" name="Zástupný symbol pro číslo snímku 6"/>
          <p:cNvSpPr>
            <a:spLocks noGrp="1"/>
          </p:cNvSpPr>
          <p:nvPr>
            <p:ph type="sldNum" sz="quarter" idx="12"/>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2C887450-D333-4AA1-9B73-10B6AD678C22}" type="slidenum">
              <a:rPr lang="cs-CZ" smtClean="0">
                <a:latin typeface="Arial" charset="0"/>
                <a:cs typeface="Arial" charset="0"/>
              </a:rPr>
              <a:pPr fontAlgn="base">
                <a:spcBef>
                  <a:spcPct val="0"/>
                </a:spcBef>
                <a:spcAft>
                  <a:spcPct val="0"/>
                </a:spcAft>
              </a:pPr>
              <a:t>53</a:t>
            </a:fld>
            <a:endParaRPr lang="cs-CZ" smtClean="0">
              <a:latin typeface="Arial" charset="0"/>
              <a:cs typeface="Arial" charset="0"/>
            </a:endParaRP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42939" y="1556792"/>
            <a:ext cx="7972424" cy="642937"/>
          </a:xfrm>
        </p:spPr>
        <p:txBody>
          <a:bodyPr/>
          <a:lstStyle/>
          <a:p>
            <a:pPr eaLnBrk="1" hangingPunct="1">
              <a:defRPr/>
            </a:pPr>
            <a:r>
              <a:rPr lang="cs-CZ" sz="2800" dirty="0" smtClean="0"/>
              <a:t>Politika </a:t>
            </a:r>
            <a:r>
              <a:rPr lang="cs-CZ" sz="2800" dirty="0"/>
              <a:t>územního rozvoje </a:t>
            </a:r>
            <a:r>
              <a:rPr lang="cs-CZ" sz="2800" b="0" dirty="0"/>
              <a:t>- PÚR</a:t>
            </a:r>
          </a:p>
        </p:txBody>
      </p:sp>
      <p:sp>
        <p:nvSpPr>
          <p:cNvPr id="3" name="Zástupný symbol pro obsah 2"/>
          <p:cNvSpPr>
            <a:spLocks noGrp="1"/>
          </p:cNvSpPr>
          <p:nvPr>
            <p:ph idx="1"/>
          </p:nvPr>
        </p:nvSpPr>
        <p:spPr>
          <a:xfrm>
            <a:off x="642939" y="2199729"/>
            <a:ext cx="7972425" cy="4286250"/>
          </a:xfrm>
        </p:spPr>
        <p:txBody>
          <a:bodyPr/>
          <a:lstStyle/>
          <a:p>
            <a:pPr marL="0" indent="0" eaLnBrk="1" hangingPunct="1">
              <a:spcBef>
                <a:spcPts val="300"/>
              </a:spcBef>
              <a:spcAft>
                <a:spcPts val="300"/>
              </a:spcAft>
              <a:buFont typeface="Arial" charset="0"/>
              <a:buNone/>
              <a:defRPr/>
            </a:pPr>
            <a:r>
              <a:rPr lang="cs-CZ" sz="2400" dirty="0" smtClean="0"/>
              <a:t>(§ 31 – 35 SZ) </a:t>
            </a:r>
          </a:p>
          <a:p>
            <a:pPr eaLnBrk="1" hangingPunct="1">
              <a:spcBef>
                <a:spcPts val="300"/>
              </a:spcBef>
              <a:spcAft>
                <a:spcPts val="300"/>
              </a:spcAft>
              <a:defRPr/>
            </a:pPr>
            <a:r>
              <a:rPr lang="cs-CZ" sz="2400" dirty="0" smtClean="0"/>
              <a:t>pořizuje Ministerstvo pro místní rozvoj (dále MMR) </a:t>
            </a:r>
          </a:p>
          <a:p>
            <a:pPr eaLnBrk="1" hangingPunct="1">
              <a:spcBef>
                <a:spcPts val="300"/>
              </a:spcBef>
              <a:spcAft>
                <a:spcPts val="300"/>
              </a:spcAft>
              <a:defRPr/>
            </a:pPr>
            <a:r>
              <a:rPr lang="cs-CZ" sz="2400" dirty="0" smtClean="0"/>
              <a:t>pro celé území ČR</a:t>
            </a:r>
          </a:p>
          <a:p>
            <a:pPr eaLnBrk="1" hangingPunct="1">
              <a:spcBef>
                <a:spcPts val="300"/>
              </a:spcBef>
              <a:spcAft>
                <a:spcPts val="300"/>
              </a:spcAft>
              <a:defRPr/>
            </a:pPr>
            <a:r>
              <a:rPr lang="cs-CZ" sz="2400" dirty="0" smtClean="0"/>
              <a:t>schvaluje vláda</a:t>
            </a:r>
          </a:p>
          <a:p>
            <a:pPr eaLnBrk="1" hangingPunct="1">
              <a:spcBef>
                <a:spcPts val="300"/>
              </a:spcBef>
              <a:spcAft>
                <a:spcPts val="300"/>
              </a:spcAft>
              <a:buNone/>
              <a:defRPr/>
            </a:pPr>
            <a:r>
              <a:rPr lang="cs-CZ" sz="2400" dirty="0" smtClean="0"/>
              <a:t> </a:t>
            </a:r>
            <a:r>
              <a:rPr lang="cs-CZ" sz="2400" b="1" dirty="0"/>
              <a:t>závazná pro</a:t>
            </a:r>
          </a:p>
          <a:p>
            <a:pPr eaLnBrk="1" hangingPunct="1">
              <a:spcBef>
                <a:spcPts val="300"/>
              </a:spcBef>
              <a:spcAft>
                <a:spcPts val="300"/>
              </a:spcAft>
              <a:defRPr/>
            </a:pPr>
            <a:r>
              <a:rPr lang="cs-CZ" sz="2400" dirty="0"/>
              <a:t>zásady územního rozvoje</a:t>
            </a:r>
          </a:p>
          <a:p>
            <a:pPr eaLnBrk="1" hangingPunct="1">
              <a:spcBef>
                <a:spcPts val="300"/>
              </a:spcBef>
              <a:spcAft>
                <a:spcPts val="300"/>
              </a:spcAft>
              <a:defRPr/>
            </a:pPr>
            <a:r>
              <a:rPr lang="cs-CZ" sz="2400" dirty="0"/>
              <a:t>územní plány</a:t>
            </a:r>
          </a:p>
          <a:p>
            <a:pPr eaLnBrk="1" hangingPunct="1">
              <a:spcBef>
                <a:spcPts val="300"/>
              </a:spcBef>
              <a:spcAft>
                <a:spcPts val="300"/>
              </a:spcAft>
              <a:defRPr/>
            </a:pPr>
            <a:r>
              <a:rPr lang="cs-CZ" sz="2400" dirty="0"/>
              <a:t>regulační plány </a:t>
            </a:r>
          </a:p>
          <a:p>
            <a:pPr eaLnBrk="1" hangingPunct="1">
              <a:spcBef>
                <a:spcPts val="300"/>
              </a:spcBef>
              <a:spcAft>
                <a:spcPts val="300"/>
              </a:spcAft>
              <a:defRPr/>
            </a:pPr>
            <a:r>
              <a:rPr lang="cs-CZ" sz="2400" dirty="0"/>
              <a:t>rozhodování v území </a:t>
            </a:r>
          </a:p>
          <a:p>
            <a:pPr marL="0" indent="0" eaLnBrk="1" hangingPunct="1">
              <a:spcBef>
                <a:spcPts val="1200"/>
              </a:spcBef>
              <a:spcAft>
                <a:spcPts val="1200"/>
              </a:spcAft>
              <a:buFont typeface="Arial" charset="0"/>
              <a:buNone/>
              <a:defRPr/>
            </a:pPr>
            <a:endParaRPr lang="cs-CZ" sz="2400" dirty="0" smtClean="0"/>
          </a:p>
        </p:txBody>
      </p:sp>
      <p:sp>
        <p:nvSpPr>
          <p:cNvPr id="53252" name="Zástupný symbol pro číslo snímku 3"/>
          <p:cNvSpPr>
            <a:spLocks noGrp="1"/>
          </p:cNvSpPr>
          <p:nvPr>
            <p:ph type="sldNum" sz="quarter" idx="12"/>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47F8557B-56BB-4502-A8EA-8DB64D9731EC}" type="slidenum">
              <a:rPr lang="cs-CZ" smtClean="0">
                <a:latin typeface="Arial" charset="0"/>
                <a:cs typeface="Arial" charset="0"/>
              </a:rPr>
              <a:pPr fontAlgn="base">
                <a:spcBef>
                  <a:spcPct val="0"/>
                </a:spcBef>
                <a:spcAft>
                  <a:spcPct val="0"/>
                </a:spcAft>
              </a:pPr>
              <a:t>54</a:t>
            </a:fld>
            <a:endParaRPr lang="cs-CZ" smtClean="0">
              <a:latin typeface="Arial" charset="0"/>
              <a:cs typeface="Arial" charset="0"/>
            </a:endParaRP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Nadpis 1"/>
          <p:cNvSpPr>
            <a:spLocks noGrp="1"/>
          </p:cNvSpPr>
          <p:nvPr>
            <p:ph type="title"/>
          </p:nvPr>
        </p:nvSpPr>
        <p:spPr>
          <a:xfrm>
            <a:off x="714375" y="1714500"/>
            <a:ext cx="7972425" cy="346348"/>
          </a:xfrm>
        </p:spPr>
        <p:txBody>
          <a:bodyPr/>
          <a:lstStyle/>
          <a:p>
            <a:pPr eaLnBrk="1" hangingPunct="1"/>
            <a:r>
              <a:rPr lang="cs-CZ" sz="2000" dirty="0"/>
              <a:t>Politika územního rozvoje </a:t>
            </a:r>
            <a:r>
              <a:rPr lang="cs-CZ" sz="2000" b="0" dirty="0"/>
              <a:t>- PÚR</a:t>
            </a:r>
            <a:endParaRPr lang="cs-CZ" sz="2100" dirty="0" smtClean="0">
              <a:solidFill>
                <a:srgbClr val="7030A0"/>
              </a:solidFill>
              <a:latin typeface="Arial" charset="0"/>
              <a:cs typeface="Arial" charset="0"/>
            </a:endParaRPr>
          </a:p>
        </p:txBody>
      </p:sp>
      <p:sp>
        <p:nvSpPr>
          <p:cNvPr id="55299" name="Zástupný symbol pro obsah 2"/>
          <p:cNvSpPr>
            <a:spLocks noGrp="1"/>
          </p:cNvSpPr>
          <p:nvPr>
            <p:ph idx="1"/>
          </p:nvPr>
        </p:nvSpPr>
        <p:spPr>
          <a:xfrm>
            <a:off x="642938" y="2348880"/>
            <a:ext cx="7972425" cy="4366245"/>
          </a:xfrm>
        </p:spPr>
        <p:txBody>
          <a:bodyPr/>
          <a:lstStyle/>
          <a:p>
            <a:pPr eaLnBrk="1" hangingPunct="1">
              <a:spcAft>
                <a:spcPts val="1200"/>
              </a:spcAft>
              <a:buFont typeface="Arial" charset="0"/>
              <a:buNone/>
            </a:pPr>
            <a:r>
              <a:rPr lang="cs-CZ" sz="2400" b="1" dirty="0" smtClean="0">
                <a:latin typeface="Arial" charset="0"/>
                <a:cs typeface="Arial" charset="0"/>
              </a:rPr>
              <a:t>řeší problematiku v souvislostech </a:t>
            </a:r>
          </a:p>
          <a:p>
            <a:pPr eaLnBrk="1" hangingPunct="1">
              <a:spcBef>
                <a:spcPts val="600"/>
              </a:spcBef>
              <a:spcAft>
                <a:spcPts val="600"/>
              </a:spcAft>
            </a:pPr>
            <a:r>
              <a:rPr lang="cs-CZ" sz="2400" dirty="0" smtClean="0">
                <a:latin typeface="Arial" charset="0"/>
                <a:cs typeface="Arial" charset="0"/>
              </a:rPr>
              <a:t>republikových</a:t>
            </a:r>
          </a:p>
          <a:p>
            <a:pPr eaLnBrk="1" hangingPunct="1">
              <a:spcBef>
                <a:spcPts val="600"/>
              </a:spcBef>
              <a:spcAft>
                <a:spcPts val="600"/>
              </a:spcAft>
            </a:pPr>
            <a:r>
              <a:rPr lang="cs-CZ" sz="2400" dirty="0" smtClean="0">
                <a:latin typeface="Arial" charset="0"/>
                <a:cs typeface="Arial" charset="0"/>
              </a:rPr>
              <a:t>přeshraničních</a:t>
            </a:r>
          </a:p>
          <a:p>
            <a:pPr eaLnBrk="1" hangingPunct="1">
              <a:spcBef>
                <a:spcPts val="1200"/>
              </a:spcBef>
              <a:buFont typeface="Arial" charset="0"/>
              <a:buNone/>
            </a:pPr>
            <a:r>
              <a:rPr lang="cs-CZ" sz="2400" b="1" dirty="0" smtClean="0">
                <a:latin typeface="Arial" charset="0"/>
                <a:cs typeface="Arial" charset="0"/>
              </a:rPr>
              <a:t>„republikový“</a:t>
            </a:r>
            <a:r>
              <a:rPr lang="cs-CZ" sz="2400" dirty="0" smtClean="0">
                <a:latin typeface="Arial" charset="0"/>
                <a:cs typeface="Arial" charset="0"/>
              </a:rPr>
              <a:t> (koridor, plocha, oblast,…) – pokud ovlivní území více krajů </a:t>
            </a:r>
          </a:p>
          <a:p>
            <a:pPr eaLnBrk="1" hangingPunct="1">
              <a:spcBef>
                <a:spcPts val="600"/>
              </a:spcBef>
              <a:spcAft>
                <a:spcPts val="600"/>
              </a:spcAft>
            </a:pPr>
            <a:r>
              <a:rPr lang="cs-CZ" sz="2400" dirty="0" smtClean="0">
                <a:latin typeface="Arial" charset="0"/>
                <a:cs typeface="Arial" charset="0"/>
              </a:rPr>
              <a:t>významem</a:t>
            </a:r>
          </a:p>
          <a:p>
            <a:pPr eaLnBrk="1" hangingPunct="1">
              <a:spcBef>
                <a:spcPts val="600"/>
              </a:spcBef>
              <a:spcAft>
                <a:spcPts val="600"/>
              </a:spcAft>
            </a:pPr>
            <a:r>
              <a:rPr lang="cs-CZ" sz="2400" dirty="0" smtClean="0">
                <a:latin typeface="Arial" charset="0"/>
                <a:cs typeface="Arial" charset="0"/>
              </a:rPr>
              <a:t>rozsahem </a:t>
            </a:r>
          </a:p>
          <a:p>
            <a:pPr eaLnBrk="1" hangingPunct="1">
              <a:spcBef>
                <a:spcPts val="600"/>
              </a:spcBef>
              <a:spcAft>
                <a:spcPts val="600"/>
              </a:spcAft>
            </a:pPr>
            <a:r>
              <a:rPr lang="cs-CZ" sz="2400" dirty="0" smtClean="0">
                <a:latin typeface="Arial" charset="0"/>
                <a:cs typeface="Arial" charset="0"/>
              </a:rPr>
              <a:t>využitím </a:t>
            </a:r>
          </a:p>
        </p:txBody>
      </p:sp>
      <p:sp>
        <p:nvSpPr>
          <p:cNvPr id="55300" name="Zástupný symbol pro číslo snímku 3"/>
          <p:cNvSpPr>
            <a:spLocks noGrp="1"/>
          </p:cNvSpPr>
          <p:nvPr>
            <p:ph type="sldNum" sz="quarter" idx="12"/>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F9A04226-8DB4-4605-81C6-6ECDB16FA233}" type="slidenum">
              <a:rPr lang="cs-CZ" smtClean="0">
                <a:latin typeface="Arial" charset="0"/>
                <a:cs typeface="Arial" charset="0"/>
              </a:rPr>
              <a:pPr fontAlgn="base">
                <a:spcBef>
                  <a:spcPct val="0"/>
                </a:spcBef>
                <a:spcAft>
                  <a:spcPct val="0"/>
                </a:spcAft>
              </a:pPr>
              <a:t>55</a:t>
            </a:fld>
            <a:endParaRPr lang="cs-CZ" smtClean="0">
              <a:latin typeface="Arial" charset="0"/>
              <a:cs typeface="Arial" charset="0"/>
            </a:endParaRPr>
          </a:p>
        </p:txBody>
      </p:sp>
    </p:spTree>
    <p:extLst>
      <p:ext uri="{BB962C8B-B14F-4D97-AF65-F5344CB8AC3E}">
        <p14:creationId xmlns:p14="http://schemas.microsoft.com/office/powerpoint/2010/main" val="688758539"/>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2"/>
          <p:cNvPicPr>
            <a:picLocks noChangeAspect="1" noChangeArrowheads="1"/>
          </p:cNvPicPr>
          <p:nvPr/>
        </p:nvPicPr>
        <p:blipFill>
          <a:blip r:embed="rId3"/>
          <a:srcRect/>
          <a:stretch>
            <a:fillRect/>
          </a:stretch>
        </p:blipFill>
        <p:spPr bwMode="auto">
          <a:xfrm>
            <a:off x="642938" y="0"/>
            <a:ext cx="4643437" cy="6794500"/>
          </a:xfrm>
          <a:prstGeom prst="rect">
            <a:avLst/>
          </a:prstGeom>
          <a:solidFill>
            <a:srgbClr val="FFFFFF"/>
          </a:solidFill>
          <a:ln w="9525">
            <a:noFill/>
            <a:miter lim="800000"/>
            <a:headEnd/>
            <a:tailEnd/>
          </a:ln>
        </p:spPr>
      </p:pic>
      <p:sp>
        <p:nvSpPr>
          <p:cNvPr id="59395" name="Zástupný symbol pro číslo snímku 2"/>
          <p:cNvSpPr>
            <a:spLocks noGrp="1"/>
          </p:cNvSpPr>
          <p:nvPr>
            <p:ph type="sldNum" sz="quarter" idx="12"/>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DEC6C3AB-7B53-426F-B9C2-434D91113B78}" type="slidenum">
              <a:rPr lang="cs-CZ" smtClean="0">
                <a:latin typeface="Arial" charset="0"/>
                <a:cs typeface="Arial" charset="0"/>
              </a:rPr>
              <a:pPr fontAlgn="base">
                <a:spcBef>
                  <a:spcPct val="0"/>
                </a:spcBef>
                <a:spcAft>
                  <a:spcPct val="0"/>
                </a:spcAft>
              </a:pPr>
              <a:t>56</a:t>
            </a:fld>
            <a:endParaRPr lang="cs-CZ" smtClean="0">
              <a:latin typeface="Arial" charset="0"/>
              <a:cs typeface="Arial" charset="0"/>
            </a:endParaRPr>
          </a:p>
        </p:txBody>
      </p:sp>
    </p:spTree>
    <p:extLst>
      <p:ext uri="{BB962C8B-B14F-4D97-AF65-F5344CB8AC3E}">
        <p14:creationId xmlns:p14="http://schemas.microsoft.com/office/powerpoint/2010/main" val="615324212"/>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2"/>
          <p:cNvPicPr>
            <a:picLocks noChangeAspect="1" noChangeArrowheads="1"/>
          </p:cNvPicPr>
          <p:nvPr/>
        </p:nvPicPr>
        <p:blipFill>
          <a:blip r:embed="rId3"/>
          <a:srcRect/>
          <a:stretch>
            <a:fillRect/>
          </a:stretch>
        </p:blipFill>
        <p:spPr bwMode="auto">
          <a:xfrm>
            <a:off x="0" y="428625"/>
            <a:ext cx="8420100" cy="5643563"/>
          </a:xfrm>
          <a:prstGeom prst="rect">
            <a:avLst/>
          </a:prstGeom>
          <a:solidFill>
            <a:srgbClr val="FFFFFF"/>
          </a:solidFill>
          <a:ln w="9525">
            <a:noFill/>
            <a:miter lim="800000"/>
            <a:headEnd/>
            <a:tailEnd/>
          </a:ln>
        </p:spPr>
      </p:pic>
      <p:sp>
        <p:nvSpPr>
          <p:cNvPr id="62467" name="Zástupný symbol pro číslo snímku 2"/>
          <p:cNvSpPr>
            <a:spLocks noGrp="1"/>
          </p:cNvSpPr>
          <p:nvPr>
            <p:ph type="sldNum" sz="quarter" idx="12"/>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36932B17-F215-4EF9-8252-F474D63B097B}" type="slidenum">
              <a:rPr lang="cs-CZ" smtClean="0">
                <a:latin typeface="Arial" charset="0"/>
                <a:cs typeface="Arial" charset="0"/>
              </a:rPr>
              <a:pPr fontAlgn="base">
                <a:spcBef>
                  <a:spcPct val="0"/>
                </a:spcBef>
                <a:spcAft>
                  <a:spcPct val="0"/>
                </a:spcAft>
              </a:pPr>
              <a:t>57</a:t>
            </a:fld>
            <a:endParaRPr lang="cs-CZ" smtClean="0">
              <a:latin typeface="Arial" charset="0"/>
              <a:cs typeface="Arial" charset="0"/>
            </a:endParaRPr>
          </a:p>
        </p:txBody>
      </p:sp>
    </p:spTree>
    <p:extLst>
      <p:ext uri="{BB962C8B-B14F-4D97-AF65-F5344CB8AC3E}">
        <p14:creationId xmlns:p14="http://schemas.microsoft.com/office/powerpoint/2010/main" val="3976034475"/>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2"/>
          <p:cNvPicPr>
            <a:picLocks noChangeAspect="1" noChangeArrowheads="1"/>
          </p:cNvPicPr>
          <p:nvPr/>
        </p:nvPicPr>
        <p:blipFill>
          <a:blip r:embed="rId3"/>
          <a:srcRect/>
          <a:stretch>
            <a:fillRect/>
          </a:stretch>
        </p:blipFill>
        <p:spPr bwMode="auto">
          <a:xfrm>
            <a:off x="0" y="0"/>
            <a:ext cx="9144000" cy="6130925"/>
          </a:xfrm>
          <a:prstGeom prst="rect">
            <a:avLst/>
          </a:prstGeom>
          <a:noFill/>
          <a:ln w="9525">
            <a:noFill/>
            <a:miter lim="800000"/>
            <a:headEnd/>
            <a:tailEnd/>
          </a:ln>
        </p:spPr>
      </p:pic>
      <p:sp>
        <p:nvSpPr>
          <p:cNvPr id="4" name="Šipka dolů 3"/>
          <p:cNvSpPr/>
          <p:nvPr/>
        </p:nvSpPr>
        <p:spPr>
          <a:xfrm>
            <a:off x="1643063" y="1643063"/>
            <a:ext cx="285750" cy="1143000"/>
          </a:xfrm>
          <a:prstGeom prst="downArrow">
            <a:avLst/>
          </a:prstGeom>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cs-CZ"/>
          </a:p>
        </p:txBody>
      </p:sp>
      <p:sp>
        <p:nvSpPr>
          <p:cNvPr id="63492" name="TextovéPole 4"/>
          <p:cNvSpPr txBox="1">
            <a:spLocks noChangeArrowheads="1"/>
          </p:cNvSpPr>
          <p:nvPr/>
        </p:nvSpPr>
        <p:spPr bwMode="auto">
          <a:xfrm>
            <a:off x="683568" y="493713"/>
            <a:ext cx="6102424" cy="646331"/>
          </a:xfrm>
          <a:prstGeom prst="rect">
            <a:avLst/>
          </a:prstGeom>
          <a:noFill/>
          <a:ln w="9525">
            <a:noFill/>
            <a:miter lim="800000"/>
            <a:headEnd/>
            <a:tailEnd/>
          </a:ln>
        </p:spPr>
        <p:txBody>
          <a:bodyPr wrap="square">
            <a:spAutoFit/>
          </a:bodyPr>
          <a:lstStyle/>
          <a:p>
            <a:r>
              <a:rPr lang="cs-CZ" b="1" dirty="0"/>
              <a:t>PÚR ČR Aktualizace č. 1</a:t>
            </a:r>
          </a:p>
          <a:p>
            <a:r>
              <a:rPr lang="cs-CZ" dirty="0"/>
              <a:t>S11 – koridor kapacitní silnice I/13 </a:t>
            </a:r>
            <a:r>
              <a:rPr lang="cs-CZ" dirty="0" smtClean="0"/>
              <a:t>(</a:t>
            </a:r>
            <a:r>
              <a:rPr lang="cs-CZ" dirty="0"/>
              <a:t>Velká Bukovina)</a:t>
            </a:r>
          </a:p>
        </p:txBody>
      </p:sp>
      <p:sp>
        <p:nvSpPr>
          <p:cNvPr id="63493" name="Zástupný symbol pro číslo snímku 4"/>
          <p:cNvSpPr>
            <a:spLocks noGrp="1"/>
          </p:cNvSpPr>
          <p:nvPr>
            <p:ph type="sldNum" sz="quarter" idx="12"/>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53E5FA37-02BC-48D7-9263-57C0D16EC2D8}" type="slidenum">
              <a:rPr lang="cs-CZ" smtClean="0">
                <a:latin typeface="Arial" charset="0"/>
                <a:cs typeface="Arial" charset="0"/>
              </a:rPr>
              <a:pPr fontAlgn="base">
                <a:spcBef>
                  <a:spcPct val="0"/>
                </a:spcBef>
                <a:spcAft>
                  <a:spcPct val="0"/>
                </a:spcAft>
              </a:pPr>
              <a:t>58</a:t>
            </a:fld>
            <a:endParaRPr lang="cs-CZ" smtClean="0">
              <a:latin typeface="Arial" charset="0"/>
              <a:cs typeface="Arial" charset="0"/>
            </a:endParaRPr>
          </a:p>
        </p:txBody>
      </p:sp>
    </p:spTree>
    <p:extLst>
      <p:ext uri="{BB962C8B-B14F-4D97-AF65-F5344CB8AC3E}">
        <p14:creationId xmlns:p14="http://schemas.microsoft.com/office/powerpoint/2010/main" val="2425003798"/>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2"/>
          <p:cNvPicPr>
            <a:picLocks noChangeAspect="1" noChangeArrowheads="1"/>
          </p:cNvPicPr>
          <p:nvPr/>
        </p:nvPicPr>
        <p:blipFill>
          <a:blip r:embed="rId3"/>
          <a:srcRect/>
          <a:stretch>
            <a:fillRect/>
          </a:stretch>
        </p:blipFill>
        <p:spPr bwMode="auto">
          <a:xfrm>
            <a:off x="142875" y="142875"/>
            <a:ext cx="7272338" cy="6269038"/>
          </a:xfrm>
          <a:prstGeom prst="rect">
            <a:avLst/>
          </a:prstGeom>
          <a:noFill/>
          <a:ln w="9525">
            <a:noFill/>
            <a:miter lim="800000"/>
            <a:headEnd/>
            <a:tailEnd/>
          </a:ln>
        </p:spPr>
      </p:pic>
      <p:sp>
        <p:nvSpPr>
          <p:cNvPr id="64515" name="TextovéPole 2"/>
          <p:cNvSpPr txBox="1">
            <a:spLocks noChangeArrowheads="1"/>
          </p:cNvSpPr>
          <p:nvPr/>
        </p:nvSpPr>
        <p:spPr bwMode="auto">
          <a:xfrm>
            <a:off x="4429125" y="5429250"/>
            <a:ext cx="4143375" cy="923925"/>
          </a:xfrm>
          <a:prstGeom prst="rect">
            <a:avLst/>
          </a:prstGeom>
          <a:noFill/>
          <a:ln w="9525">
            <a:noFill/>
            <a:miter lim="800000"/>
            <a:headEnd/>
            <a:tailEnd/>
          </a:ln>
        </p:spPr>
        <p:txBody>
          <a:bodyPr>
            <a:spAutoFit/>
          </a:bodyPr>
          <a:lstStyle/>
          <a:p>
            <a:r>
              <a:rPr lang="cs-CZ" b="1" dirty="0"/>
              <a:t>PÚR ČR Aktualizace č. 1</a:t>
            </a:r>
          </a:p>
          <a:p>
            <a:r>
              <a:rPr lang="cs-CZ" dirty="0"/>
              <a:t>S11 – koridor kapacitní silnice I/13 </a:t>
            </a:r>
          </a:p>
          <a:p>
            <a:r>
              <a:rPr lang="cs-CZ" dirty="0"/>
              <a:t>(Velká Bukovina)</a:t>
            </a:r>
          </a:p>
        </p:txBody>
      </p:sp>
      <p:sp>
        <p:nvSpPr>
          <p:cNvPr id="10" name="Šipka dolů 9"/>
          <p:cNvSpPr/>
          <p:nvPr/>
        </p:nvSpPr>
        <p:spPr>
          <a:xfrm>
            <a:off x="357188" y="1214438"/>
            <a:ext cx="285750" cy="1143000"/>
          </a:xfrm>
          <a:prstGeom prst="downArrow">
            <a:avLst/>
          </a:prstGeom>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cs-CZ"/>
          </a:p>
        </p:txBody>
      </p:sp>
      <p:sp>
        <p:nvSpPr>
          <p:cNvPr id="64517" name="Zástupný symbol pro číslo snímku 4"/>
          <p:cNvSpPr>
            <a:spLocks noGrp="1"/>
          </p:cNvSpPr>
          <p:nvPr>
            <p:ph type="sldNum" sz="quarter" idx="12"/>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CAF62983-D460-425B-B777-7423AFB76A41}" type="slidenum">
              <a:rPr lang="cs-CZ" smtClean="0">
                <a:latin typeface="Arial" charset="0"/>
                <a:cs typeface="Arial" charset="0"/>
              </a:rPr>
              <a:pPr fontAlgn="base">
                <a:spcBef>
                  <a:spcPct val="0"/>
                </a:spcBef>
                <a:spcAft>
                  <a:spcPct val="0"/>
                </a:spcAft>
              </a:pPr>
              <a:t>59</a:t>
            </a:fld>
            <a:endParaRPr lang="cs-CZ" smtClean="0">
              <a:latin typeface="Arial" charset="0"/>
              <a:cs typeface="Arial"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714375" y="1785938"/>
            <a:ext cx="7972425" cy="346918"/>
          </a:xfrm>
        </p:spPr>
        <p:txBody>
          <a:bodyPr/>
          <a:lstStyle/>
          <a:p>
            <a:pPr eaLnBrk="1" hangingPunct="1">
              <a:defRPr/>
            </a:pPr>
            <a:r>
              <a:rPr lang="cs-CZ" sz="2400" dirty="0" smtClean="0">
                <a:solidFill>
                  <a:schemeClr val="bg1">
                    <a:lumMod val="65000"/>
                  </a:schemeClr>
                </a:solidFill>
              </a:rPr>
              <a:t>Definice územního plánování </a:t>
            </a:r>
            <a:r>
              <a:rPr lang="cs-CZ" sz="2400" dirty="0" smtClean="0"/>
              <a:t/>
            </a:r>
            <a:br>
              <a:rPr lang="cs-CZ" sz="2400" dirty="0" smtClean="0"/>
            </a:br>
            <a:endParaRPr lang="cs-CZ" sz="2400" dirty="0"/>
          </a:p>
        </p:txBody>
      </p:sp>
      <p:sp>
        <p:nvSpPr>
          <p:cNvPr id="3" name="Zástupný symbol pro obsah 2"/>
          <p:cNvSpPr>
            <a:spLocks noGrp="1"/>
          </p:cNvSpPr>
          <p:nvPr>
            <p:ph idx="1"/>
          </p:nvPr>
        </p:nvSpPr>
        <p:spPr>
          <a:xfrm>
            <a:off x="714375" y="2164466"/>
            <a:ext cx="7972425" cy="4191884"/>
          </a:xfrm>
        </p:spPr>
        <p:txBody>
          <a:bodyPr/>
          <a:lstStyle/>
          <a:p>
            <a:pPr eaLnBrk="1" hangingPunct="1">
              <a:spcBef>
                <a:spcPts val="600"/>
              </a:spcBef>
              <a:spcAft>
                <a:spcPts val="600"/>
              </a:spcAft>
              <a:buFont typeface="Arial" charset="0"/>
              <a:buNone/>
              <a:defRPr/>
            </a:pPr>
            <a:r>
              <a:rPr lang="cs-CZ" b="1" dirty="0" smtClean="0"/>
              <a:t>WIKIPEDIE</a:t>
            </a:r>
            <a:endParaRPr lang="cs-CZ" dirty="0" smtClean="0"/>
          </a:p>
          <a:p>
            <a:pPr marL="0" indent="0" eaLnBrk="1" hangingPunct="1">
              <a:spcBef>
                <a:spcPts val="600"/>
              </a:spcBef>
              <a:spcAft>
                <a:spcPts val="600"/>
              </a:spcAft>
              <a:buFont typeface="Arial" charset="0"/>
              <a:buNone/>
              <a:defRPr/>
            </a:pPr>
            <a:r>
              <a:rPr lang="cs-CZ" sz="2000" dirty="0" smtClean="0"/>
              <a:t>„…</a:t>
            </a:r>
            <a:r>
              <a:rPr lang="cs-CZ" sz="2400" u="sng" dirty="0" smtClean="0"/>
              <a:t>nástroj</a:t>
            </a:r>
            <a:r>
              <a:rPr lang="cs-CZ" sz="2400" dirty="0" smtClean="0"/>
              <a:t> státní správy </a:t>
            </a:r>
            <a:r>
              <a:rPr lang="cs-CZ" sz="2400" u="sng" dirty="0" smtClean="0"/>
              <a:t>pro racionální rozvoj</a:t>
            </a:r>
            <a:r>
              <a:rPr lang="cs-CZ" sz="2400" dirty="0" smtClean="0"/>
              <a:t> určitého </a:t>
            </a:r>
            <a:r>
              <a:rPr lang="cs-CZ" sz="2400" u="sng" dirty="0" smtClean="0"/>
              <a:t>území</a:t>
            </a:r>
            <a:r>
              <a:rPr lang="cs-CZ" sz="2400" dirty="0" smtClean="0"/>
              <a:t>.“</a:t>
            </a:r>
          </a:p>
          <a:p>
            <a:pPr marL="0" indent="0" eaLnBrk="1" hangingPunct="1">
              <a:spcBef>
                <a:spcPts val="600"/>
              </a:spcBef>
              <a:spcAft>
                <a:spcPts val="600"/>
              </a:spcAft>
              <a:buNone/>
              <a:defRPr/>
            </a:pPr>
            <a:r>
              <a:rPr lang="cs-CZ" sz="2400" dirty="0" smtClean="0"/>
              <a:t>„...</a:t>
            </a:r>
            <a:r>
              <a:rPr lang="cs-CZ" sz="2400" u="sng" dirty="0" smtClean="0"/>
              <a:t>trvalá</a:t>
            </a:r>
            <a:r>
              <a:rPr lang="cs-CZ" sz="2400" dirty="0"/>
              <a:t>, </a:t>
            </a:r>
            <a:r>
              <a:rPr lang="cs-CZ" sz="2400" u="sng" dirty="0"/>
              <a:t>soustavná</a:t>
            </a:r>
            <a:r>
              <a:rPr lang="cs-CZ" sz="2400" dirty="0"/>
              <a:t> a </a:t>
            </a:r>
            <a:r>
              <a:rPr lang="cs-CZ" sz="2400" u="sng" dirty="0"/>
              <a:t>komplexní</a:t>
            </a:r>
            <a:r>
              <a:rPr lang="cs-CZ" sz="2400" dirty="0"/>
              <a:t> </a:t>
            </a:r>
            <a:r>
              <a:rPr lang="cs-CZ" sz="2400" dirty="0" smtClean="0"/>
              <a:t>činnost…“ </a:t>
            </a:r>
          </a:p>
          <a:p>
            <a:pPr eaLnBrk="1" hangingPunct="1">
              <a:spcBef>
                <a:spcPts val="2400"/>
              </a:spcBef>
              <a:spcAft>
                <a:spcPts val="600"/>
              </a:spcAft>
              <a:buNone/>
              <a:defRPr/>
            </a:pPr>
            <a:r>
              <a:rPr lang="cs-CZ" b="1" dirty="0"/>
              <a:t>Ekologický právní servis </a:t>
            </a:r>
          </a:p>
          <a:p>
            <a:pPr marL="0" indent="0" eaLnBrk="1" hangingPunct="1">
              <a:spcBef>
                <a:spcPts val="600"/>
              </a:spcBef>
              <a:spcAft>
                <a:spcPts val="600"/>
              </a:spcAft>
              <a:buNone/>
              <a:defRPr/>
            </a:pPr>
            <a:r>
              <a:rPr lang="cs-CZ" sz="2400" dirty="0" smtClean="0"/>
              <a:t>„…</a:t>
            </a:r>
            <a:r>
              <a:rPr lang="cs-CZ" sz="2400" u="sng" dirty="0" smtClean="0"/>
              <a:t>určuje</a:t>
            </a:r>
            <a:r>
              <a:rPr lang="cs-CZ" sz="2400" u="sng" dirty="0"/>
              <a:t>, jak bude krajina a veřejné prostranství kolem nás vypadat</a:t>
            </a:r>
            <a:r>
              <a:rPr lang="cs-CZ" sz="2400" dirty="0" smtClean="0"/>
              <a:t>.“ </a:t>
            </a:r>
            <a:endParaRPr lang="cs-CZ" sz="2400" dirty="0"/>
          </a:p>
          <a:p>
            <a:pPr eaLnBrk="1" hangingPunct="1">
              <a:spcBef>
                <a:spcPts val="600"/>
              </a:spcBef>
              <a:spcAft>
                <a:spcPts val="600"/>
              </a:spcAft>
              <a:buNone/>
              <a:defRPr/>
            </a:pPr>
            <a:r>
              <a:rPr lang="cs-CZ" sz="2400" dirty="0" smtClean="0"/>
              <a:t>„…</a:t>
            </a:r>
            <a:r>
              <a:rPr lang="cs-CZ" sz="2400" u="sng" dirty="0" smtClean="0"/>
              <a:t>reguluje </a:t>
            </a:r>
            <a:r>
              <a:rPr lang="cs-CZ" sz="2400" u="sng" dirty="0"/>
              <a:t>prakticky vše</a:t>
            </a:r>
            <a:r>
              <a:rPr lang="cs-CZ" sz="2400" dirty="0"/>
              <a:t>.“  </a:t>
            </a:r>
          </a:p>
          <a:p>
            <a:pPr marL="0" indent="0" eaLnBrk="1" hangingPunct="1">
              <a:buFont typeface="Arial" charset="0"/>
              <a:buNone/>
              <a:defRPr/>
            </a:pPr>
            <a:endParaRPr lang="cs-CZ" sz="2400" dirty="0"/>
          </a:p>
        </p:txBody>
      </p:sp>
      <p:sp>
        <p:nvSpPr>
          <p:cNvPr id="18436" name="Zástupný symbol pro číslo snímku 3"/>
          <p:cNvSpPr>
            <a:spLocks noGrp="1"/>
          </p:cNvSpPr>
          <p:nvPr>
            <p:ph type="sldNum" sz="quarter" idx="12"/>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CDD45550-98AB-4F0E-8532-033E30D759D6}" type="slidenum">
              <a:rPr lang="cs-CZ" smtClean="0">
                <a:latin typeface="Arial" charset="0"/>
                <a:cs typeface="Arial" charset="0"/>
              </a:rPr>
              <a:pPr fontAlgn="base">
                <a:spcBef>
                  <a:spcPct val="0"/>
                </a:spcBef>
                <a:spcAft>
                  <a:spcPct val="0"/>
                </a:spcAft>
              </a:pPr>
              <a:t>6</a:t>
            </a:fld>
            <a:endParaRPr lang="cs-CZ" smtClean="0">
              <a:latin typeface="Arial" charset="0"/>
              <a:cs typeface="Arial" charset="0"/>
            </a:endParaRP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714375" y="1484785"/>
            <a:ext cx="7972425" cy="576064"/>
          </a:xfrm>
        </p:spPr>
        <p:txBody>
          <a:bodyPr/>
          <a:lstStyle/>
          <a:p>
            <a:pPr marL="0" indent="0" eaLnBrk="1" hangingPunct="1">
              <a:spcBef>
                <a:spcPts val="2400"/>
              </a:spcBef>
              <a:spcAft>
                <a:spcPts val="0"/>
              </a:spcAft>
              <a:buFont typeface="Arial" charset="0"/>
              <a:buNone/>
              <a:defRPr/>
            </a:pPr>
            <a:r>
              <a:rPr lang="cs-CZ" sz="2400" dirty="0"/>
              <a:t>Zásady územního rozvoje </a:t>
            </a:r>
            <a:r>
              <a:rPr lang="cs-CZ" sz="2400" b="0" dirty="0" smtClean="0"/>
              <a:t>- ZÚR</a:t>
            </a:r>
            <a:endParaRPr lang="cs-CZ" sz="2400" b="0" dirty="0"/>
          </a:p>
        </p:txBody>
      </p:sp>
      <p:sp>
        <p:nvSpPr>
          <p:cNvPr id="3" name="Zástupný symbol pro obsah 2"/>
          <p:cNvSpPr>
            <a:spLocks noGrp="1"/>
          </p:cNvSpPr>
          <p:nvPr>
            <p:ph idx="1"/>
          </p:nvPr>
        </p:nvSpPr>
        <p:spPr>
          <a:xfrm>
            <a:off x="714374" y="1989473"/>
            <a:ext cx="7972425" cy="4438253"/>
          </a:xfrm>
        </p:spPr>
        <p:txBody>
          <a:bodyPr/>
          <a:lstStyle/>
          <a:p>
            <a:pPr marL="0" indent="0" eaLnBrk="1" hangingPunct="1">
              <a:spcBef>
                <a:spcPts val="200"/>
              </a:spcBef>
              <a:spcAft>
                <a:spcPts val="200"/>
              </a:spcAft>
              <a:buFont typeface="Arial" charset="0"/>
              <a:buNone/>
              <a:defRPr/>
            </a:pPr>
            <a:r>
              <a:rPr lang="cs-CZ" sz="2000" dirty="0" smtClean="0"/>
              <a:t>(§ 36 - § 42 SZ, § 6 - § 10 vyhl. 500/2006 Sb. a příloha 4 vyhlášky) </a:t>
            </a:r>
          </a:p>
          <a:p>
            <a:pPr eaLnBrk="1" hangingPunct="1">
              <a:spcBef>
                <a:spcPts val="1200"/>
              </a:spcBef>
              <a:spcAft>
                <a:spcPts val="200"/>
              </a:spcAft>
              <a:defRPr/>
            </a:pPr>
            <a:r>
              <a:rPr lang="cs-CZ" sz="2000" dirty="0" smtClean="0"/>
              <a:t>zpřesňují a rozvíjí cíle a úkoly ÚP v souladu s PÚR</a:t>
            </a:r>
          </a:p>
          <a:p>
            <a:pPr eaLnBrk="1" hangingPunct="1">
              <a:spcBef>
                <a:spcPts val="200"/>
              </a:spcBef>
              <a:spcAft>
                <a:spcPts val="200"/>
              </a:spcAft>
              <a:defRPr/>
            </a:pPr>
            <a:r>
              <a:rPr lang="cs-CZ" sz="2000" dirty="0" smtClean="0"/>
              <a:t>koordinují územně plánovací činnost obcí </a:t>
            </a:r>
          </a:p>
          <a:p>
            <a:pPr eaLnBrk="1" hangingPunct="1">
              <a:spcBef>
                <a:spcPts val="200"/>
              </a:spcBef>
              <a:spcAft>
                <a:spcPts val="200"/>
              </a:spcAft>
              <a:buNone/>
              <a:defRPr/>
            </a:pPr>
            <a:r>
              <a:rPr lang="cs-CZ" sz="2000" dirty="0" smtClean="0"/>
              <a:t>pořizuje </a:t>
            </a:r>
            <a:r>
              <a:rPr lang="cs-CZ" sz="2000" dirty="0"/>
              <a:t>krajský </a:t>
            </a:r>
            <a:r>
              <a:rPr lang="cs-CZ" sz="2000" dirty="0" smtClean="0"/>
              <a:t>úřad pro </a:t>
            </a:r>
            <a:r>
              <a:rPr lang="cs-CZ" sz="2000" dirty="0"/>
              <a:t>celé území kraje</a:t>
            </a:r>
          </a:p>
          <a:p>
            <a:pPr eaLnBrk="1" hangingPunct="1">
              <a:spcBef>
                <a:spcPts val="200"/>
              </a:spcBef>
              <a:spcAft>
                <a:spcPts val="200"/>
              </a:spcAft>
              <a:defRPr/>
            </a:pPr>
            <a:r>
              <a:rPr lang="cs-CZ" sz="2000" dirty="0" smtClean="0"/>
              <a:t>na </a:t>
            </a:r>
            <a:r>
              <a:rPr lang="cs-CZ" sz="2000" dirty="0"/>
              <a:t>základě zadání nebo zprávy o uplatňování ZÚR</a:t>
            </a:r>
          </a:p>
          <a:p>
            <a:pPr eaLnBrk="1" hangingPunct="1">
              <a:spcBef>
                <a:spcPts val="200"/>
              </a:spcBef>
              <a:spcAft>
                <a:spcPts val="200"/>
              </a:spcAft>
              <a:defRPr/>
            </a:pPr>
            <a:r>
              <a:rPr lang="cs-CZ" sz="2000" dirty="0" smtClean="0"/>
              <a:t>vydává </a:t>
            </a:r>
            <a:r>
              <a:rPr lang="cs-CZ" sz="2000" dirty="0"/>
              <a:t>je </a:t>
            </a:r>
            <a:r>
              <a:rPr lang="cs-CZ" sz="2000" dirty="0" smtClean="0"/>
              <a:t>OOP </a:t>
            </a:r>
            <a:r>
              <a:rPr lang="cs-CZ" sz="2000" dirty="0"/>
              <a:t>zastupitelstvo kraje </a:t>
            </a:r>
          </a:p>
          <a:p>
            <a:pPr eaLnBrk="1" hangingPunct="1">
              <a:spcBef>
                <a:spcPts val="200"/>
              </a:spcBef>
              <a:spcAft>
                <a:spcPts val="200"/>
              </a:spcAft>
              <a:buNone/>
              <a:defRPr/>
            </a:pPr>
            <a:r>
              <a:rPr lang="cs-CZ" sz="2000" dirty="0" smtClean="0"/>
              <a:t>závazné </a:t>
            </a:r>
            <a:r>
              <a:rPr lang="cs-CZ" sz="2000" dirty="0"/>
              <a:t>pro pořizování a vydávání </a:t>
            </a:r>
          </a:p>
          <a:p>
            <a:pPr eaLnBrk="1" hangingPunct="1">
              <a:spcBef>
                <a:spcPts val="200"/>
              </a:spcBef>
              <a:spcAft>
                <a:spcPts val="200"/>
              </a:spcAft>
              <a:defRPr/>
            </a:pPr>
            <a:r>
              <a:rPr lang="cs-CZ" sz="2000" dirty="0"/>
              <a:t>územních plánů</a:t>
            </a:r>
          </a:p>
          <a:p>
            <a:pPr eaLnBrk="1" hangingPunct="1">
              <a:spcBef>
                <a:spcPts val="200"/>
              </a:spcBef>
              <a:spcAft>
                <a:spcPts val="200"/>
              </a:spcAft>
              <a:defRPr/>
            </a:pPr>
            <a:r>
              <a:rPr lang="cs-CZ" sz="2000" dirty="0"/>
              <a:t>regulačních plánů </a:t>
            </a:r>
          </a:p>
          <a:p>
            <a:pPr eaLnBrk="1" hangingPunct="1">
              <a:spcBef>
                <a:spcPts val="200"/>
              </a:spcBef>
              <a:spcAft>
                <a:spcPts val="200"/>
              </a:spcAft>
              <a:defRPr/>
            </a:pPr>
            <a:r>
              <a:rPr lang="cs-CZ" sz="2000" dirty="0"/>
              <a:t>pro rozhodování v území </a:t>
            </a:r>
          </a:p>
          <a:p>
            <a:pPr eaLnBrk="1" hangingPunct="1">
              <a:spcBef>
                <a:spcPts val="200"/>
              </a:spcBef>
              <a:spcAft>
                <a:spcPts val="200"/>
              </a:spcAft>
              <a:buNone/>
              <a:defRPr/>
            </a:pPr>
            <a:r>
              <a:rPr lang="cs-CZ" sz="2000" b="1" dirty="0"/>
              <a:t>řeš</a:t>
            </a:r>
            <a:r>
              <a:rPr lang="cs-CZ" sz="2000" dirty="0"/>
              <a:t>í problematiku v souvislostech </a:t>
            </a:r>
          </a:p>
          <a:p>
            <a:pPr eaLnBrk="1" hangingPunct="1">
              <a:spcBef>
                <a:spcPts val="200"/>
              </a:spcBef>
              <a:spcAft>
                <a:spcPts val="200"/>
              </a:spcAft>
              <a:defRPr/>
            </a:pPr>
            <a:r>
              <a:rPr lang="cs-CZ" sz="2000" dirty="0"/>
              <a:t>nadmístních </a:t>
            </a:r>
            <a:r>
              <a:rPr lang="cs-CZ" sz="2000" dirty="0" smtClean="0"/>
              <a:t>(nadmístní koridor</a:t>
            </a:r>
            <a:r>
              <a:rPr lang="cs-CZ" sz="2000" dirty="0"/>
              <a:t>, plocha, oblast,…) – pokud ovlivní území více obcí </a:t>
            </a:r>
            <a:r>
              <a:rPr lang="cs-CZ" sz="2000" dirty="0" smtClean="0"/>
              <a:t>– významem, rozsahem, využitím </a:t>
            </a:r>
            <a:r>
              <a:rPr lang="cs-CZ" sz="2000" b="1" dirty="0"/>
              <a:t> </a:t>
            </a:r>
            <a:endParaRPr lang="cs-CZ" sz="2000" dirty="0"/>
          </a:p>
          <a:p>
            <a:pPr eaLnBrk="1" hangingPunct="1">
              <a:spcBef>
                <a:spcPts val="200"/>
              </a:spcBef>
              <a:spcAft>
                <a:spcPts val="200"/>
              </a:spcAft>
              <a:buNone/>
              <a:defRPr/>
            </a:pPr>
            <a:r>
              <a:rPr lang="cs-CZ" sz="2400" b="1" dirty="0"/>
              <a:t> </a:t>
            </a:r>
          </a:p>
          <a:p>
            <a:pPr marL="0" indent="0" eaLnBrk="1" hangingPunct="1">
              <a:spcBef>
                <a:spcPts val="200"/>
              </a:spcBef>
              <a:spcAft>
                <a:spcPts val="200"/>
              </a:spcAft>
              <a:buFont typeface="Arial" charset="0"/>
              <a:buNone/>
              <a:defRPr/>
            </a:pPr>
            <a:endParaRPr lang="cs-CZ" sz="2400" dirty="0" smtClean="0"/>
          </a:p>
        </p:txBody>
      </p:sp>
      <p:sp>
        <p:nvSpPr>
          <p:cNvPr id="66564" name="Zástupný symbol pro číslo snímku 3"/>
          <p:cNvSpPr>
            <a:spLocks noGrp="1"/>
          </p:cNvSpPr>
          <p:nvPr>
            <p:ph type="sldNum" sz="quarter" idx="12"/>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9FB5B828-EFF5-42B6-9563-48EE22D130C5}" type="slidenum">
              <a:rPr lang="cs-CZ" smtClean="0">
                <a:latin typeface="Arial" charset="0"/>
                <a:cs typeface="Arial" charset="0"/>
              </a:rPr>
              <a:pPr fontAlgn="base">
                <a:spcBef>
                  <a:spcPct val="0"/>
                </a:spcBef>
                <a:spcAft>
                  <a:spcPct val="0"/>
                </a:spcAft>
              </a:pPr>
              <a:t>60</a:t>
            </a:fld>
            <a:endParaRPr lang="cs-CZ" smtClean="0">
              <a:latin typeface="Arial" charset="0"/>
              <a:cs typeface="Arial" charset="0"/>
            </a:endParaRPr>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Nadpis 1"/>
          <p:cNvSpPr>
            <a:spLocks noGrp="1"/>
          </p:cNvSpPr>
          <p:nvPr>
            <p:ph type="title"/>
          </p:nvPr>
        </p:nvSpPr>
        <p:spPr>
          <a:xfrm>
            <a:off x="642938" y="1628800"/>
            <a:ext cx="8043861" cy="346918"/>
          </a:xfrm>
        </p:spPr>
        <p:txBody>
          <a:bodyPr/>
          <a:lstStyle/>
          <a:p>
            <a:pPr eaLnBrk="1" hangingPunct="1"/>
            <a:r>
              <a:rPr lang="cs-CZ" sz="2000" dirty="0"/>
              <a:t>Zásady územního rozvoje </a:t>
            </a:r>
            <a:r>
              <a:rPr lang="cs-CZ" sz="2000" b="0" dirty="0"/>
              <a:t>- ZÚR</a:t>
            </a:r>
            <a:endParaRPr lang="cs-CZ" sz="2000" dirty="0" smtClean="0">
              <a:solidFill>
                <a:srgbClr val="7030A0"/>
              </a:solidFill>
              <a:latin typeface="Arial" charset="0"/>
              <a:cs typeface="Arial" charset="0"/>
            </a:endParaRPr>
          </a:p>
        </p:txBody>
      </p:sp>
      <p:sp>
        <p:nvSpPr>
          <p:cNvPr id="3" name="Zástupný symbol pro obsah 2"/>
          <p:cNvSpPr>
            <a:spLocks noGrp="1"/>
          </p:cNvSpPr>
          <p:nvPr>
            <p:ph idx="1"/>
          </p:nvPr>
        </p:nvSpPr>
        <p:spPr>
          <a:xfrm>
            <a:off x="642938" y="1975718"/>
            <a:ext cx="7972425" cy="4739407"/>
          </a:xfrm>
        </p:spPr>
        <p:txBody>
          <a:bodyPr/>
          <a:lstStyle/>
          <a:p>
            <a:pPr eaLnBrk="1" hangingPunct="1">
              <a:spcBef>
                <a:spcPts val="200"/>
              </a:spcBef>
              <a:spcAft>
                <a:spcPts val="200"/>
              </a:spcAft>
              <a:buFont typeface="Arial" charset="0"/>
              <a:buNone/>
              <a:defRPr/>
            </a:pPr>
            <a:r>
              <a:rPr lang="cs-CZ" sz="1900" b="1" dirty="0" smtClean="0"/>
              <a:t>Obsah </a:t>
            </a:r>
            <a:r>
              <a:rPr lang="cs-CZ" sz="1900" dirty="0" smtClean="0"/>
              <a:t>– (Příloha 4 vyhlášky č. 500/2006 Sb.)</a:t>
            </a:r>
          </a:p>
          <a:p>
            <a:pPr eaLnBrk="1" hangingPunct="1">
              <a:spcBef>
                <a:spcPts val="200"/>
              </a:spcBef>
              <a:spcAft>
                <a:spcPts val="200"/>
              </a:spcAft>
              <a:defRPr/>
            </a:pPr>
            <a:r>
              <a:rPr lang="cs-CZ" sz="1900" dirty="0" smtClean="0"/>
              <a:t>krajské priority ÚP</a:t>
            </a:r>
          </a:p>
          <a:p>
            <a:pPr eaLnBrk="1" hangingPunct="1">
              <a:spcBef>
                <a:spcPts val="200"/>
              </a:spcBef>
              <a:spcAft>
                <a:spcPts val="200"/>
              </a:spcAft>
              <a:defRPr/>
            </a:pPr>
            <a:r>
              <a:rPr lang="cs-CZ" sz="1900" dirty="0" smtClean="0"/>
              <a:t>zpřesnění rozvojových os a rozvojových oblastí z PÚR</a:t>
            </a:r>
          </a:p>
          <a:p>
            <a:pPr eaLnBrk="1" hangingPunct="1">
              <a:spcBef>
                <a:spcPts val="200"/>
              </a:spcBef>
              <a:spcAft>
                <a:spcPts val="200"/>
              </a:spcAft>
              <a:defRPr/>
            </a:pPr>
            <a:r>
              <a:rPr lang="cs-CZ" sz="1900" dirty="0" smtClean="0"/>
              <a:t>rozvojové osy a rozvojové oblasti (nadmístního významu)</a:t>
            </a:r>
          </a:p>
          <a:p>
            <a:pPr eaLnBrk="1" hangingPunct="1">
              <a:spcBef>
                <a:spcPts val="200"/>
              </a:spcBef>
              <a:spcAft>
                <a:spcPts val="200"/>
              </a:spcAft>
              <a:defRPr/>
            </a:pPr>
            <a:r>
              <a:rPr lang="cs-CZ" sz="1900" dirty="0" smtClean="0"/>
              <a:t>zpřesnění specifických oblastí z PÚR</a:t>
            </a:r>
          </a:p>
          <a:p>
            <a:pPr eaLnBrk="1" hangingPunct="1">
              <a:spcBef>
                <a:spcPts val="200"/>
              </a:spcBef>
              <a:spcAft>
                <a:spcPts val="200"/>
              </a:spcAft>
              <a:defRPr/>
            </a:pPr>
            <a:r>
              <a:rPr lang="cs-CZ" sz="1900" dirty="0" smtClean="0"/>
              <a:t>specifické oblasti (nadmístního významu)</a:t>
            </a:r>
          </a:p>
          <a:p>
            <a:pPr eaLnBrk="1" hangingPunct="1">
              <a:spcBef>
                <a:spcPts val="200"/>
              </a:spcBef>
              <a:spcAft>
                <a:spcPts val="200"/>
              </a:spcAft>
              <a:defRPr/>
            </a:pPr>
            <a:r>
              <a:rPr lang="cs-CZ" sz="1900" dirty="0" smtClean="0"/>
              <a:t>zpřesnění ploch a koridorů z PÚR</a:t>
            </a:r>
          </a:p>
          <a:p>
            <a:pPr eaLnBrk="1" hangingPunct="1">
              <a:spcBef>
                <a:spcPts val="200"/>
              </a:spcBef>
              <a:spcAft>
                <a:spcPts val="200"/>
              </a:spcAft>
              <a:defRPr/>
            </a:pPr>
            <a:r>
              <a:rPr lang="cs-CZ" sz="1900" dirty="0"/>
              <a:t>plochy a koridory (nadmístního významu) např. (dopravní a technické infrastruktury, územní systémy ekologické stability, „územní rezervy"…)</a:t>
            </a:r>
          </a:p>
          <a:p>
            <a:pPr eaLnBrk="1" hangingPunct="1">
              <a:spcBef>
                <a:spcPts val="200"/>
              </a:spcBef>
              <a:spcAft>
                <a:spcPts val="200"/>
              </a:spcAft>
              <a:defRPr/>
            </a:pPr>
            <a:r>
              <a:rPr lang="cs-CZ" sz="1900" dirty="0" smtClean="0"/>
              <a:t>koncepce </a:t>
            </a:r>
            <a:r>
              <a:rPr lang="cs-CZ" sz="1900" dirty="0"/>
              <a:t>ochrany a rozvoje přírodních, kulturních a civilizačních hodnot </a:t>
            </a:r>
          </a:p>
          <a:p>
            <a:pPr eaLnBrk="1" hangingPunct="1">
              <a:spcBef>
                <a:spcPts val="200"/>
              </a:spcBef>
              <a:spcAft>
                <a:spcPts val="200"/>
              </a:spcAft>
              <a:defRPr/>
            </a:pPr>
            <a:r>
              <a:rPr lang="cs-CZ" sz="1900" dirty="0"/>
              <a:t>krajinné celky – cílové charakteristiky krajiny </a:t>
            </a:r>
          </a:p>
          <a:p>
            <a:pPr eaLnBrk="1" hangingPunct="1">
              <a:spcBef>
                <a:spcPts val="200"/>
              </a:spcBef>
              <a:spcAft>
                <a:spcPts val="200"/>
              </a:spcAft>
              <a:defRPr/>
            </a:pPr>
            <a:r>
              <a:rPr lang="cs-CZ" sz="1900" dirty="0"/>
              <a:t>k návrhu ZÚR </a:t>
            </a:r>
            <a:r>
              <a:rPr lang="cs-CZ" sz="1900" dirty="0" smtClean="0"/>
              <a:t>- vyhodnocení </a:t>
            </a:r>
            <a:r>
              <a:rPr lang="cs-CZ" sz="1900" dirty="0"/>
              <a:t>vlivů na udržitelný rozvoj území. </a:t>
            </a:r>
          </a:p>
          <a:p>
            <a:pPr eaLnBrk="1" hangingPunct="1">
              <a:spcBef>
                <a:spcPts val="600"/>
              </a:spcBef>
              <a:spcAft>
                <a:spcPts val="600"/>
              </a:spcAft>
              <a:defRPr/>
            </a:pPr>
            <a:endParaRPr lang="cs-CZ" sz="2400" dirty="0" smtClean="0"/>
          </a:p>
          <a:p>
            <a:pPr eaLnBrk="1" hangingPunct="1">
              <a:spcBef>
                <a:spcPts val="600"/>
              </a:spcBef>
              <a:spcAft>
                <a:spcPts val="600"/>
              </a:spcAft>
              <a:buFont typeface="Arial" charset="0"/>
              <a:buNone/>
              <a:defRPr/>
            </a:pPr>
            <a:endParaRPr lang="cs-CZ" sz="2400" b="1" dirty="0" smtClean="0"/>
          </a:p>
          <a:p>
            <a:pPr marL="0" indent="0" eaLnBrk="1" hangingPunct="1">
              <a:spcBef>
                <a:spcPts val="1200"/>
              </a:spcBef>
              <a:spcAft>
                <a:spcPts val="1200"/>
              </a:spcAft>
              <a:buFont typeface="Arial" charset="0"/>
              <a:buNone/>
              <a:defRPr/>
            </a:pPr>
            <a:endParaRPr lang="cs-CZ" sz="2400" dirty="0" smtClean="0"/>
          </a:p>
        </p:txBody>
      </p:sp>
      <p:sp>
        <p:nvSpPr>
          <p:cNvPr id="70660" name="Zástupný symbol pro číslo snímku 3"/>
          <p:cNvSpPr>
            <a:spLocks noGrp="1"/>
          </p:cNvSpPr>
          <p:nvPr>
            <p:ph type="sldNum" sz="quarter" idx="12"/>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3F9D3DC3-31A2-41B9-96AD-3DEE01F9CE78}" type="slidenum">
              <a:rPr lang="cs-CZ" smtClean="0">
                <a:latin typeface="Arial" charset="0"/>
                <a:cs typeface="Arial" charset="0"/>
              </a:rPr>
              <a:pPr fontAlgn="base">
                <a:spcBef>
                  <a:spcPct val="0"/>
                </a:spcBef>
                <a:spcAft>
                  <a:spcPct val="0"/>
                </a:spcAft>
              </a:pPr>
              <a:t>61</a:t>
            </a:fld>
            <a:endParaRPr lang="cs-CZ" smtClean="0">
              <a:latin typeface="Arial" charset="0"/>
              <a:cs typeface="Arial" charset="0"/>
            </a:endParaRPr>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Nadpis 1"/>
          <p:cNvSpPr>
            <a:spLocks noGrp="1"/>
          </p:cNvSpPr>
          <p:nvPr>
            <p:ph type="title"/>
          </p:nvPr>
        </p:nvSpPr>
        <p:spPr>
          <a:xfrm>
            <a:off x="714375" y="1785938"/>
            <a:ext cx="7972425" cy="642937"/>
          </a:xfrm>
        </p:spPr>
        <p:txBody>
          <a:bodyPr/>
          <a:lstStyle/>
          <a:p>
            <a:pPr eaLnBrk="1" hangingPunct="1"/>
            <a:r>
              <a:rPr lang="cs-CZ" sz="2000" dirty="0"/>
              <a:t>Zásady územního rozvoje </a:t>
            </a:r>
            <a:r>
              <a:rPr lang="cs-CZ" sz="2000" b="0" dirty="0"/>
              <a:t>- ZÚR</a:t>
            </a:r>
            <a:endParaRPr lang="cs-CZ" sz="2000" dirty="0" smtClean="0">
              <a:solidFill>
                <a:srgbClr val="7030A0"/>
              </a:solidFill>
              <a:latin typeface="Arial" charset="0"/>
              <a:cs typeface="Arial" charset="0"/>
            </a:endParaRPr>
          </a:p>
        </p:txBody>
      </p:sp>
      <p:sp>
        <p:nvSpPr>
          <p:cNvPr id="3" name="Zástupný symbol pro obsah 2"/>
          <p:cNvSpPr>
            <a:spLocks noGrp="1"/>
          </p:cNvSpPr>
          <p:nvPr>
            <p:ph idx="1"/>
          </p:nvPr>
        </p:nvSpPr>
        <p:spPr>
          <a:xfrm>
            <a:off x="642938" y="2500313"/>
            <a:ext cx="7972425" cy="4214812"/>
          </a:xfrm>
        </p:spPr>
        <p:txBody>
          <a:bodyPr/>
          <a:lstStyle/>
          <a:p>
            <a:pPr eaLnBrk="1" hangingPunct="1">
              <a:buFont typeface="Arial" charset="0"/>
              <a:buNone/>
              <a:defRPr/>
            </a:pPr>
            <a:r>
              <a:rPr lang="cs-CZ" sz="2400" dirty="0" smtClean="0"/>
              <a:t>Zpráva o uplatňování ZÚR</a:t>
            </a:r>
          </a:p>
          <a:p>
            <a:pPr eaLnBrk="1" hangingPunct="1">
              <a:spcBef>
                <a:spcPts val="1200"/>
              </a:spcBef>
              <a:spcAft>
                <a:spcPts val="1200"/>
              </a:spcAft>
              <a:defRPr/>
            </a:pPr>
            <a:r>
              <a:rPr lang="cs-CZ" sz="2400" dirty="0" smtClean="0"/>
              <a:t>krajský úřad každé 4 roky</a:t>
            </a:r>
          </a:p>
          <a:p>
            <a:pPr marL="0" indent="0" eaLnBrk="1" hangingPunct="1">
              <a:spcBef>
                <a:spcPts val="1200"/>
              </a:spcBef>
              <a:spcAft>
                <a:spcPts val="1200"/>
              </a:spcAft>
              <a:buNone/>
              <a:defRPr/>
            </a:pPr>
            <a:r>
              <a:rPr lang="cs-CZ" sz="2400" dirty="0" smtClean="0"/>
              <a:t>Zastupitelstvo kraje rozhoduje o </a:t>
            </a:r>
          </a:p>
          <a:p>
            <a:pPr marL="342900" lvl="1" indent="-342900" eaLnBrk="1" hangingPunct="1">
              <a:spcBef>
                <a:spcPts val="600"/>
              </a:spcBef>
              <a:spcAft>
                <a:spcPts val="600"/>
              </a:spcAft>
              <a:buFont typeface="Arial" panose="020B0604020202020204" pitchFamily="34" charset="0"/>
              <a:buChar char="•"/>
              <a:defRPr/>
            </a:pPr>
            <a:r>
              <a:rPr lang="cs-CZ" dirty="0" smtClean="0"/>
              <a:t>aktualizaci ( i zkráceným postupem) </a:t>
            </a:r>
          </a:p>
          <a:p>
            <a:pPr marL="342900" lvl="1" indent="-342900" eaLnBrk="1" hangingPunct="1">
              <a:spcBef>
                <a:spcPts val="600"/>
              </a:spcBef>
              <a:spcAft>
                <a:spcPts val="600"/>
              </a:spcAft>
              <a:buFont typeface="Arial" panose="020B0604020202020204" pitchFamily="34" charset="0"/>
              <a:buChar char="•"/>
              <a:defRPr/>
            </a:pPr>
            <a:r>
              <a:rPr lang="cs-CZ" dirty="0" smtClean="0"/>
              <a:t>zpracování </a:t>
            </a:r>
            <a:r>
              <a:rPr lang="cs-CZ" dirty="0"/>
              <a:t>nového návrhu ZÚR</a:t>
            </a:r>
          </a:p>
          <a:p>
            <a:pPr eaLnBrk="1" hangingPunct="1">
              <a:spcBef>
                <a:spcPts val="1200"/>
              </a:spcBef>
              <a:spcAft>
                <a:spcPts val="1200"/>
              </a:spcAft>
              <a:buFont typeface="Arial" charset="0"/>
              <a:buNone/>
              <a:defRPr/>
            </a:pPr>
            <a:endParaRPr lang="cs-CZ" sz="2400" dirty="0"/>
          </a:p>
          <a:p>
            <a:pPr marL="0" indent="0" eaLnBrk="1" hangingPunct="1">
              <a:spcBef>
                <a:spcPts val="1200"/>
              </a:spcBef>
              <a:spcAft>
                <a:spcPts val="1200"/>
              </a:spcAft>
              <a:buFont typeface="Arial" charset="0"/>
              <a:buNone/>
              <a:defRPr/>
            </a:pPr>
            <a:endParaRPr lang="cs-CZ" sz="2400" dirty="0" smtClean="0"/>
          </a:p>
        </p:txBody>
      </p:sp>
      <p:sp>
        <p:nvSpPr>
          <p:cNvPr id="73732" name="Zástupný symbol pro číslo snímku 3"/>
          <p:cNvSpPr>
            <a:spLocks noGrp="1"/>
          </p:cNvSpPr>
          <p:nvPr>
            <p:ph type="sldNum" sz="quarter" idx="12"/>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6B18937-F0BD-4ABE-80AE-1854D29A5BF5}" type="slidenum">
              <a:rPr lang="cs-CZ" smtClean="0">
                <a:latin typeface="Arial" charset="0"/>
                <a:cs typeface="Arial" charset="0"/>
              </a:rPr>
              <a:pPr fontAlgn="base">
                <a:spcBef>
                  <a:spcPct val="0"/>
                </a:spcBef>
                <a:spcAft>
                  <a:spcPct val="0"/>
                </a:spcAft>
              </a:pPr>
              <a:t>62</a:t>
            </a:fld>
            <a:endParaRPr lang="cs-CZ" smtClean="0">
              <a:latin typeface="Arial" charset="0"/>
              <a:cs typeface="Arial" charset="0"/>
            </a:endParaRPr>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5" name="Zástupný symbol pro číslo snímku 2"/>
          <p:cNvSpPr>
            <a:spLocks noGrp="1"/>
          </p:cNvSpPr>
          <p:nvPr>
            <p:ph type="sldNum" sz="quarter" idx="12"/>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39C456F-A1B3-4AD0-9855-D00C7316CAF1}" type="slidenum">
              <a:rPr lang="cs-CZ" smtClean="0">
                <a:latin typeface="Arial" charset="0"/>
                <a:cs typeface="Arial" charset="0"/>
              </a:rPr>
              <a:pPr fontAlgn="base">
                <a:spcBef>
                  <a:spcPct val="0"/>
                </a:spcBef>
                <a:spcAft>
                  <a:spcPct val="0"/>
                </a:spcAft>
              </a:pPr>
              <a:t>63</a:t>
            </a:fld>
            <a:endParaRPr lang="cs-CZ" smtClean="0">
              <a:latin typeface="Arial" charset="0"/>
              <a:cs typeface="Arial" charset="0"/>
            </a:endParaRPr>
          </a:p>
        </p:txBody>
      </p:sp>
      <p:pic>
        <p:nvPicPr>
          <p:cNvPr id="6" name="Obrázek 5"/>
          <p:cNvPicPr/>
          <p:nvPr/>
        </p:nvPicPr>
        <p:blipFill rotWithShape="1">
          <a:blip r:embed="rId3"/>
          <a:srcRect l="66236" t="15363" r="15682" b="4759"/>
          <a:stretch/>
        </p:blipFill>
        <p:spPr bwMode="auto">
          <a:xfrm>
            <a:off x="10084" y="0"/>
            <a:ext cx="4996815" cy="6898640"/>
          </a:xfrm>
          <a:prstGeom prst="rect">
            <a:avLst/>
          </a:prstGeom>
          <a:ln>
            <a:noFill/>
          </a:ln>
          <a:extLst>
            <a:ext uri="{53640926-AAD7-44D8-BBD7-CCE9431645EC}">
              <a14:shadowObscured xmlns:a14="http://schemas.microsoft.com/office/drawing/2010/main"/>
            </a:ext>
          </a:extLst>
        </p:spPr>
      </p:pic>
      <p:pic>
        <p:nvPicPr>
          <p:cNvPr id="8" name="Obrázek 7"/>
          <p:cNvPicPr/>
          <p:nvPr/>
        </p:nvPicPr>
        <p:blipFill rotWithShape="1">
          <a:blip r:embed="rId4"/>
          <a:srcRect l="55994" t="12747" r="6879" b="4776"/>
          <a:stretch/>
        </p:blipFill>
        <p:spPr bwMode="auto">
          <a:xfrm>
            <a:off x="3059832" y="2204864"/>
            <a:ext cx="5984191" cy="3829695"/>
          </a:xfrm>
          <a:prstGeom prst="rect">
            <a:avLst/>
          </a:prstGeom>
          <a:ln>
            <a:noFill/>
          </a:ln>
          <a:extLst>
            <a:ext uri="{53640926-AAD7-44D8-BBD7-CCE9431645EC}">
              <a14:shadowObscured xmlns:a14="http://schemas.microsoft.com/office/drawing/2010/main"/>
            </a:ext>
          </a:extLst>
        </p:spPr>
      </p:pic>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3" name="Zástupný symbol pro číslo snímku 2"/>
          <p:cNvSpPr>
            <a:spLocks noGrp="1"/>
          </p:cNvSpPr>
          <p:nvPr>
            <p:ph type="sldNum" sz="quarter" idx="12"/>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E92998F0-396C-4492-8A53-1108E80FE702}" type="slidenum">
              <a:rPr lang="cs-CZ" smtClean="0">
                <a:latin typeface="Arial" charset="0"/>
                <a:cs typeface="Arial" charset="0"/>
              </a:rPr>
              <a:pPr fontAlgn="base">
                <a:spcBef>
                  <a:spcPct val="0"/>
                </a:spcBef>
                <a:spcAft>
                  <a:spcPct val="0"/>
                </a:spcAft>
              </a:pPr>
              <a:t>64</a:t>
            </a:fld>
            <a:endParaRPr lang="cs-CZ" smtClean="0">
              <a:latin typeface="Arial" charset="0"/>
              <a:cs typeface="Arial" charset="0"/>
            </a:endParaRPr>
          </a:p>
        </p:txBody>
      </p:sp>
      <p:pic>
        <p:nvPicPr>
          <p:cNvPr id="4" name="Obrázek 3"/>
          <p:cNvPicPr/>
          <p:nvPr/>
        </p:nvPicPr>
        <p:blipFill rotWithShape="1">
          <a:blip r:embed="rId3"/>
          <a:srcRect l="55995" t="11777" r="7195" b="5289"/>
          <a:stretch/>
        </p:blipFill>
        <p:spPr bwMode="auto">
          <a:xfrm>
            <a:off x="25648" y="352047"/>
            <a:ext cx="9022798" cy="6165304"/>
          </a:xfrm>
          <a:prstGeom prst="rect">
            <a:avLst/>
          </a:prstGeom>
          <a:ln>
            <a:noFill/>
          </a:ln>
          <a:extLst>
            <a:ext uri="{53640926-AAD7-44D8-BBD7-CCE9431645EC}">
              <a14:shadowObscured xmlns:a14="http://schemas.microsoft.com/office/drawing/2010/main"/>
            </a:ext>
          </a:extLst>
        </p:spPr>
      </p:pic>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8" name="TextovéPole 3"/>
          <p:cNvSpPr txBox="1">
            <a:spLocks noChangeArrowheads="1"/>
          </p:cNvSpPr>
          <p:nvPr/>
        </p:nvSpPr>
        <p:spPr bwMode="auto">
          <a:xfrm>
            <a:off x="1907704" y="6192962"/>
            <a:ext cx="6410195" cy="369332"/>
          </a:xfrm>
          <a:prstGeom prst="rect">
            <a:avLst/>
          </a:prstGeom>
          <a:noFill/>
          <a:ln w="9525">
            <a:noFill/>
            <a:miter lim="800000"/>
            <a:headEnd/>
            <a:tailEnd/>
          </a:ln>
        </p:spPr>
        <p:txBody>
          <a:bodyPr wrap="square">
            <a:spAutoFit/>
          </a:bodyPr>
          <a:lstStyle/>
          <a:p>
            <a:r>
              <a:rPr lang="cs-CZ" b="1" dirty="0"/>
              <a:t>ZÚR ÚK – </a:t>
            </a:r>
            <a:r>
              <a:rPr lang="cs-CZ" dirty="0"/>
              <a:t>výřez Velká Bukovina </a:t>
            </a:r>
            <a:r>
              <a:rPr lang="cs-CZ" dirty="0" smtClean="0"/>
              <a:t>Koridor </a:t>
            </a:r>
            <a:r>
              <a:rPr lang="cs-CZ" dirty="0"/>
              <a:t>pro silnici I/13</a:t>
            </a:r>
          </a:p>
        </p:txBody>
      </p:sp>
      <p:sp>
        <p:nvSpPr>
          <p:cNvPr id="77829" name="Zástupný symbol pro číslo snímku 4"/>
          <p:cNvSpPr>
            <a:spLocks noGrp="1"/>
          </p:cNvSpPr>
          <p:nvPr>
            <p:ph type="sldNum" sz="quarter" idx="12"/>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1EDACE1E-18D6-4917-A2FC-0A71ABE8BF1D}" type="slidenum">
              <a:rPr lang="cs-CZ" smtClean="0">
                <a:latin typeface="Arial" charset="0"/>
                <a:cs typeface="Arial" charset="0"/>
              </a:rPr>
              <a:pPr fontAlgn="base">
                <a:spcBef>
                  <a:spcPct val="0"/>
                </a:spcBef>
                <a:spcAft>
                  <a:spcPct val="0"/>
                </a:spcAft>
              </a:pPr>
              <a:t>65</a:t>
            </a:fld>
            <a:endParaRPr lang="cs-CZ" smtClean="0">
              <a:latin typeface="Arial" charset="0"/>
              <a:cs typeface="Arial" charset="0"/>
            </a:endParaRPr>
          </a:p>
        </p:txBody>
      </p:sp>
      <p:pic>
        <p:nvPicPr>
          <p:cNvPr id="6" name="Obrázek 5"/>
          <p:cNvPicPr/>
          <p:nvPr/>
        </p:nvPicPr>
        <p:blipFill rotWithShape="1">
          <a:blip r:embed="rId3"/>
          <a:srcRect l="53061" t="24590" r="13014" b="9366"/>
          <a:stretch/>
        </p:blipFill>
        <p:spPr bwMode="auto">
          <a:xfrm>
            <a:off x="107504" y="404664"/>
            <a:ext cx="8064896" cy="5256584"/>
          </a:xfrm>
          <a:prstGeom prst="rect">
            <a:avLst/>
          </a:prstGeom>
          <a:ln>
            <a:noFill/>
          </a:ln>
          <a:extLst>
            <a:ext uri="{53640926-AAD7-44D8-BBD7-CCE9431645EC}">
              <a14:shadowObscured xmlns:a14="http://schemas.microsoft.com/office/drawing/2010/main"/>
            </a:ext>
          </a:extLst>
        </p:spPr>
      </p:pic>
      <p:sp>
        <p:nvSpPr>
          <p:cNvPr id="2" name="Šipka nahoru 1"/>
          <p:cNvSpPr/>
          <p:nvPr/>
        </p:nvSpPr>
        <p:spPr>
          <a:xfrm>
            <a:off x="5652120" y="4077072"/>
            <a:ext cx="216024" cy="1224136"/>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714375" y="1556793"/>
            <a:ext cx="7972425" cy="432048"/>
          </a:xfrm>
        </p:spPr>
        <p:txBody>
          <a:bodyPr/>
          <a:lstStyle/>
          <a:p>
            <a:pPr eaLnBrk="1" hangingPunct="1">
              <a:defRPr/>
            </a:pPr>
            <a:r>
              <a:rPr lang="cs-CZ" sz="2400" dirty="0">
                <a:solidFill>
                  <a:schemeClr val="bg1">
                    <a:lumMod val="50000"/>
                  </a:schemeClr>
                </a:solidFill>
              </a:rPr>
              <a:t>Územní </a:t>
            </a:r>
            <a:r>
              <a:rPr lang="cs-CZ" sz="2400" dirty="0" smtClean="0">
                <a:solidFill>
                  <a:schemeClr val="bg1">
                    <a:lumMod val="50000"/>
                  </a:schemeClr>
                </a:solidFill>
              </a:rPr>
              <a:t>plán</a:t>
            </a:r>
            <a:r>
              <a:rPr lang="cs-CZ" sz="2400" dirty="0" smtClean="0">
                <a:solidFill>
                  <a:schemeClr val="bg1">
                    <a:lumMod val="50000"/>
                  </a:schemeClr>
                </a:solidFill>
                <a:ea typeface="+mn-ea"/>
              </a:rPr>
              <a:t> </a:t>
            </a:r>
            <a:r>
              <a:rPr lang="cs-CZ" sz="2400" dirty="0" smtClean="0">
                <a:solidFill>
                  <a:schemeClr val="bg1">
                    <a:lumMod val="50000"/>
                  </a:schemeClr>
                </a:solidFill>
              </a:rPr>
              <a:t>- ÚP</a:t>
            </a:r>
            <a:r>
              <a:rPr lang="cs-CZ" sz="2400" dirty="0" smtClean="0">
                <a:solidFill>
                  <a:srgbClr val="89A1A7"/>
                </a:solidFill>
              </a:rPr>
              <a:t> </a:t>
            </a:r>
            <a:endParaRPr lang="cs-CZ" sz="2400" dirty="0">
              <a:solidFill>
                <a:srgbClr val="89A1A7"/>
              </a:solidFill>
            </a:endParaRPr>
          </a:p>
        </p:txBody>
      </p:sp>
      <p:sp>
        <p:nvSpPr>
          <p:cNvPr id="3" name="Zástupný symbol pro obsah 2"/>
          <p:cNvSpPr>
            <a:spLocks noGrp="1"/>
          </p:cNvSpPr>
          <p:nvPr>
            <p:ph idx="1"/>
          </p:nvPr>
        </p:nvSpPr>
        <p:spPr>
          <a:xfrm>
            <a:off x="642938" y="1988842"/>
            <a:ext cx="7972425" cy="4726284"/>
          </a:xfrm>
        </p:spPr>
        <p:txBody>
          <a:bodyPr/>
          <a:lstStyle/>
          <a:p>
            <a:pPr marL="0" indent="0" eaLnBrk="1" hangingPunct="1">
              <a:spcBef>
                <a:spcPts val="0"/>
              </a:spcBef>
              <a:buFont typeface="Arial" charset="0"/>
              <a:buNone/>
              <a:defRPr/>
            </a:pPr>
            <a:r>
              <a:rPr lang="cs-CZ" sz="1400" dirty="0" smtClean="0"/>
              <a:t>(§ 43 - § 57 SZ, § 11 - § 15 vyhl. 500/2006 Sb. a příloha 7 vyhlášky) </a:t>
            </a:r>
          </a:p>
          <a:p>
            <a:pPr eaLnBrk="1" hangingPunct="1">
              <a:spcBef>
                <a:spcPts val="300"/>
              </a:spcBef>
              <a:spcAft>
                <a:spcPts val="300"/>
              </a:spcAft>
              <a:defRPr/>
            </a:pPr>
            <a:r>
              <a:rPr lang="cs-CZ" sz="2400" dirty="0" smtClean="0"/>
              <a:t>zpřesňuje a rozvíjí cíle a úkoly ÚP v souladu s PÚR a ZÚR </a:t>
            </a:r>
          </a:p>
          <a:p>
            <a:pPr eaLnBrk="1" hangingPunct="1">
              <a:spcBef>
                <a:spcPts val="300"/>
              </a:spcBef>
              <a:spcAft>
                <a:spcPts val="300"/>
              </a:spcAft>
              <a:defRPr/>
            </a:pPr>
            <a:r>
              <a:rPr lang="cs-CZ" sz="2400" dirty="0" smtClean="0"/>
              <a:t>grafická část měřítka </a:t>
            </a:r>
            <a:r>
              <a:rPr lang="cs-CZ" sz="2400" b="1" dirty="0" smtClean="0"/>
              <a:t>1 : 5 000 </a:t>
            </a:r>
            <a:r>
              <a:rPr lang="cs-CZ" sz="2400" dirty="0" smtClean="0"/>
              <a:t>nebo</a:t>
            </a:r>
            <a:r>
              <a:rPr lang="cs-CZ" sz="2400" b="1" dirty="0" smtClean="0"/>
              <a:t> 1 : 10 000</a:t>
            </a:r>
            <a:endParaRPr lang="cs-CZ" sz="2400" dirty="0" smtClean="0"/>
          </a:p>
          <a:p>
            <a:pPr marL="0" indent="0" eaLnBrk="1" hangingPunct="1">
              <a:spcBef>
                <a:spcPts val="300"/>
              </a:spcBef>
              <a:spcAft>
                <a:spcPts val="300"/>
              </a:spcAft>
              <a:buNone/>
              <a:defRPr/>
            </a:pPr>
            <a:r>
              <a:rPr lang="cs-CZ" sz="2400" dirty="0"/>
              <a:t>pořizuje příslušný obecní úřad</a:t>
            </a:r>
          </a:p>
          <a:p>
            <a:pPr eaLnBrk="1" hangingPunct="1">
              <a:spcBef>
                <a:spcPts val="300"/>
              </a:spcBef>
              <a:spcAft>
                <a:spcPts val="300"/>
              </a:spcAft>
              <a:defRPr/>
            </a:pPr>
            <a:r>
              <a:rPr lang="cs-CZ" sz="2000" dirty="0"/>
              <a:t>na základě zadání </a:t>
            </a:r>
            <a:endParaRPr lang="cs-CZ" sz="2000" dirty="0" smtClean="0"/>
          </a:p>
          <a:p>
            <a:pPr eaLnBrk="1" hangingPunct="1">
              <a:spcBef>
                <a:spcPts val="300"/>
              </a:spcBef>
              <a:spcAft>
                <a:spcPts val="300"/>
              </a:spcAft>
              <a:defRPr/>
            </a:pPr>
            <a:r>
              <a:rPr lang="cs-CZ" sz="2000" dirty="0" smtClean="0"/>
              <a:t>pro </a:t>
            </a:r>
            <a:r>
              <a:rPr lang="cs-CZ" sz="2000" dirty="0"/>
              <a:t>celé území obce</a:t>
            </a:r>
          </a:p>
          <a:p>
            <a:pPr eaLnBrk="1" hangingPunct="1">
              <a:spcBef>
                <a:spcPts val="300"/>
              </a:spcBef>
              <a:spcAft>
                <a:spcPts val="300"/>
              </a:spcAft>
              <a:defRPr/>
            </a:pPr>
            <a:r>
              <a:rPr lang="cs-CZ" sz="2000" dirty="0"/>
              <a:t>vydává opatřením obecné povahy dle správního řádu </a:t>
            </a:r>
            <a:r>
              <a:rPr lang="cs-CZ" sz="2000" dirty="0" smtClean="0"/>
              <a:t>ZO </a:t>
            </a:r>
            <a:endParaRPr lang="cs-CZ" sz="2000" dirty="0"/>
          </a:p>
          <a:p>
            <a:pPr eaLnBrk="1" hangingPunct="1">
              <a:spcBef>
                <a:spcPts val="300"/>
              </a:spcBef>
              <a:spcAft>
                <a:spcPts val="300"/>
              </a:spcAft>
              <a:buNone/>
              <a:defRPr/>
            </a:pPr>
            <a:r>
              <a:rPr lang="cs-CZ" sz="2400" dirty="0"/>
              <a:t>závazný pro</a:t>
            </a:r>
          </a:p>
          <a:p>
            <a:pPr eaLnBrk="1" hangingPunct="1">
              <a:spcBef>
                <a:spcPts val="300"/>
              </a:spcBef>
              <a:spcAft>
                <a:spcPts val="300"/>
              </a:spcAft>
              <a:defRPr/>
            </a:pPr>
            <a:r>
              <a:rPr lang="cs-CZ" sz="2000" dirty="0"/>
              <a:t>regulační plány </a:t>
            </a:r>
          </a:p>
          <a:p>
            <a:pPr eaLnBrk="1" hangingPunct="1">
              <a:spcBef>
                <a:spcPts val="300"/>
              </a:spcBef>
              <a:spcAft>
                <a:spcPts val="300"/>
              </a:spcAft>
              <a:defRPr/>
            </a:pPr>
            <a:r>
              <a:rPr lang="cs-CZ" sz="2000" dirty="0"/>
              <a:t>pro rozhodování v území</a:t>
            </a:r>
          </a:p>
          <a:p>
            <a:pPr eaLnBrk="1" hangingPunct="1">
              <a:defRPr/>
            </a:pPr>
            <a:endParaRPr lang="cs-CZ" sz="1800" dirty="0"/>
          </a:p>
          <a:p>
            <a:pPr eaLnBrk="1" hangingPunct="1">
              <a:buFont typeface="Arial" charset="0"/>
              <a:buNone/>
              <a:defRPr/>
            </a:pPr>
            <a:r>
              <a:rPr lang="cs-CZ" sz="2400" dirty="0" smtClean="0"/>
              <a:t> </a:t>
            </a:r>
            <a:endParaRPr lang="cs-CZ" sz="2400" dirty="0"/>
          </a:p>
        </p:txBody>
      </p:sp>
      <p:sp>
        <p:nvSpPr>
          <p:cNvPr id="78852" name="Zástupný symbol pro číslo snímku 3"/>
          <p:cNvSpPr>
            <a:spLocks noGrp="1"/>
          </p:cNvSpPr>
          <p:nvPr>
            <p:ph type="sldNum" sz="quarter" idx="12"/>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A9EA3233-459C-4853-AD8A-BD0F45A207E1}" type="slidenum">
              <a:rPr lang="cs-CZ" smtClean="0">
                <a:latin typeface="Arial" charset="0"/>
                <a:cs typeface="Arial" charset="0"/>
              </a:rPr>
              <a:pPr fontAlgn="base">
                <a:spcBef>
                  <a:spcPct val="0"/>
                </a:spcBef>
                <a:spcAft>
                  <a:spcPct val="0"/>
                </a:spcAft>
              </a:pPr>
              <a:t>66</a:t>
            </a:fld>
            <a:endParaRPr lang="cs-CZ" smtClean="0">
              <a:latin typeface="Arial" charset="0"/>
              <a:cs typeface="Arial" charset="0"/>
            </a:endParaRPr>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714375" y="1556792"/>
            <a:ext cx="7972425" cy="504057"/>
          </a:xfrm>
        </p:spPr>
        <p:txBody>
          <a:bodyPr/>
          <a:lstStyle/>
          <a:p>
            <a:pPr eaLnBrk="1" hangingPunct="1">
              <a:defRPr/>
            </a:pPr>
            <a:r>
              <a:rPr lang="cs-CZ" sz="2400" dirty="0">
                <a:solidFill>
                  <a:schemeClr val="bg1">
                    <a:lumMod val="50000"/>
                  </a:schemeClr>
                </a:solidFill>
              </a:rPr>
              <a:t>Územní </a:t>
            </a:r>
            <a:r>
              <a:rPr lang="cs-CZ" sz="2400" dirty="0" smtClean="0">
                <a:solidFill>
                  <a:schemeClr val="bg1">
                    <a:lumMod val="50000"/>
                  </a:schemeClr>
                </a:solidFill>
              </a:rPr>
              <a:t>plán</a:t>
            </a:r>
            <a:r>
              <a:rPr lang="cs-CZ" sz="2400" dirty="0" smtClean="0">
                <a:solidFill>
                  <a:schemeClr val="bg1">
                    <a:lumMod val="50000"/>
                  </a:schemeClr>
                </a:solidFill>
                <a:ea typeface="+mn-ea"/>
              </a:rPr>
              <a:t> </a:t>
            </a:r>
            <a:r>
              <a:rPr lang="cs-CZ" sz="2400" dirty="0" smtClean="0">
                <a:solidFill>
                  <a:schemeClr val="bg1">
                    <a:lumMod val="50000"/>
                  </a:schemeClr>
                </a:solidFill>
              </a:rPr>
              <a:t>- ÚP</a:t>
            </a:r>
            <a:r>
              <a:rPr lang="cs-CZ" sz="2400" dirty="0" smtClean="0">
                <a:solidFill>
                  <a:srgbClr val="89A1A7"/>
                </a:solidFill>
              </a:rPr>
              <a:t> </a:t>
            </a:r>
            <a:endParaRPr lang="cs-CZ" sz="2400" dirty="0">
              <a:solidFill>
                <a:srgbClr val="89A1A7"/>
              </a:solidFill>
            </a:endParaRPr>
          </a:p>
        </p:txBody>
      </p:sp>
      <p:sp>
        <p:nvSpPr>
          <p:cNvPr id="3" name="Zástupný symbol pro obsah 2"/>
          <p:cNvSpPr>
            <a:spLocks noGrp="1"/>
          </p:cNvSpPr>
          <p:nvPr>
            <p:ph idx="1"/>
          </p:nvPr>
        </p:nvSpPr>
        <p:spPr>
          <a:xfrm>
            <a:off x="714374" y="1988840"/>
            <a:ext cx="7972425" cy="4869160"/>
          </a:xfrm>
        </p:spPr>
        <p:txBody>
          <a:bodyPr/>
          <a:lstStyle/>
          <a:p>
            <a:pPr eaLnBrk="1" hangingPunct="1">
              <a:buNone/>
              <a:defRPr/>
            </a:pPr>
            <a:r>
              <a:rPr lang="cs-CZ" sz="2000" b="1" dirty="0" smtClean="0"/>
              <a:t>Obsah </a:t>
            </a:r>
            <a:r>
              <a:rPr lang="cs-CZ" sz="2000" dirty="0"/>
              <a:t>– (Příloha 7 vyhlášky č. 500/2006 Sb.)</a:t>
            </a:r>
          </a:p>
          <a:p>
            <a:pPr eaLnBrk="1" hangingPunct="1">
              <a:spcBef>
                <a:spcPts val="200"/>
              </a:spcBef>
              <a:spcAft>
                <a:spcPts val="200"/>
              </a:spcAft>
              <a:defRPr/>
            </a:pPr>
            <a:r>
              <a:rPr lang="cs-CZ" sz="1900" dirty="0"/>
              <a:t>koncepce rozvoje obce</a:t>
            </a:r>
          </a:p>
          <a:p>
            <a:pPr eaLnBrk="1" hangingPunct="1">
              <a:spcBef>
                <a:spcPts val="200"/>
              </a:spcBef>
              <a:spcAft>
                <a:spcPts val="200"/>
              </a:spcAft>
              <a:defRPr/>
            </a:pPr>
            <a:r>
              <a:rPr lang="cs-CZ" sz="1900" dirty="0"/>
              <a:t>urbanistická koncepce</a:t>
            </a:r>
          </a:p>
          <a:p>
            <a:pPr eaLnBrk="1" hangingPunct="1">
              <a:spcBef>
                <a:spcPts val="200"/>
              </a:spcBef>
              <a:spcAft>
                <a:spcPts val="200"/>
              </a:spcAft>
              <a:defRPr/>
            </a:pPr>
            <a:r>
              <a:rPr lang="cs-CZ" sz="1900" dirty="0"/>
              <a:t>uspořádání krajiny </a:t>
            </a:r>
          </a:p>
          <a:p>
            <a:pPr eaLnBrk="1" hangingPunct="1">
              <a:spcBef>
                <a:spcPts val="200"/>
              </a:spcBef>
              <a:spcAft>
                <a:spcPts val="200"/>
              </a:spcAft>
              <a:defRPr/>
            </a:pPr>
            <a:r>
              <a:rPr lang="cs-CZ" sz="1900" dirty="0"/>
              <a:t>koncepce veřejné infrastruktury </a:t>
            </a:r>
          </a:p>
          <a:p>
            <a:pPr eaLnBrk="1" hangingPunct="1">
              <a:spcBef>
                <a:spcPts val="200"/>
              </a:spcBef>
              <a:spcAft>
                <a:spcPts val="200"/>
              </a:spcAft>
              <a:defRPr/>
            </a:pPr>
            <a:r>
              <a:rPr lang="cs-CZ" sz="1900" dirty="0"/>
              <a:t>vymezení zastavěného území </a:t>
            </a:r>
          </a:p>
          <a:p>
            <a:pPr eaLnBrk="1" hangingPunct="1">
              <a:spcBef>
                <a:spcPts val="200"/>
              </a:spcBef>
              <a:spcAft>
                <a:spcPts val="200"/>
              </a:spcAft>
              <a:defRPr/>
            </a:pPr>
            <a:r>
              <a:rPr lang="cs-CZ" sz="1900" dirty="0"/>
              <a:t>plochy a koridory </a:t>
            </a:r>
          </a:p>
          <a:p>
            <a:pPr eaLnBrk="1" hangingPunct="1">
              <a:spcBef>
                <a:spcPts val="200"/>
              </a:spcBef>
              <a:spcAft>
                <a:spcPts val="200"/>
              </a:spcAft>
              <a:defRPr/>
            </a:pPr>
            <a:r>
              <a:rPr lang="cs-CZ" sz="1900" dirty="0"/>
              <a:t>plochy pro veřejně prospěšné stavby a veřejně prospěšná opatření</a:t>
            </a:r>
          </a:p>
          <a:p>
            <a:pPr marL="631825" eaLnBrk="1" hangingPunct="1">
              <a:spcBef>
                <a:spcPts val="200"/>
              </a:spcBef>
              <a:spcAft>
                <a:spcPts val="200"/>
              </a:spcAft>
              <a:defRPr/>
            </a:pPr>
            <a:r>
              <a:rPr lang="cs-CZ" sz="1900" dirty="0"/>
              <a:t>územní rezervy</a:t>
            </a:r>
          </a:p>
          <a:p>
            <a:pPr marL="631825" eaLnBrk="1" hangingPunct="1">
              <a:spcBef>
                <a:spcPts val="200"/>
              </a:spcBef>
              <a:spcAft>
                <a:spcPts val="200"/>
              </a:spcAft>
              <a:defRPr/>
            </a:pPr>
            <a:r>
              <a:rPr lang="cs-CZ" sz="1900" dirty="0"/>
              <a:t>plochy nebo koridory - rozhodování podmíněno dohodou o parcelaci, zpracováním </a:t>
            </a:r>
            <a:r>
              <a:rPr lang="cs-CZ" sz="1900" dirty="0" smtClean="0"/>
              <a:t>územní studie nebo </a:t>
            </a:r>
            <a:r>
              <a:rPr lang="cs-CZ" sz="1900" dirty="0"/>
              <a:t>vydáním regulačního plánu (RP</a:t>
            </a:r>
            <a:r>
              <a:rPr lang="cs-CZ" sz="1900" dirty="0" smtClean="0"/>
              <a:t>)</a:t>
            </a:r>
          </a:p>
          <a:p>
            <a:pPr marL="2506663" indent="-2506663" eaLnBrk="1" hangingPunct="1">
              <a:spcBef>
                <a:spcPts val="200"/>
              </a:spcBef>
              <a:spcAft>
                <a:spcPts val="200"/>
              </a:spcAft>
              <a:buNone/>
              <a:defRPr/>
            </a:pPr>
            <a:r>
              <a:rPr lang="cs-CZ" sz="1900" dirty="0" smtClean="0"/>
              <a:t>!! </a:t>
            </a:r>
            <a:r>
              <a:rPr lang="cs-CZ" sz="2400" dirty="0" smtClean="0"/>
              <a:t>Pokud ZO rozhodne – </a:t>
            </a:r>
            <a:r>
              <a:rPr lang="cs-CZ" sz="2400" u="sng" dirty="0" smtClean="0"/>
              <a:t>ÚP nebo vymezená část území - s prvky regulačního plánu </a:t>
            </a:r>
          </a:p>
          <a:p>
            <a:pPr eaLnBrk="1" hangingPunct="1">
              <a:spcBef>
                <a:spcPts val="200"/>
              </a:spcBef>
              <a:spcAft>
                <a:spcPts val="200"/>
              </a:spcAft>
              <a:buNone/>
              <a:defRPr/>
            </a:pPr>
            <a:endParaRPr lang="cs-CZ" sz="2400" dirty="0"/>
          </a:p>
          <a:p>
            <a:pPr eaLnBrk="1" hangingPunct="1">
              <a:defRPr/>
            </a:pPr>
            <a:endParaRPr lang="cs-CZ" sz="2400" dirty="0"/>
          </a:p>
          <a:p>
            <a:pPr eaLnBrk="1" hangingPunct="1">
              <a:buFont typeface="Arial" charset="0"/>
              <a:buNone/>
              <a:defRPr/>
            </a:pPr>
            <a:r>
              <a:rPr lang="cs-CZ" sz="2400" dirty="0" smtClean="0"/>
              <a:t> </a:t>
            </a:r>
            <a:endParaRPr lang="cs-CZ" sz="2400" dirty="0"/>
          </a:p>
        </p:txBody>
      </p:sp>
      <p:sp>
        <p:nvSpPr>
          <p:cNvPr id="78852" name="Zástupný symbol pro číslo snímku 3"/>
          <p:cNvSpPr>
            <a:spLocks noGrp="1"/>
          </p:cNvSpPr>
          <p:nvPr>
            <p:ph type="sldNum" sz="quarter" idx="12"/>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A9EA3233-459C-4853-AD8A-BD0F45A207E1}" type="slidenum">
              <a:rPr lang="cs-CZ" smtClean="0">
                <a:latin typeface="Arial" charset="0"/>
                <a:cs typeface="Arial" charset="0"/>
              </a:rPr>
              <a:pPr fontAlgn="base">
                <a:spcBef>
                  <a:spcPct val="0"/>
                </a:spcBef>
                <a:spcAft>
                  <a:spcPct val="0"/>
                </a:spcAft>
              </a:pPr>
              <a:t>67</a:t>
            </a:fld>
            <a:endParaRPr lang="cs-CZ" dirty="0" smtClean="0">
              <a:latin typeface="Arial" charset="0"/>
              <a:cs typeface="Arial" charset="0"/>
            </a:endParaRPr>
          </a:p>
        </p:txBody>
      </p:sp>
    </p:spTree>
    <p:extLst>
      <p:ext uri="{BB962C8B-B14F-4D97-AF65-F5344CB8AC3E}">
        <p14:creationId xmlns:p14="http://schemas.microsoft.com/office/powerpoint/2010/main" val="3917265352"/>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Nadpis 1"/>
          <p:cNvSpPr>
            <a:spLocks noGrp="1"/>
          </p:cNvSpPr>
          <p:nvPr>
            <p:ph type="title"/>
          </p:nvPr>
        </p:nvSpPr>
        <p:spPr>
          <a:xfrm>
            <a:off x="714375" y="1628801"/>
            <a:ext cx="7972425" cy="288032"/>
          </a:xfrm>
        </p:spPr>
        <p:txBody>
          <a:bodyPr/>
          <a:lstStyle/>
          <a:p>
            <a:pPr eaLnBrk="1" hangingPunct="1"/>
            <a:r>
              <a:rPr lang="cs-CZ" sz="2000" dirty="0">
                <a:solidFill>
                  <a:schemeClr val="bg1">
                    <a:lumMod val="50000"/>
                  </a:schemeClr>
                </a:solidFill>
              </a:rPr>
              <a:t>Územní plán - ÚP</a:t>
            </a:r>
            <a:r>
              <a:rPr lang="cs-CZ" sz="2000" dirty="0">
                <a:solidFill>
                  <a:srgbClr val="89A1A7"/>
                </a:solidFill>
              </a:rPr>
              <a:t> </a:t>
            </a:r>
            <a:endParaRPr lang="cs-CZ" sz="2000" dirty="0" smtClean="0">
              <a:solidFill>
                <a:srgbClr val="7030A0"/>
              </a:solidFill>
              <a:latin typeface="Arial" charset="0"/>
              <a:cs typeface="Arial" charset="0"/>
            </a:endParaRPr>
          </a:p>
        </p:txBody>
      </p:sp>
      <p:sp>
        <p:nvSpPr>
          <p:cNvPr id="3" name="Zástupný symbol pro obsah 2"/>
          <p:cNvSpPr>
            <a:spLocks noGrp="1"/>
          </p:cNvSpPr>
          <p:nvPr>
            <p:ph idx="1"/>
          </p:nvPr>
        </p:nvSpPr>
        <p:spPr>
          <a:xfrm>
            <a:off x="642938" y="1988840"/>
            <a:ext cx="7972425" cy="4726285"/>
          </a:xfrm>
        </p:spPr>
        <p:txBody>
          <a:bodyPr/>
          <a:lstStyle/>
          <a:p>
            <a:pPr eaLnBrk="1" hangingPunct="1">
              <a:buFont typeface="Arial" charset="0"/>
              <a:buNone/>
              <a:defRPr/>
            </a:pPr>
            <a:r>
              <a:rPr lang="cs-CZ" sz="2000" b="1" dirty="0" smtClean="0"/>
              <a:t>O pořízení rozhoduje zastupitelstvo obce </a:t>
            </a:r>
            <a:r>
              <a:rPr lang="cs-CZ" sz="2000" dirty="0" smtClean="0"/>
              <a:t>(§ 44 SZ)</a:t>
            </a:r>
          </a:p>
          <a:p>
            <a:pPr eaLnBrk="1" hangingPunct="1">
              <a:spcBef>
                <a:spcPts val="300"/>
              </a:spcBef>
              <a:spcAft>
                <a:spcPts val="300"/>
              </a:spcAft>
              <a:defRPr/>
            </a:pPr>
            <a:r>
              <a:rPr lang="cs-CZ" sz="2000" dirty="0" smtClean="0"/>
              <a:t>z vlastního podnětu</a:t>
            </a:r>
          </a:p>
          <a:p>
            <a:pPr eaLnBrk="1" hangingPunct="1">
              <a:spcBef>
                <a:spcPts val="300"/>
              </a:spcBef>
              <a:spcAft>
                <a:spcPts val="300"/>
              </a:spcAft>
              <a:defRPr/>
            </a:pPr>
            <a:r>
              <a:rPr lang="cs-CZ" sz="2000" dirty="0" smtClean="0"/>
              <a:t>na návrh orgánu veřejné správy</a:t>
            </a:r>
          </a:p>
          <a:p>
            <a:pPr eaLnBrk="1" hangingPunct="1">
              <a:spcBef>
                <a:spcPts val="300"/>
              </a:spcBef>
              <a:spcAft>
                <a:spcPts val="300"/>
              </a:spcAft>
              <a:defRPr/>
            </a:pPr>
            <a:r>
              <a:rPr lang="cs-CZ" sz="2000" dirty="0" smtClean="0"/>
              <a:t>na návrh občana obce</a:t>
            </a:r>
          </a:p>
          <a:p>
            <a:pPr eaLnBrk="1" hangingPunct="1">
              <a:spcBef>
                <a:spcPts val="300"/>
              </a:spcBef>
              <a:spcAft>
                <a:spcPts val="300"/>
              </a:spcAft>
              <a:defRPr/>
            </a:pPr>
            <a:r>
              <a:rPr lang="cs-CZ" sz="2000" dirty="0" smtClean="0"/>
              <a:t>na návrh fyzické nebo právnické osoby, která má vlastnická nebo obdobná práva k pozemku nebo stavbě na území obce</a:t>
            </a:r>
          </a:p>
          <a:p>
            <a:pPr eaLnBrk="1" hangingPunct="1">
              <a:spcBef>
                <a:spcPts val="300"/>
              </a:spcBef>
              <a:spcAft>
                <a:spcPts val="300"/>
              </a:spcAft>
              <a:defRPr/>
            </a:pPr>
            <a:r>
              <a:rPr lang="cs-CZ" sz="2000" dirty="0" smtClean="0"/>
              <a:t>na návrh oprávněného investora </a:t>
            </a:r>
          </a:p>
          <a:p>
            <a:pPr eaLnBrk="1" hangingPunct="1">
              <a:spcBef>
                <a:spcPts val="1800"/>
              </a:spcBef>
              <a:buNone/>
              <a:defRPr/>
            </a:pPr>
            <a:r>
              <a:rPr lang="cs-CZ" sz="2000" b="1" dirty="0"/>
              <a:t>Úhrada nákladů na pořízení územního plánu </a:t>
            </a:r>
            <a:r>
              <a:rPr lang="cs-CZ" sz="2000" dirty="0"/>
              <a:t>(§ </a:t>
            </a:r>
            <a:r>
              <a:rPr lang="cs-CZ" sz="2000" dirty="0" smtClean="0"/>
              <a:t>45 </a:t>
            </a:r>
            <a:r>
              <a:rPr lang="cs-CZ" sz="2000" dirty="0"/>
              <a:t>SZ)</a:t>
            </a:r>
          </a:p>
          <a:p>
            <a:pPr eaLnBrk="1" hangingPunct="1">
              <a:spcBef>
                <a:spcPts val="300"/>
              </a:spcBef>
              <a:spcAft>
                <a:spcPts val="300"/>
              </a:spcAft>
              <a:defRPr/>
            </a:pPr>
            <a:r>
              <a:rPr lang="cs-CZ" sz="2000" dirty="0" smtClean="0"/>
              <a:t>zpracování </a:t>
            </a:r>
            <a:r>
              <a:rPr lang="cs-CZ" sz="2000" dirty="0"/>
              <a:t>hradí obec </a:t>
            </a:r>
          </a:p>
          <a:p>
            <a:pPr eaLnBrk="1" hangingPunct="1">
              <a:spcBef>
                <a:spcPts val="300"/>
              </a:spcBef>
              <a:spcAft>
                <a:spcPts val="300"/>
              </a:spcAft>
              <a:defRPr/>
            </a:pPr>
            <a:r>
              <a:rPr lang="cs-CZ" sz="2000" dirty="0"/>
              <a:t>projednání </a:t>
            </a:r>
            <a:r>
              <a:rPr lang="cs-CZ" sz="2000" dirty="0" smtClean="0"/>
              <a:t>hradí </a:t>
            </a:r>
            <a:r>
              <a:rPr lang="cs-CZ" sz="2000" dirty="0"/>
              <a:t>pořizovatel </a:t>
            </a:r>
            <a:r>
              <a:rPr lang="cs-CZ" sz="2000" dirty="0" smtClean="0"/>
              <a:t>(úřad)</a:t>
            </a:r>
            <a:endParaRPr lang="cs-CZ" sz="2000" dirty="0"/>
          </a:p>
          <a:p>
            <a:pPr eaLnBrk="1" hangingPunct="1">
              <a:spcBef>
                <a:spcPts val="300"/>
              </a:spcBef>
              <a:spcAft>
                <a:spcPts val="300"/>
              </a:spcAft>
              <a:defRPr/>
            </a:pPr>
            <a:r>
              <a:rPr lang="cs-CZ" sz="2000" dirty="0"/>
              <a:t>změna ÚP z </a:t>
            </a:r>
            <a:r>
              <a:rPr lang="cs-CZ" sz="2000" dirty="0" smtClean="0"/>
              <a:t>výhradní </a:t>
            </a:r>
            <a:r>
              <a:rPr lang="cs-CZ" sz="2000" dirty="0"/>
              <a:t>potřeby navrhovatele – částečná nebo úplná úhrada navrhovatelem (obec může ale nemusí podmínit) </a:t>
            </a:r>
          </a:p>
          <a:p>
            <a:pPr eaLnBrk="1" hangingPunct="1">
              <a:spcBef>
                <a:spcPts val="1200"/>
              </a:spcBef>
              <a:spcAft>
                <a:spcPts val="1200"/>
              </a:spcAft>
              <a:buFont typeface="Arial" charset="0"/>
              <a:buNone/>
              <a:defRPr/>
            </a:pPr>
            <a:endParaRPr lang="cs-CZ" sz="2400" b="1" dirty="0" smtClean="0"/>
          </a:p>
          <a:p>
            <a:pPr marL="0" indent="0" eaLnBrk="1" hangingPunct="1">
              <a:spcBef>
                <a:spcPts val="1200"/>
              </a:spcBef>
              <a:spcAft>
                <a:spcPts val="1200"/>
              </a:spcAft>
              <a:buFont typeface="Arial" charset="0"/>
              <a:buNone/>
              <a:defRPr/>
            </a:pPr>
            <a:endParaRPr lang="cs-CZ" sz="2400" dirty="0" smtClean="0"/>
          </a:p>
        </p:txBody>
      </p:sp>
      <p:sp>
        <p:nvSpPr>
          <p:cNvPr id="83972" name="Zástupný symbol pro číslo snímku 3"/>
          <p:cNvSpPr>
            <a:spLocks noGrp="1"/>
          </p:cNvSpPr>
          <p:nvPr>
            <p:ph type="sldNum" sz="quarter" idx="12"/>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BAE95C29-14E5-4C71-941F-951DAE7AE01C}" type="slidenum">
              <a:rPr lang="cs-CZ" smtClean="0">
                <a:latin typeface="Arial" charset="0"/>
                <a:cs typeface="Arial" charset="0"/>
              </a:rPr>
              <a:pPr fontAlgn="base">
                <a:spcBef>
                  <a:spcPct val="0"/>
                </a:spcBef>
                <a:spcAft>
                  <a:spcPct val="0"/>
                </a:spcAft>
              </a:pPr>
              <a:t>68</a:t>
            </a:fld>
            <a:endParaRPr lang="cs-CZ" smtClean="0">
              <a:latin typeface="Arial" charset="0"/>
              <a:cs typeface="Arial" charset="0"/>
            </a:endParaRPr>
          </a:p>
        </p:txBody>
      </p:sp>
    </p:spTree>
    <p:extLst>
      <p:ext uri="{BB962C8B-B14F-4D97-AF65-F5344CB8AC3E}">
        <p14:creationId xmlns:p14="http://schemas.microsoft.com/office/powerpoint/2010/main" val="4172536106"/>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Nadpis 1"/>
          <p:cNvSpPr>
            <a:spLocks noGrp="1"/>
          </p:cNvSpPr>
          <p:nvPr>
            <p:ph type="title"/>
          </p:nvPr>
        </p:nvSpPr>
        <p:spPr>
          <a:xfrm>
            <a:off x="714375" y="1785938"/>
            <a:ext cx="7972425" cy="642937"/>
          </a:xfrm>
        </p:spPr>
        <p:txBody>
          <a:bodyPr/>
          <a:lstStyle/>
          <a:p>
            <a:pPr eaLnBrk="1" hangingPunct="1"/>
            <a:r>
              <a:rPr lang="cs-CZ" sz="2000" dirty="0">
                <a:solidFill>
                  <a:schemeClr val="bg1">
                    <a:lumMod val="50000"/>
                  </a:schemeClr>
                </a:solidFill>
              </a:rPr>
              <a:t>Územní plán - ÚP</a:t>
            </a:r>
            <a:r>
              <a:rPr lang="cs-CZ" sz="2000" dirty="0">
                <a:solidFill>
                  <a:srgbClr val="89A1A7"/>
                </a:solidFill>
              </a:rPr>
              <a:t> </a:t>
            </a:r>
            <a:endParaRPr lang="cs-CZ" sz="2100" dirty="0" smtClean="0">
              <a:solidFill>
                <a:srgbClr val="7030A0"/>
              </a:solidFill>
              <a:latin typeface="Arial" charset="0"/>
              <a:cs typeface="Arial" charset="0"/>
            </a:endParaRPr>
          </a:p>
        </p:txBody>
      </p:sp>
      <p:sp>
        <p:nvSpPr>
          <p:cNvPr id="3" name="Zástupný symbol pro obsah 2"/>
          <p:cNvSpPr>
            <a:spLocks noGrp="1"/>
          </p:cNvSpPr>
          <p:nvPr>
            <p:ph idx="1"/>
          </p:nvPr>
        </p:nvSpPr>
        <p:spPr>
          <a:xfrm>
            <a:off x="642938" y="2348880"/>
            <a:ext cx="7972425" cy="4366245"/>
          </a:xfrm>
        </p:spPr>
        <p:txBody>
          <a:bodyPr/>
          <a:lstStyle/>
          <a:p>
            <a:pPr eaLnBrk="1" hangingPunct="1">
              <a:buFont typeface="Arial" charset="0"/>
              <a:buNone/>
              <a:defRPr/>
            </a:pPr>
            <a:r>
              <a:rPr lang="cs-CZ" b="1" dirty="0" smtClean="0"/>
              <a:t>projednáván postupem podle SZ s </a:t>
            </a:r>
            <a:endParaRPr lang="cs-CZ" dirty="0" smtClean="0"/>
          </a:p>
          <a:p>
            <a:pPr eaLnBrk="1" hangingPunct="1">
              <a:spcBef>
                <a:spcPts val="600"/>
              </a:spcBef>
              <a:spcAft>
                <a:spcPts val="600"/>
              </a:spcAft>
              <a:defRPr/>
            </a:pPr>
            <a:r>
              <a:rPr lang="cs-CZ" dirty="0" smtClean="0"/>
              <a:t>dotčenými orgány</a:t>
            </a:r>
          </a:p>
          <a:p>
            <a:pPr eaLnBrk="1" hangingPunct="1">
              <a:spcBef>
                <a:spcPts val="600"/>
              </a:spcBef>
              <a:spcAft>
                <a:spcPts val="600"/>
              </a:spcAft>
              <a:defRPr/>
            </a:pPr>
            <a:r>
              <a:rPr lang="cs-CZ" dirty="0" smtClean="0"/>
              <a:t>krajem</a:t>
            </a:r>
          </a:p>
          <a:p>
            <a:pPr eaLnBrk="1" hangingPunct="1">
              <a:spcBef>
                <a:spcPts val="600"/>
              </a:spcBef>
              <a:spcAft>
                <a:spcPts val="600"/>
              </a:spcAft>
              <a:defRPr/>
            </a:pPr>
            <a:r>
              <a:rPr lang="cs-CZ" dirty="0" smtClean="0"/>
              <a:t>sousedními obcemi</a:t>
            </a:r>
          </a:p>
          <a:p>
            <a:pPr eaLnBrk="1" hangingPunct="1">
              <a:spcBef>
                <a:spcPts val="600"/>
              </a:spcBef>
              <a:spcAft>
                <a:spcPts val="600"/>
              </a:spcAft>
              <a:defRPr/>
            </a:pPr>
            <a:r>
              <a:rPr lang="cs-CZ" dirty="0" smtClean="0"/>
              <a:t>oprávněnými investory</a:t>
            </a:r>
          </a:p>
          <a:p>
            <a:pPr eaLnBrk="1" hangingPunct="1">
              <a:spcBef>
                <a:spcPts val="600"/>
              </a:spcBef>
              <a:spcAft>
                <a:spcPts val="600"/>
              </a:spcAft>
              <a:defRPr/>
            </a:pPr>
            <a:r>
              <a:rPr lang="cs-CZ" dirty="0" smtClean="0"/>
              <a:t>sousedními státy (pokud je území ovlivněno)</a:t>
            </a:r>
          </a:p>
          <a:p>
            <a:pPr eaLnBrk="1" hangingPunct="1">
              <a:spcBef>
                <a:spcPts val="600"/>
              </a:spcBef>
              <a:spcAft>
                <a:spcPts val="600"/>
              </a:spcAft>
              <a:defRPr/>
            </a:pPr>
            <a:r>
              <a:rPr lang="cs-CZ" dirty="0" smtClean="0"/>
              <a:t>veřejností </a:t>
            </a:r>
          </a:p>
          <a:p>
            <a:pPr eaLnBrk="1" hangingPunct="1">
              <a:spcBef>
                <a:spcPts val="1200"/>
              </a:spcBef>
              <a:spcAft>
                <a:spcPts val="1200"/>
              </a:spcAft>
              <a:buFont typeface="Arial" charset="0"/>
              <a:buNone/>
              <a:defRPr/>
            </a:pPr>
            <a:endParaRPr lang="cs-CZ" sz="2400" b="1" dirty="0" smtClean="0"/>
          </a:p>
          <a:p>
            <a:pPr marL="0" indent="0" eaLnBrk="1" hangingPunct="1">
              <a:spcBef>
                <a:spcPts val="1200"/>
              </a:spcBef>
              <a:spcAft>
                <a:spcPts val="1200"/>
              </a:spcAft>
              <a:buFont typeface="Arial" charset="0"/>
              <a:buNone/>
              <a:defRPr/>
            </a:pPr>
            <a:endParaRPr lang="cs-CZ" sz="2400" dirty="0" smtClean="0"/>
          </a:p>
        </p:txBody>
      </p:sp>
      <p:sp>
        <p:nvSpPr>
          <p:cNvPr id="82948" name="Zástupný symbol pro číslo snímku 3"/>
          <p:cNvSpPr>
            <a:spLocks noGrp="1"/>
          </p:cNvSpPr>
          <p:nvPr>
            <p:ph type="sldNum" sz="quarter" idx="12"/>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F4ED337-3BBF-4A40-8D2D-E1654E3E3ABC}" type="slidenum">
              <a:rPr lang="cs-CZ" smtClean="0">
                <a:latin typeface="Arial" charset="0"/>
                <a:cs typeface="Arial" charset="0"/>
              </a:rPr>
              <a:pPr fontAlgn="base">
                <a:spcBef>
                  <a:spcPct val="0"/>
                </a:spcBef>
                <a:spcAft>
                  <a:spcPct val="0"/>
                </a:spcAft>
              </a:pPr>
              <a:t>69</a:t>
            </a:fld>
            <a:endParaRPr lang="cs-CZ" smtClean="0">
              <a:latin typeface="Arial" charset="0"/>
              <a:cs typeface="Arial" charset="0"/>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Nadpis 1"/>
          <p:cNvSpPr>
            <a:spLocks noGrp="1"/>
          </p:cNvSpPr>
          <p:nvPr>
            <p:ph type="title"/>
          </p:nvPr>
        </p:nvSpPr>
        <p:spPr>
          <a:xfrm>
            <a:off x="714375" y="1785938"/>
            <a:ext cx="7972425" cy="642937"/>
          </a:xfrm>
        </p:spPr>
        <p:txBody>
          <a:bodyPr/>
          <a:lstStyle/>
          <a:p>
            <a:pPr eaLnBrk="1" hangingPunct="1"/>
            <a:r>
              <a:rPr lang="cs-CZ" sz="3200" dirty="0" smtClean="0"/>
              <a:t/>
            </a:r>
            <a:br>
              <a:rPr lang="cs-CZ" sz="3200" dirty="0" smtClean="0"/>
            </a:br>
            <a:r>
              <a:rPr lang="cs-CZ" sz="3200" dirty="0" smtClean="0">
                <a:solidFill>
                  <a:schemeClr val="tx1"/>
                </a:solidFill>
              </a:rPr>
              <a:t>Úvodem </a:t>
            </a:r>
            <a:r>
              <a:rPr lang="cs-CZ" sz="3200" dirty="0">
                <a:solidFill>
                  <a:schemeClr val="tx1"/>
                </a:solidFill>
              </a:rPr>
              <a:t>– Ústecký kraj </a:t>
            </a:r>
            <a:r>
              <a:rPr lang="cs-CZ" sz="3200" dirty="0"/>
              <a:t/>
            </a:r>
            <a:br>
              <a:rPr lang="cs-CZ" sz="3200" dirty="0"/>
            </a:br>
            <a:endParaRPr lang="cs-CZ" sz="3200" dirty="0" smtClean="0">
              <a:solidFill>
                <a:schemeClr val="bg1">
                  <a:lumMod val="65000"/>
                </a:schemeClr>
              </a:solidFill>
              <a:latin typeface="Arial" charset="0"/>
              <a:cs typeface="Arial" charset="0"/>
            </a:endParaRPr>
          </a:p>
        </p:txBody>
      </p:sp>
      <p:sp>
        <p:nvSpPr>
          <p:cNvPr id="3" name="Zástupný symbol pro obsah 2"/>
          <p:cNvSpPr>
            <a:spLocks noGrp="1"/>
          </p:cNvSpPr>
          <p:nvPr>
            <p:ph idx="1"/>
          </p:nvPr>
        </p:nvSpPr>
        <p:spPr>
          <a:xfrm>
            <a:off x="642938" y="2428875"/>
            <a:ext cx="7972425" cy="4429125"/>
          </a:xfrm>
        </p:spPr>
        <p:txBody>
          <a:bodyPr/>
          <a:lstStyle/>
          <a:p>
            <a:pPr eaLnBrk="1" hangingPunct="1">
              <a:spcBef>
                <a:spcPts val="1800"/>
              </a:spcBef>
              <a:spcAft>
                <a:spcPts val="300"/>
              </a:spcAft>
              <a:defRPr/>
            </a:pPr>
            <a:r>
              <a:rPr lang="cs-CZ" sz="2400" dirty="0" smtClean="0"/>
              <a:t>rozloha kraje 	</a:t>
            </a:r>
            <a:r>
              <a:rPr lang="cs-CZ" sz="2400" b="1" dirty="0" smtClean="0"/>
              <a:t>             5 339 km2 </a:t>
            </a:r>
            <a:r>
              <a:rPr lang="cs-CZ" sz="2400" dirty="0" smtClean="0"/>
              <a:t>(6,8 % z ČR)</a:t>
            </a:r>
          </a:p>
          <a:p>
            <a:pPr lvl="1" eaLnBrk="1" hangingPunct="1">
              <a:spcBef>
                <a:spcPts val="300"/>
              </a:spcBef>
              <a:spcAft>
                <a:spcPts val="300"/>
              </a:spcAft>
              <a:defRPr/>
            </a:pPr>
            <a:r>
              <a:rPr lang="cs-CZ" dirty="0" smtClean="0"/>
              <a:t>zemědělská půda 	</a:t>
            </a:r>
            <a:r>
              <a:rPr lang="cs-CZ" b="1" dirty="0" smtClean="0"/>
              <a:t>         </a:t>
            </a:r>
            <a:r>
              <a:rPr lang="cs-CZ" dirty="0" smtClean="0"/>
              <a:t>52 % </a:t>
            </a:r>
          </a:p>
          <a:p>
            <a:pPr lvl="1" eaLnBrk="1" hangingPunct="1">
              <a:spcBef>
                <a:spcPts val="300"/>
              </a:spcBef>
              <a:spcAft>
                <a:spcPts val="300"/>
              </a:spcAft>
              <a:defRPr/>
            </a:pPr>
            <a:r>
              <a:rPr lang="cs-CZ" dirty="0" smtClean="0"/>
              <a:t>lesy 			         30 % </a:t>
            </a:r>
          </a:p>
          <a:p>
            <a:pPr lvl="1" eaLnBrk="1" hangingPunct="1">
              <a:spcBef>
                <a:spcPts val="300"/>
              </a:spcBef>
              <a:spcAft>
                <a:spcPts val="300"/>
              </a:spcAft>
              <a:defRPr/>
            </a:pPr>
            <a:r>
              <a:rPr lang="cs-CZ" dirty="0" smtClean="0"/>
              <a:t>vodní  plochy 		           2 % </a:t>
            </a:r>
          </a:p>
          <a:p>
            <a:pPr lvl="1" eaLnBrk="1" hangingPunct="1">
              <a:spcBef>
                <a:spcPts val="300"/>
              </a:spcBef>
              <a:spcAft>
                <a:spcPts val="300"/>
              </a:spcAft>
              <a:defRPr/>
            </a:pPr>
            <a:r>
              <a:rPr lang="cs-CZ" dirty="0" smtClean="0"/>
              <a:t>podíl chráněných území (ŽP)    27 %</a:t>
            </a:r>
          </a:p>
          <a:p>
            <a:pPr marL="342900" lvl="1" indent="-342900" eaLnBrk="1" hangingPunct="1">
              <a:spcBef>
                <a:spcPts val="300"/>
              </a:spcBef>
              <a:spcAft>
                <a:spcPts val="300"/>
              </a:spcAft>
              <a:buFont typeface="Arial" charset="0"/>
              <a:buChar char="•"/>
              <a:defRPr/>
            </a:pPr>
            <a:r>
              <a:rPr lang="cs-CZ" dirty="0" smtClean="0"/>
              <a:t>počet obyvatel 	              </a:t>
            </a:r>
            <a:r>
              <a:rPr lang="cs-CZ" b="1" dirty="0" smtClean="0"/>
              <a:t>820 434 </a:t>
            </a:r>
            <a:r>
              <a:rPr lang="cs-CZ" dirty="0" smtClean="0"/>
              <a:t>(k 12.12.2018)</a:t>
            </a:r>
          </a:p>
          <a:p>
            <a:pPr marL="342900" lvl="1" indent="-342900" eaLnBrk="1" hangingPunct="1">
              <a:spcBef>
                <a:spcPts val="300"/>
              </a:spcBef>
              <a:spcAft>
                <a:spcPts val="300"/>
              </a:spcAft>
              <a:buFont typeface="Arial" charset="0"/>
              <a:buChar char="•"/>
              <a:defRPr/>
            </a:pPr>
            <a:r>
              <a:rPr lang="cs-CZ" dirty="0" smtClean="0"/>
              <a:t>hustota obyvatel 	      </a:t>
            </a:r>
            <a:r>
              <a:rPr lang="cs-CZ" b="1" dirty="0" smtClean="0"/>
              <a:t>154 ob/km</a:t>
            </a:r>
            <a:r>
              <a:rPr lang="cs-CZ" b="1" baseline="30000" dirty="0" smtClean="0"/>
              <a:t>2</a:t>
            </a:r>
            <a:r>
              <a:rPr lang="cs-CZ" b="1" dirty="0" smtClean="0"/>
              <a:t> </a:t>
            </a:r>
            <a:r>
              <a:rPr lang="cs-CZ" dirty="0" smtClean="0"/>
              <a:t>(průměr ČR 133 ob/km</a:t>
            </a:r>
            <a:r>
              <a:rPr lang="cs-CZ" baseline="30000" dirty="0" smtClean="0"/>
              <a:t>2 </a:t>
            </a:r>
            <a:r>
              <a:rPr lang="cs-CZ" dirty="0" smtClean="0"/>
              <a:t>)</a:t>
            </a:r>
          </a:p>
          <a:p>
            <a:pPr marL="342900" lvl="1" indent="-342900" eaLnBrk="1" hangingPunct="1">
              <a:spcBef>
                <a:spcPts val="300"/>
              </a:spcBef>
              <a:spcAft>
                <a:spcPts val="300"/>
              </a:spcAft>
              <a:buFont typeface="Arial" charset="0"/>
              <a:buChar char="•"/>
              <a:defRPr/>
            </a:pPr>
            <a:r>
              <a:rPr lang="cs-CZ" dirty="0" smtClean="0"/>
              <a:t>podíl obyvatel města              </a:t>
            </a:r>
            <a:r>
              <a:rPr lang="cs-CZ" b="1" dirty="0" smtClean="0"/>
              <a:t>81</a:t>
            </a:r>
            <a:r>
              <a:rPr lang="cs-CZ" dirty="0" smtClean="0"/>
              <a:t> %</a:t>
            </a:r>
          </a:p>
        </p:txBody>
      </p:sp>
      <p:sp>
        <p:nvSpPr>
          <p:cNvPr id="107524" name="Zástupný symbol pro číslo snímku 3"/>
          <p:cNvSpPr>
            <a:spLocks noGrp="1"/>
          </p:cNvSpPr>
          <p:nvPr>
            <p:ph type="sldNum" sz="quarter" idx="12"/>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8EB00B1-8646-4279-955E-880DF6F70E18}" type="slidenum">
              <a:rPr lang="cs-CZ" smtClean="0">
                <a:latin typeface="Arial" charset="0"/>
                <a:cs typeface="Arial" charset="0"/>
              </a:rPr>
              <a:pPr fontAlgn="base">
                <a:spcBef>
                  <a:spcPct val="0"/>
                </a:spcBef>
                <a:spcAft>
                  <a:spcPct val="0"/>
                </a:spcAft>
              </a:pPr>
              <a:t>7</a:t>
            </a:fld>
            <a:endParaRPr lang="cs-CZ" smtClean="0">
              <a:latin typeface="Arial" charset="0"/>
              <a:cs typeface="Arial" charset="0"/>
            </a:endParaRPr>
          </a:p>
        </p:txBody>
      </p:sp>
    </p:spTree>
    <p:extLst>
      <p:ext uri="{BB962C8B-B14F-4D97-AF65-F5344CB8AC3E}">
        <p14:creationId xmlns:p14="http://schemas.microsoft.com/office/powerpoint/2010/main" val="622731397"/>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714375" y="1785938"/>
            <a:ext cx="7972425" cy="642937"/>
          </a:xfrm>
        </p:spPr>
        <p:txBody>
          <a:bodyPr/>
          <a:lstStyle/>
          <a:p>
            <a:pPr eaLnBrk="1" hangingPunct="1">
              <a:defRPr/>
            </a:pPr>
            <a:r>
              <a:rPr lang="cs-CZ" sz="2400" dirty="0">
                <a:solidFill>
                  <a:schemeClr val="bg1">
                    <a:lumMod val="50000"/>
                  </a:schemeClr>
                </a:solidFill>
              </a:rPr>
              <a:t>Územní plán - ÚP</a:t>
            </a:r>
            <a:r>
              <a:rPr lang="cs-CZ" sz="2400" dirty="0">
                <a:solidFill>
                  <a:srgbClr val="89A1A7"/>
                </a:solidFill>
              </a:rPr>
              <a:t> </a:t>
            </a:r>
            <a:endParaRPr lang="cs-CZ" sz="2100" dirty="0">
              <a:solidFill>
                <a:srgbClr val="7030A0"/>
              </a:solidFill>
            </a:endParaRPr>
          </a:p>
        </p:txBody>
      </p:sp>
      <p:sp>
        <p:nvSpPr>
          <p:cNvPr id="3" name="Zástupný symbol pro obsah 2"/>
          <p:cNvSpPr>
            <a:spLocks noGrp="1"/>
          </p:cNvSpPr>
          <p:nvPr>
            <p:ph idx="1"/>
          </p:nvPr>
        </p:nvSpPr>
        <p:spPr>
          <a:xfrm>
            <a:off x="642938" y="2714625"/>
            <a:ext cx="7972425" cy="4000500"/>
          </a:xfrm>
        </p:spPr>
        <p:txBody>
          <a:bodyPr/>
          <a:lstStyle/>
          <a:p>
            <a:pPr eaLnBrk="1" hangingPunct="1">
              <a:buFont typeface="Arial" charset="0"/>
              <a:buNone/>
              <a:defRPr/>
            </a:pPr>
            <a:r>
              <a:rPr lang="cs-CZ" b="1" dirty="0" smtClean="0"/>
              <a:t>Zpráva o uplatňování ÚP</a:t>
            </a:r>
          </a:p>
          <a:p>
            <a:pPr eaLnBrk="1" hangingPunct="1">
              <a:spcBef>
                <a:spcPts val="1200"/>
              </a:spcBef>
              <a:spcAft>
                <a:spcPts val="1200"/>
              </a:spcAft>
              <a:defRPr/>
            </a:pPr>
            <a:r>
              <a:rPr lang="cs-CZ" dirty="0" smtClean="0"/>
              <a:t>pořizovatel každé 4 roky</a:t>
            </a:r>
          </a:p>
          <a:p>
            <a:pPr eaLnBrk="1" hangingPunct="1">
              <a:spcBef>
                <a:spcPts val="1200"/>
              </a:spcBef>
              <a:spcAft>
                <a:spcPts val="1200"/>
              </a:spcAft>
              <a:defRPr/>
            </a:pPr>
            <a:r>
              <a:rPr lang="cs-CZ" dirty="0" smtClean="0"/>
              <a:t>zastupitelstvo obce rozhodne o </a:t>
            </a:r>
          </a:p>
          <a:p>
            <a:pPr lvl="1" eaLnBrk="1" hangingPunct="1">
              <a:spcBef>
                <a:spcPts val="1200"/>
              </a:spcBef>
              <a:spcAft>
                <a:spcPts val="1200"/>
              </a:spcAft>
              <a:defRPr/>
            </a:pPr>
            <a:r>
              <a:rPr lang="cs-CZ" sz="2800" dirty="0" smtClean="0"/>
              <a:t>pořízení změny</a:t>
            </a:r>
          </a:p>
          <a:p>
            <a:pPr lvl="1" eaLnBrk="1" hangingPunct="1">
              <a:spcBef>
                <a:spcPts val="1200"/>
              </a:spcBef>
              <a:spcAft>
                <a:spcPts val="1200"/>
              </a:spcAft>
              <a:defRPr/>
            </a:pPr>
            <a:r>
              <a:rPr lang="cs-CZ" sz="2800" dirty="0" smtClean="0"/>
              <a:t>zpracování nového návrhu ÚP</a:t>
            </a:r>
          </a:p>
          <a:p>
            <a:pPr eaLnBrk="1" hangingPunct="1">
              <a:spcBef>
                <a:spcPts val="1200"/>
              </a:spcBef>
              <a:spcAft>
                <a:spcPts val="1200"/>
              </a:spcAft>
              <a:buFont typeface="Arial" charset="0"/>
              <a:buNone/>
              <a:defRPr/>
            </a:pPr>
            <a:endParaRPr lang="cs-CZ" b="1" dirty="0" smtClean="0"/>
          </a:p>
          <a:p>
            <a:pPr marL="0" indent="0" eaLnBrk="1" hangingPunct="1">
              <a:spcBef>
                <a:spcPts val="1200"/>
              </a:spcBef>
              <a:spcAft>
                <a:spcPts val="1200"/>
              </a:spcAft>
              <a:buFont typeface="Arial" charset="0"/>
              <a:buNone/>
              <a:defRPr/>
            </a:pPr>
            <a:endParaRPr lang="cs-CZ" sz="2400" dirty="0" smtClean="0"/>
          </a:p>
        </p:txBody>
      </p:sp>
      <p:sp>
        <p:nvSpPr>
          <p:cNvPr id="87044" name="Zástupný symbol pro číslo snímku 3"/>
          <p:cNvSpPr>
            <a:spLocks noGrp="1"/>
          </p:cNvSpPr>
          <p:nvPr>
            <p:ph type="sldNum" sz="quarter" idx="12"/>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25E04868-37A2-4E0D-B5FC-883C2A29A81A}" type="slidenum">
              <a:rPr lang="cs-CZ" smtClean="0">
                <a:latin typeface="Arial" charset="0"/>
                <a:cs typeface="Arial" charset="0"/>
              </a:rPr>
              <a:pPr fontAlgn="base">
                <a:spcBef>
                  <a:spcPct val="0"/>
                </a:spcBef>
                <a:spcAft>
                  <a:spcPct val="0"/>
                </a:spcAft>
              </a:pPr>
              <a:t>70</a:t>
            </a:fld>
            <a:endParaRPr lang="cs-CZ" smtClean="0">
              <a:latin typeface="Arial" charset="0"/>
              <a:cs typeface="Arial" charset="0"/>
            </a:endParaRPr>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714375" y="1628801"/>
            <a:ext cx="7972425" cy="504056"/>
          </a:xfrm>
        </p:spPr>
        <p:txBody>
          <a:bodyPr/>
          <a:lstStyle/>
          <a:p>
            <a:pPr eaLnBrk="1" hangingPunct="1">
              <a:defRPr/>
            </a:pPr>
            <a:r>
              <a:rPr lang="cs-CZ" sz="2000" dirty="0">
                <a:solidFill>
                  <a:schemeClr val="bg1">
                    <a:lumMod val="50000"/>
                  </a:schemeClr>
                </a:solidFill>
              </a:rPr>
              <a:t>Územní plán - ÚP</a:t>
            </a:r>
            <a:endParaRPr lang="cs-CZ" sz="2100" dirty="0">
              <a:solidFill>
                <a:srgbClr val="7030A0"/>
              </a:solidFill>
            </a:endParaRPr>
          </a:p>
        </p:txBody>
      </p:sp>
      <p:sp>
        <p:nvSpPr>
          <p:cNvPr id="3" name="Zástupný symbol pro obsah 2"/>
          <p:cNvSpPr>
            <a:spLocks noGrp="1"/>
          </p:cNvSpPr>
          <p:nvPr>
            <p:ph idx="1"/>
          </p:nvPr>
        </p:nvSpPr>
        <p:spPr>
          <a:xfrm>
            <a:off x="642938" y="2132858"/>
            <a:ext cx="7972425" cy="4582268"/>
          </a:xfrm>
        </p:spPr>
        <p:txBody>
          <a:bodyPr/>
          <a:lstStyle/>
          <a:p>
            <a:pPr eaLnBrk="1" hangingPunct="1">
              <a:buFont typeface="Arial" charset="0"/>
              <a:buNone/>
              <a:defRPr/>
            </a:pPr>
            <a:r>
              <a:rPr lang="cs-CZ" sz="2400" b="1" dirty="0" smtClean="0"/>
              <a:t>Změny ÚP</a:t>
            </a:r>
          </a:p>
          <a:p>
            <a:pPr eaLnBrk="1" hangingPunct="1">
              <a:spcBef>
                <a:spcPts val="1200"/>
              </a:spcBef>
              <a:spcAft>
                <a:spcPts val="1200"/>
              </a:spcAft>
              <a:defRPr/>
            </a:pPr>
            <a:r>
              <a:rPr lang="cs-CZ" sz="2400" dirty="0" smtClean="0"/>
              <a:t>na základě zprávy o uplatňování ÚP (</a:t>
            </a:r>
            <a:r>
              <a:rPr lang="cs-CZ" sz="2400" b="1" dirty="0" smtClean="0"/>
              <a:t>pokyny </a:t>
            </a:r>
            <a:r>
              <a:rPr lang="cs-CZ" sz="2400" dirty="0" smtClean="0"/>
              <a:t>pro pořízení změny)</a:t>
            </a:r>
          </a:p>
          <a:p>
            <a:pPr eaLnBrk="1" hangingPunct="1">
              <a:spcBef>
                <a:spcPts val="1200"/>
              </a:spcBef>
              <a:spcAft>
                <a:spcPts val="1200"/>
              </a:spcAft>
              <a:defRPr/>
            </a:pPr>
            <a:r>
              <a:rPr lang="cs-CZ" sz="2400" dirty="0" smtClean="0"/>
              <a:t>na základě samostatného </a:t>
            </a:r>
            <a:r>
              <a:rPr lang="cs-CZ" sz="2400" b="1" dirty="0" smtClean="0"/>
              <a:t>zadání</a:t>
            </a:r>
            <a:r>
              <a:rPr lang="cs-CZ" sz="2400" dirty="0" smtClean="0"/>
              <a:t> (z vlastního podnětu, na návrh orgánu veřejné správy, občana obce, fyzické nebo právnické osoby, oprávněného investora)</a:t>
            </a:r>
          </a:p>
          <a:p>
            <a:pPr marL="0" indent="0" eaLnBrk="1" hangingPunct="1">
              <a:spcBef>
                <a:spcPts val="1200"/>
              </a:spcBef>
              <a:spcAft>
                <a:spcPts val="1200"/>
              </a:spcAft>
              <a:buNone/>
              <a:defRPr/>
            </a:pPr>
            <a:r>
              <a:rPr lang="cs-CZ" sz="2400" b="1" dirty="0" smtClean="0"/>
              <a:t>na změnu není právní nárok – o pořizování rozhoduje zastupitelstvo </a:t>
            </a:r>
            <a:r>
              <a:rPr lang="cs-CZ" sz="2400" dirty="0" smtClean="0"/>
              <a:t>(</a:t>
            </a:r>
            <a:r>
              <a:rPr lang="cs-CZ" sz="2400" dirty="0"/>
              <a:t>možnost zkráceného postupu)</a:t>
            </a:r>
          </a:p>
          <a:p>
            <a:pPr marL="0" indent="0" eaLnBrk="1" hangingPunct="1">
              <a:spcBef>
                <a:spcPts val="1200"/>
              </a:spcBef>
              <a:spcAft>
                <a:spcPts val="1200"/>
              </a:spcAft>
              <a:buNone/>
              <a:defRPr/>
            </a:pPr>
            <a:endParaRPr lang="cs-CZ" sz="2400" b="1" dirty="0" smtClean="0"/>
          </a:p>
          <a:p>
            <a:pPr eaLnBrk="1" hangingPunct="1">
              <a:spcBef>
                <a:spcPts val="1200"/>
              </a:spcBef>
              <a:spcAft>
                <a:spcPts val="1200"/>
              </a:spcAft>
              <a:buFont typeface="Arial" charset="0"/>
              <a:buNone/>
              <a:defRPr/>
            </a:pPr>
            <a:endParaRPr lang="cs-CZ" sz="2400" b="1" dirty="0" smtClean="0"/>
          </a:p>
          <a:p>
            <a:pPr marL="0" indent="0" eaLnBrk="1" hangingPunct="1">
              <a:spcBef>
                <a:spcPts val="1200"/>
              </a:spcBef>
              <a:spcAft>
                <a:spcPts val="1200"/>
              </a:spcAft>
              <a:buFont typeface="Arial" charset="0"/>
              <a:buNone/>
              <a:defRPr/>
            </a:pPr>
            <a:endParaRPr lang="cs-CZ" sz="2000" dirty="0" smtClean="0"/>
          </a:p>
        </p:txBody>
      </p:sp>
      <p:sp>
        <p:nvSpPr>
          <p:cNvPr id="88068" name="Zástupný symbol pro číslo snímku 3"/>
          <p:cNvSpPr>
            <a:spLocks noGrp="1"/>
          </p:cNvSpPr>
          <p:nvPr>
            <p:ph type="sldNum" sz="quarter" idx="12"/>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355D816E-C9BF-4414-95D6-CED9D66AECEE}" type="slidenum">
              <a:rPr lang="cs-CZ" smtClean="0">
                <a:latin typeface="Arial" charset="0"/>
                <a:cs typeface="Arial" charset="0"/>
              </a:rPr>
              <a:pPr fontAlgn="base">
                <a:spcBef>
                  <a:spcPct val="0"/>
                </a:spcBef>
                <a:spcAft>
                  <a:spcPct val="0"/>
                </a:spcAft>
              </a:pPr>
              <a:t>71</a:t>
            </a:fld>
            <a:endParaRPr lang="cs-CZ" smtClean="0">
              <a:latin typeface="Arial" charset="0"/>
              <a:cs typeface="Arial" charset="0"/>
            </a:endParaRPr>
          </a:p>
        </p:txBody>
      </p:sp>
    </p:spTree>
    <p:extLst>
      <p:ext uri="{BB962C8B-B14F-4D97-AF65-F5344CB8AC3E}">
        <p14:creationId xmlns:p14="http://schemas.microsoft.com/office/powerpoint/2010/main" val="3148749391"/>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714375" y="1628801"/>
            <a:ext cx="7972425" cy="504056"/>
          </a:xfrm>
        </p:spPr>
        <p:txBody>
          <a:bodyPr/>
          <a:lstStyle/>
          <a:p>
            <a:pPr eaLnBrk="1" hangingPunct="1">
              <a:buFont typeface="Arial" charset="0"/>
              <a:buNone/>
              <a:defRPr/>
            </a:pPr>
            <a:r>
              <a:rPr lang="cs-CZ" sz="2800" dirty="0" smtClean="0"/>
              <a:t>Změny </a:t>
            </a:r>
            <a:r>
              <a:rPr lang="cs-CZ" sz="2800" dirty="0"/>
              <a:t>ÚP</a:t>
            </a:r>
          </a:p>
        </p:txBody>
      </p:sp>
      <p:sp>
        <p:nvSpPr>
          <p:cNvPr id="3" name="Zástupný symbol pro obsah 2"/>
          <p:cNvSpPr>
            <a:spLocks noGrp="1"/>
          </p:cNvSpPr>
          <p:nvPr>
            <p:ph idx="1"/>
          </p:nvPr>
        </p:nvSpPr>
        <p:spPr>
          <a:xfrm>
            <a:off x="714374" y="2060848"/>
            <a:ext cx="7972425" cy="4797152"/>
          </a:xfrm>
        </p:spPr>
        <p:txBody>
          <a:bodyPr/>
          <a:lstStyle/>
          <a:p>
            <a:pPr marL="0" indent="0" eaLnBrk="1" hangingPunct="1">
              <a:spcBef>
                <a:spcPts val="300"/>
              </a:spcBef>
              <a:spcAft>
                <a:spcPts val="300"/>
              </a:spcAft>
              <a:buNone/>
              <a:defRPr/>
            </a:pPr>
            <a:r>
              <a:rPr lang="cs-CZ" b="1" dirty="0" smtClean="0"/>
              <a:t>povinnost</a:t>
            </a:r>
            <a:r>
              <a:rPr lang="cs-CZ" dirty="0" smtClean="0"/>
              <a:t> pořídit </a:t>
            </a:r>
          </a:p>
          <a:p>
            <a:pPr>
              <a:spcBef>
                <a:spcPts val="600"/>
              </a:spcBef>
              <a:spcAft>
                <a:spcPts val="600"/>
              </a:spcAft>
            </a:pPr>
            <a:r>
              <a:rPr lang="cs-CZ" sz="2200" b="1" dirty="0" smtClean="0"/>
              <a:t>nesoulad</a:t>
            </a:r>
            <a:r>
              <a:rPr lang="cs-CZ" sz="2200" dirty="0" smtClean="0"/>
              <a:t> ÚP s PÚR, ZÚR, RP (</a:t>
            </a:r>
            <a:r>
              <a:rPr lang="cs-CZ" sz="2200" dirty="0" err="1" smtClean="0"/>
              <a:t>poř</a:t>
            </a:r>
            <a:r>
              <a:rPr lang="cs-CZ" sz="2200" dirty="0" smtClean="0"/>
              <a:t>. </a:t>
            </a:r>
            <a:r>
              <a:rPr lang="cs-CZ" sz="2200" dirty="0"/>
              <a:t>k</a:t>
            </a:r>
            <a:r>
              <a:rPr lang="cs-CZ" sz="2200" dirty="0" smtClean="0"/>
              <a:t>rajem), </a:t>
            </a:r>
            <a:r>
              <a:rPr lang="cs-CZ" sz="2200" b="1" dirty="0" smtClean="0"/>
              <a:t>nelze </a:t>
            </a:r>
            <a:r>
              <a:rPr lang="cs-CZ" sz="2200" b="1" dirty="0"/>
              <a:t>rozhodovat </a:t>
            </a:r>
            <a:r>
              <a:rPr lang="cs-CZ" sz="2200" dirty="0"/>
              <a:t>podle částí </a:t>
            </a:r>
            <a:r>
              <a:rPr lang="cs-CZ" sz="2200" dirty="0" smtClean="0"/>
              <a:t>ÚP, </a:t>
            </a:r>
            <a:r>
              <a:rPr lang="cs-CZ" sz="2200" dirty="0"/>
              <a:t>které jsou v rozporu </a:t>
            </a:r>
            <a:endParaRPr lang="cs-CZ" sz="2200" dirty="0" smtClean="0"/>
          </a:p>
          <a:p>
            <a:pPr>
              <a:spcBef>
                <a:spcPts val="600"/>
              </a:spcBef>
              <a:spcAft>
                <a:spcPts val="600"/>
              </a:spcAft>
            </a:pPr>
            <a:r>
              <a:rPr lang="cs-CZ" sz="2200" b="1" dirty="0"/>
              <a:t>zrušení části </a:t>
            </a:r>
            <a:r>
              <a:rPr lang="cs-CZ" sz="2200" b="1" dirty="0" smtClean="0"/>
              <a:t>ÚP </a:t>
            </a:r>
            <a:r>
              <a:rPr lang="cs-CZ" sz="2200" dirty="0" smtClean="0"/>
              <a:t>– přezkum soudem či krajem </a:t>
            </a:r>
          </a:p>
          <a:p>
            <a:pPr>
              <a:spcBef>
                <a:spcPts val="600"/>
              </a:spcBef>
              <a:spcAft>
                <a:spcPts val="600"/>
              </a:spcAft>
            </a:pPr>
            <a:r>
              <a:rPr lang="cs-CZ" sz="2200" b="1" dirty="0" smtClean="0"/>
              <a:t>změna </a:t>
            </a:r>
            <a:r>
              <a:rPr lang="cs-CZ" sz="2200" b="1" dirty="0"/>
              <a:t>nebo zrušení rozhodnutí o námitkách</a:t>
            </a:r>
            <a:r>
              <a:rPr lang="cs-CZ" sz="2200" dirty="0"/>
              <a:t>, </a:t>
            </a:r>
            <a:r>
              <a:rPr lang="cs-CZ" sz="2200" b="1" dirty="0" smtClean="0"/>
              <a:t>nelze </a:t>
            </a:r>
            <a:r>
              <a:rPr lang="cs-CZ" sz="2200" b="1" dirty="0"/>
              <a:t>rozhodovat </a:t>
            </a:r>
            <a:r>
              <a:rPr lang="cs-CZ" sz="2200" dirty="0" smtClean="0"/>
              <a:t>podle částí ÚP, </a:t>
            </a:r>
            <a:r>
              <a:rPr lang="cs-CZ" sz="2200" dirty="0"/>
              <a:t>které jsou vymezeny v rozhodnutí o zrušení </a:t>
            </a:r>
            <a:endParaRPr lang="cs-CZ" sz="2200" dirty="0" smtClean="0"/>
          </a:p>
          <a:p>
            <a:pPr marL="0" indent="0">
              <a:spcBef>
                <a:spcPts val="600"/>
              </a:spcBef>
              <a:spcAft>
                <a:spcPts val="600"/>
              </a:spcAft>
              <a:buNone/>
            </a:pPr>
            <a:r>
              <a:rPr lang="cs-CZ" sz="2200" dirty="0" smtClean="0"/>
              <a:t>ZO </a:t>
            </a:r>
            <a:r>
              <a:rPr lang="cs-CZ" sz="2200" b="1" dirty="0"/>
              <a:t>bezodkladně rozhodne o pořízení</a:t>
            </a:r>
            <a:r>
              <a:rPr lang="cs-CZ" sz="2200" dirty="0"/>
              <a:t> </a:t>
            </a:r>
            <a:r>
              <a:rPr lang="cs-CZ" sz="2200" dirty="0" smtClean="0"/>
              <a:t>ÚP </a:t>
            </a:r>
            <a:r>
              <a:rPr lang="cs-CZ" sz="2200" dirty="0"/>
              <a:t>nebo </a:t>
            </a:r>
            <a:r>
              <a:rPr lang="cs-CZ" sz="2200" dirty="0" smtClean="0"/>
              <a:t>změny </a:t>
            </a:r>
            <a:r>
              <a:rPr lang="cs-CZ" sz="2200" dirty="0"/>
              <a:t>a o jejím </a:t>
            </a:r>
            <a:r>
              <a:rPr lang="cs-CZ" sz="2200" dirty="0" smtClean="0"/>
              <a:t>obsahu</a:t>
            </a:r>
            <a:endParaRPr lang="cs-CZ" sz="2200" dirty="0"/>
          </a:p>
          <a:p>
            <a:pPr marL="0" indent="0">
              <a:spcBef>
                <a:spcPts val="600"/>
              </a:spcBef>
              <a:spcAft>
                <a:spcPts val="600"/>
              </a:spcAft>
              <a:buNone/>
            </a:pPr>
            <a:r>
              <a:rPr lang="cs-CZ" sz="2200" dirty="0"/>
              <a:t>Část </a:t>
            </a:r>
            <a:r>
              <a:rPr lang="cs-CZ" sz="2200" dirty="0" smtClean="0"/>
              <a:t>ÚP, </a:t>
            </a:r>
            <a:r>
              <a:rPr lang="cs-CZ" sz="2200" dirty="0"/>
              <a:t>která </a:t>
            </a:r>
            <a:r>
              <a:rPr lang="cs-CZ" sz="2200" b="1" dirty="0" smtClean="0"/>
              <a:t>znemožňuje </a:t>
            </a:r>
            <a:r>
              <a:rPr lang="cs-CZ" sz="2200" b="1" dirty="0"/>
              <a:t>realizaci záměru </a:t>
            </a:r>
            <a:r>
              <a:rPr lang="cs-CZ" sz="2200" b="1" dirty="0" smtClean="0"/>
              <a:t>z </a:t>
            </a:r>
            <a:r>
              <a:rPr lang="cs-CZ" sz="2200" dirty="0" smtClean="0"/>
              <a:t>PÚR nebo ZÚR, </a:t>
            </a:r>
            <a:r>
              <a:rPr lang="cs-CZ" sz="2200" b="1" dirty="0"/>
              <a:t>se</a:t>
            </a:r>
            <a:r>
              <a:rPr lang="cs-CZ" sz="2200" dirty="0"/>
              <a:t> při rozhodování </a:t>
            </a:r>
            <a:r>
              <a:rPr lang="cs-CZ" sz="2200" b="1" dirty="0" smtClean="0"/>
              <a:t>nepoužije</a:t>
            </a:r>
            <a:r>
              <a:rPr lang="cs-CZ" sz="2200" dirty="0" smtClean="0"/>
              <a:t> 	</a:t>
            </a:r>
            <a:endParaRPr lang="cs-CZ" sz="2200" b="1" dirty="0" smtClean="0"/>
          </a:p>
          <a:p>
            <a:pPr marL="0" indent="0" eaLnBrk="1" hangingPunct="1">
              <a:spcBef>
                <a:spcPts val="600"/>
              </a:spcBef>
              <a:spcAft>
                <a:spcPts val="600"/>
              </a:spcAft>
              <a:buFont typeface="Arial" charset="0"/>
              <a:buNone/>
              <a:defRPr/>
            </a:pPr>
            <a:endParaRPr lang="cs-CZ" sz="2000" dirty="0" smtClean="0"/>
          </a:p>
        </p:txBody>
      </p:sp>
      <p:sp>
        <p:nvSpPr>
          <p:cNvPr id="88068" name="Zástupný symbol pro číslo snímku 3"/>
          <p:cNvSpPr>
            <a:spLocks noGrp="1"/>
          </p:cNvSpPr>
          <p:nvPr>
            <p:ph type="sldNum" sz="quarter" idx="12"/>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355D816E-C9BF-4414-95D6-CED9D66AECEE}" type="slidenum">
              <a:rPr lang="cs-CZ" smtClean="0">
                <a:latin typeface="Arial" charset="0"/>
                <a:cs typeface="Arial" charset="0"/>
              </a:rPr>
              <a:pPr fontAlgn="base">
                <a:spcBef>
                  <a:spcPct val="0"/>
                </a:spcBef>
                <a:spcAft>
                  <a:spcPct val="0"/>
                </a:spcAft>
              </a:pPr>
              <a:t>72</a:t>
            </a:fld>
            <a:endParaRPr lang="cs-CZ" smtClean="0">
              <a:latin typeface="Arial" charset="0"/>
              <a:cs typeface="Arial" charset="0"/>
            </a:endParaRPr>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9618" name="Picture 2"/>
          <p:cNvPicPr>
            <a:picLocks noChangeAspect="1" noChangeArrowheads="1"/>
          </p:cNvPicPr>
          <p:nvPr/>
        </p:nvPicPr>
        <p:blipFill>
          <a:blip r:embed="rId3"/>
          <a:srcRect/>
          <a:stretch>
            <a:fillRect/>
          </a:stretch>
        </p:blipFill>
        <p:spPr bwMode="auto">
          <a:xfrm>
            <a:off x="0" y="0"/>
            <a:ext cx="5048250" cy="6819900"/>
          </a:xfrm>
          <a:prstGeom prst="rect">
            <a:avLst/>
          </a:prstGeom>
          <a:noFill/>
          <a:ln w="9525">
            <a:noFill/>
            <a:miter lim="800000"/>
            <a:headEnd/>
            <a:tailEnd/>
          </a:ln>
          <a:effectLst>
            <a:outerShdw dist="107763" dir="13500000" algn="ctr" rotWithShape="0">
              <a:srgbClr val="808080">
                <a:alpha val="50000"/>
              </a:srgbClr>
            </a:outerShdw>
          </a:effectLst>
        </p:spPr>
      </p:pic>
      <p:sp>
        <p:nvSpPr>
          <p:cNvPr id="89091" name="TextovéPole 2"/>
          <p:cNvSpPr txBox="1">
            <a:spLocks noChangeArrowheads="1"/>
          </p:cNvSpPr>
          <p:nvPr/>
        </p:nvSpPr>
        <p:spPr bwMode="auto">
          <a:xfrm>
            <a:off x="5048250" y="2143125"/>
            <a:ext cx="3844230" cy="1200329"/>
          </a:xfrm>
          <a:prstGeom prst="rect">
            <a:avLst/>
          </a:prstGeom>
          <a:noFill/>
          <a:ln w="9525">
            <a:noFill/>
            <a:miter lim="800000"/>
            <a:headEnd/>
            <a:tailEnd/>
          </a:ln>
        </p:spPr>
        <p:txBody>
          <a:bodyPr wrap="square">
            <a:spAutoFit/>
          </a:bodyPr>
          <a:lstStyle/>
          <a:p>
            <a:r>
              <a:rPr lang="cs-CZ" sz="2400" b="1" dirty="0"/>
              <a:t>MMR </a:t>
            </a:r>
          </a:p>
          <a:p>
            <a:r>
              <a:rPr lang="cs-CZ" sz="2400" dirty="0"/>
              <a:t>Metodický pokyn </a:t>
            </a:r>
            <a:r>
              <a:rPr lang="cs-CZ" sz="2400" dirty="0" smtClean="0"/>
              <a:t>k </a:t>
            </a:r>
            <a:r>
              <a:rPr lang="cs-CZ" sz="2400" dirty="0"/>
              <a:t>obsahu ÚP </a:t>
            </a:r>
          </a:p>
        </p:txBody>
      </p:sp>
      <p:sp>
        <p:nvSpPr>
          <p:cNvPr id="89092" name="Zástupný symbol pro číslo snímku 3"/>
          <p:cNvSpPr>
            <a:spLocks noGrp="1"/>
          </p:cNvSpPr>
          <p:nvPr>
            <p:ph type="sldNum" sz="quarter" idx="12"/>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AA03F38C-AC6F-4C40-AC85-4CFC2F83AB69}" type="slidenum">
              <a:rPr lang="cs-CZ" smtClean="0">
                <a:latin typeface="Arial" charset="0"/>
                <a:cs typeface="Arial" charset="0"/>
              </a:rPr>
              <a:pPr fontAlgn="base">
                <a:spcBef>
                  <a:spcPct val="0"/>
                </a:spcBef>
                <a:spcAft>
                  <a:spcPct val="0"/>
                </a:spcAft>
              </a:pPr>
              <a:t>73</a:t>
            </a:fld>
            <a:endParaRPr lang="cs-CZ" smtClean="0">
              <a:latin typeface="Arial" charset="0"/>
              <a:cs typeface="Arial" charset="0"/>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4" name="Picture 2"/>
          <p:cNvPicPr>
            <a:picLocks noChangeAspect="1" noChangeArrowheads="1"/>
          </p:cNvPicPr>
          <p:nvPr/>
        </p:nvPicPr>
        <p:blipFill>
          <a:blip r:embed="rId3"/>
          <a:srcRect/>
          <a:stretch>
            <a:fillRect/>
          </a:stretch>
        </p:blipFill>
        <p:spPr bwMode="auto">
          <a:xfrm>
            <a:off x="0" y="0"/>
            <a:ext cx="6227763" cy="6858000"/>
          </a:xfrm>
          <a:prstGeom prst="rect">
            <a:avLst/>
          </a:prstGeom>
          <a:solidFill>
            <a:srgbClr val="FFFFFF"/>
          </a:solidFill>
          <a:ln w="9525">
            <a:noFill/>
            <a:miter lim="800000"/>
            <a:headEnd/>
            <a:tailEnd/>
          </a:ln>
        </p:spPr>
      </p:pic>
      <p:sp>
        <p:nvSpPr>
          <p:cNvPr id="90115" name="Zástupný symbol pro číslo snímku 2"/>
          <p:cNvSpPr>
            <a:spLocks noGrp="1"/>
          </p:cNvSpPr>
          <p:nvPr>
            <p:ph type="sldNum" sz="quarter" idx="12"/>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9FF52879-1618-4B57-BBD9-896B977C9683}" type="slidenum">
              <a:rPr lang="cs-CZ" smtClean="0">
                <a:latin typeface="Arial" charset="0"/>
                <a:cs typeface="Arial" charset="0"/>
              </a:rPr>
              <a:pPr fontAlgn="base">
                <a:spcBef>
                  <a:spcPct val="0"/>
                </a:spcBef>
                <a:spcAft>
                  <a:spcPct val="0"/>
                </a:spcAft>
              </a:pPr>
              <a:t>74</a:t>
            </a:fld>
            <a:endParaRPr lang="cs-CZ" smtClean="0">
              <a:latin typeface="Arial" charset="0"/>
              <a:cs typeface="Arial" charset="0"/>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1666" name="Picture 2"/>
          <p:cNvPicPr>
            <a:picLocks noChangeAspect="1" noChangeArrowheads="1"/>
          </p:cNvPicPr>
          <p:nvPr/>
        </p:nvPicPr>
        <p:blipFill>
          <a:blip r:embed="rId3"/>
          <a:srcRect/>
          <a:stretch>
            <a:fillRect/>
          </a:stretch>
        </p:blipFill>
        <p:spPr bwMode="auto">
          <a:xfrm>
            <a:off x="0" y="0"/>
            <a:ext cx="7715250" cy="6429375"/>
          </a:xfrm>
          <a:prstGeom prst="rect">
            <a:avLst/>
          </a:prstGeom>
          <a:solidFill>
            <a:srgbClr val="FFFFFF"/>
          </a:solidFill>
          <a:ln w="9525">
            <a:noFill/>
            <a:miter lim="800000"/>
            <a:headEnd/>
            <a:tailEnd/>
          </a:ln>
          <a:effectLst>
            <a:outerShdw dist="107763" dir="13500000" algn="ctr" rotWithShape="0">
              <a:srgbClr val="808080">
                <a:alpha val="50000"/>
              </a:srgbClr>
            </a:outerShdw>
          </a:effectLst>
        </p:spPr>
      </p:pic>
      <p:sp>
        <p:nvSpPr>
          <p:cNvPr id="91139" name="TextovéPole 2"/>
          <p:cNvSpPr txBox="1">
            <a:spLocks noChangeArrowheads="1"/>
          </p:cNvSpPr>
          <p:nvPr/>
        </p:nvSpPr>
        <p:spPr bwMode="auto">
          <a:xfrm>
            <a:off x="6084168" y="3933056"/>
            <a:ext cx="2808312" cy="1077218"/>
          </a:xfrm>
          <a:prstGeom prst="rect">
            <a:avLst/>
          </a:prstGeom>
          <a:noFill/>
          <a:ln w="9525">
            <a:noFill/>
            <a:miter lim="800000"/>
            <a:headEnd/>
            <a:tailEnd/>
          </a:ln>
        </p:spPr>
        <p:txBody>
          <a:bodyPr wrap="square">
            <a:spAutoFit/>
          </a:bodyPr>
          <a:lstStyle/>
          <a:p>
            <a:r>
              <a:rPr lang="cs-CZ" sz="3200" b="1" dirty="0"/>
              <a:t>Hlavní výkres </a:t>
            </a:r>
            <a:r>
              <a:rPr lang="cs-CZ" sz="3200" dirty="0"/>
              <a:t>- výřez</a:t>
            </a:r>
          </a:p>
        </p:txBody>
      </p:sp>
      <p:sp>
        <p:nvSpPr>
          <p:cNvPr id="91140" name="Zástupný symbol pro číslo snímku 3"/>
          <p:cNvSpPr>
            <a:spLocks noGrp="1"/>
          </p:cNvSpPr>
          <p:nvPr>
            <p:ph type="sldNum" sz="quarter" idx="12"/>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B3CD8A0B-17C8-4A4F-A580-DDFA214EAC8D}" type="slidenum">
              <a:rPr lang="cs-CZ" smtClean="0">
                <a:latin typeface="Arial" charset="0"/>
                <a:cs typeface="Arial" charset="0"/>
              </a:rPr>
              <a:pPr fontAlgn="base">
                <a:spcBef>
                  <a:spcPct val="0"/>
                </a:spcBef>
                <a:spcAft>
                  <a:spcPct val="0"/>
                </a:spcAft>
              </a:pPr>
              <a:t>75</a:t>
            </a:fld>
            <a:endParaRPr lang="cs-CZ" smtClean="0">
              <a:latin typeface="Arial" charset="0"/>
              <a:cs typeface="Arial" charset="0"/>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2690" name="Picture 2"/>
          <p:cNvPicPr>
            <a:picLocks noChangeAspect="1" noChangeArrowheads="1"/>
          </p:cNvPicPr>
          <p:nvPr/>
        </p:nvPicPr>
        <p:blipFill>
          <a:blip r:embed="rId3"/>
          <a:srcRect/>
          <a:stretch>
            <a:fillRect/>
          </a:stretch>
        </p:blipFill>
        <p:spPr bwMode="auto">
          <a:xfrm>
            <a:off x="0" y="0"/>
            <a:ext cx="5357813" cy="6769100"/>
          </a:xfrm>
          <a:prstGeom prst="rect">
            <a:avLst/>
          </a:prstGeom>
          <a:solidFill>
            <a:srgbClr val="FFFFFF"/>
          </a:solidFill>
          <a:ln w="9525">
            <a:noFill/>
            <a:miter lim="800000"/>
            <a:headEnd/>
            <a:tailEnd/>
          </a:ln>
          <a:effectLst>
            <a:outerShdw dist="107763" dir="13500000" algn="ctr" rotWithShape="0">
              <a:srgbClr val="808080">
                <a:alpha val="50000"/>
              </a:srgbClr>
            </a:outerShdw>
          </a:effectLst>
        </p:spPr>
      </p:pic>
      <p:sp>
        <p:nvSpPr>
          <p:cNvPr id="92163" name="TextovéPole 2"/>
          <p:cNvSpPr txBox="1">
            <a:spLocks noChangeArrowheads="1"/>
          </p:cNvSpPr>
          <p:nvPr/>
        </p:nvSpPr>
        <p:spPr bwMode="auto">
          <a:xfrm>
            <a:off x="6000750" y="2643188"/>
            <a:ext cx="2857500" cy="1815882"/>
          </a:xfrm>
          <a:prstGeom prst="rect">
            <a:avLst/>
          </a:prstGeom>
          <a:noFill/>
          <a:ln w="9525">
            <a:noFill/>
            <a:miter lim="800000"/>
            <a:headEnd/>
            <a:tailEnd/>
          </a:ln>
        </p:spPr>
        <p:txBody>
          <a:bodyPr>
            <a:spAutoFit/>
          </a:bodyPr>
          <a:lstStyle/>
          <a:p>
            <a:r>
              <a:rPr lang="cs-CZ" sz="2800" b="1" dirty="0"/>
              <a:t>Výkres základního členění území </a:t>
            </a:r>
            <a:r>
              <a:rPr lang="cs-CZ" sz="2800" dirty="0"/>
              <a:t>– výřez </a:t>
            </a:r>
          </a:p>
        </p:txBody>
      </p:sp>
      <p:sp>
        <p:nvSpPr>
          <p:cNvPr id="92164" name="Zástupný symbol pro číslo snímku 3"/>
          <p:cNvSpPr>
            <a:spLocks noGrp="1"/>
          </p:cNvSpPr>
          <p:nvPr>
            <p:ph type="sldNum" sz="quarter" idx="12"/>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3A59B086-05E2-43F5-B179-CF48927EF5D7}" type="slidenum">
              <a:rPr lang="cs-CZ" smtClean="0">
                <a:latin typeface="Arial" charset="0"/>
                <a:cs typeface="Arial" charset="0"/>
              </a:rPr>
              <a:pPr fontAlgn="base">
                <a:spcBef>
                  <a:spcPct val="0"/>
                </a:spcBef>
                <a:spcAft>
                  <a:spcPct val="0"/>
                </a:spcAft>
              </a:pPr>
              <a:t>76</a:t>
            </a:fld>
            <a:endParaRPr lang="cs-CZ" smtClean="0">
              <a:latin typeface="Arial" charset="0"/>
              <a:cs typeface="Arial" charset="0"/>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6" name="Picture 2"/>
          <p:cNvPicPr>
            <a:picLocks noChangeAspect="1" noChangeArrowheads="1"/>
          </p:cNvPicPr>
          <p:nvPr/>
        </p:nvPicPr>
        <p:blipFill>
          <a:blip r:embed="rId3"/>
          <a:srcRect/>
          <a:stretch>
            <a:fillRect/>
          </a:stretch>
        </p:blipFill>
        <p:spPr bwMode="auto">
          <a:xfrm>
            <a:off x="0" y="0"/>
            <a:ext cx="8616950" cy="6858000"/>
          </a:xfrm>
          <a:prstGeom prst="rect">
            <a:avLst/>
          </a:prstGeom>
          <a:noFill/>
          <a:ln w="9525">
            <a:noFill/>
            <a:miter lim="800000"/>
            <a:headEnd/>
            <a:tailEnd/>
          </a:ln>
        </p:spPr>
      </p:pic>
      <p:sp>
        <p:nvSpPr>
          <p:cNvPr id="3" name="Šipka nahoru 2"/>
          <p:cNvSpPr/>
          <p:nvPr/>
        </p:nvSpPr>
        <p:spPr>
          <a:xfrm>
            <a:off x="4786313" y="5357813"/>
            <a:ext cx="214312" cy="1285875"/>
          </a:xfrm>
          <a:prstGeom prst="upArrow">
            <a:avLst/>
          </a:prstGeom>
          <a:solidFill>
            <a:srgbClr val="FF0000"/>
          </a:solidFill>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endParaRPr lang="cs-CZ"/>
          </a:p>
        </p:txBody>
      </p:sp>
      <p:sp>
        <p:nvSpPr>
          <p:cNvPr id="93188" name="TextovéPole 3"/>
          <p:cNvSpPr txBox="1">
            <a:spLocks noChangeArrowheads="1"/>
          </p:cNvSpPr>
          <p:nvPr/>
        </p:nvSpPr>
        <p:spPr bwMode="auto">
          <a:xfrm>
            <a:off x="5000625" y="5929313"/>
            <a:ext cx="3500438" cy="646112"/>
          </a:xfrm>
          <a:prstGeom prst="rect">
            <a:avLst/>
          </a:prstGeom>
          <a:noFill/>
          <a:ln w="9525">
            <a:noFill/>
            <a:miter lim="800000"/>
            <a:headEnd/>
            <a:tailEnd/>
          </a:ln>
        </p:spPr>
        <p:txBody>
          <a:bodyPr>
            <a:spAutoFit/>
          </a:bodyPr>
          <a:lstStyle/>
          <a:p>
            <a:r>
              <a:rPr lang="cs-CZ" b="1"/>
              <a:t>ÚP Velká Bukovina </a:t>
            </a:r>
          </a:p>
          <a:p>
            <a:r>
              <a:rPr lang="cs-CZ" b="1"/>
              <a:t>Koridor pro silnici I/13</a:t>
            </a:r>
          </a:p>
        </p:txBody>
      </p:sp>
      <p:sp>
        <p:nvSpPr>
          <p:cNvPr id="93189" name="Zástupný symbol pro číslo snímku 4"/>
          <p:cNvSpPr>
            <a:spLocks noGrp="1"/>
          </p:cNvSpPr>
          <p:nvPr>
            <p:ph type="sldNum" sz="quarter" idx="12"/>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9DED3CB-3E3C-4F35-B122-D69B93CD328B}" type="slidenum">
              <a:rPr lang="cs-CZ" smtClean="0">
                <a:latin typeface="Arial" charset="0"/>
                <a:cs typeface="Arial" charset="0"/>
              </a:rPr>
              <a:pPr fontAlgn="base">
                <a:spcBef>
                  <a:spcPct val="0"/>
                </a:spcBef>
                <a:spcAft>
                  <a:spcPct val="0"/>
                </a:spcAft>
              </a:pPr>
              <a:t>77</a:t>
            </a:fld>
            <a:endParaRPr lang="cs-CZ" smtClean="0">
              <a:latin typeface="Arial" charset="0"/>
              <a:cs typeface="Arial" charset="0"/>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10" name="Picture 2"/>
          <p:cNvPicPr>
            <a:picLocks noChangeAspect="1" noChangeArrowheads="1"/>
          </p:cNvPicPr>
          <p:nvPr/>
        </p:nvPicPr>
        <p:blipFill>
          <a:blip r:embed="rId3"/>
          <a:srcRect/>
          <a:stretch>
            <a:fillRect/>
          </a:stretch>
        </p:blipFill>
        <p:spPr bwMode="auto">
          <a:xfrm>
            <a:off x="0" y="0"/>
            <a:ext cx="8215313" cy="6597650"/>
          </a:xfrm>
          <a:prstGeom prst="rect">
            <a:avLst/>
          </a:prstGeom>
          <a:noFill/>
          <a:ln w="9525">
            <a:noFill/>
            <a:miter lim="800000"/>
            <a:headEnd/>
            <a:tailEnd/>
          </a:ln>
        </p:spPr>
      </p:pic>
      <p:sp>
        <p:nvSpPr>
          <p:cNvPr id="94211" name="TextovéPole 3"/>
          <p:cNvSpPr txBox="1">
            <a:spLocks noChangeArrowheads="1"/>
          </p:cNvSpPr>
          <p:nvPr/>
        </p:nvSpPr>
        <p:spPr bwMode="auto">
          <a:xfrm>
            <a:off x="4357688" y="4714875"/>
            <a:ext cx="2857500" cy="923925"/>
          </a:xfrm>
          <a:prstGeom prst="rect">
            <a:avLst/>
          </a:prstGeom>
          <a:noFill/>
          <a:ln w="9525">
            <a:noFill/>
            <a:miter lim="800000"/>
            <a:headEnd/>
            <a:tailEnd/>
          </a:ln>
        </p:spPr>
        <p:txBody>
          <a:bodyPr>
            <a:spAutoFit/>
          </a:bodyPr>
          <a:lstStyle/>
          <a:p>
            <a:r>
              <a:rPr lang="cs-CZ" b="1"/>
              <a:t>ÚP Velká Bukovina </a:t>
            </a:r>
          </a:p>
          <a:p>
            <a:r>
              <a:rPr lang="cs-CZ" b="1"/>
              <a:t>Koridor pro silnici I/13</a:t>
            </a:r>
          </a:p>
          <a:p>
            <a:endParaRPr lang="cs-CZ"/>
          </a:p>
        </p:txBody>
      </p:sp>
      <p:sp>
        <p:nvSpPr>
          <p:cNvPr id="5" name="Šipka nahoru 4"/>
          <p:cNvSpPr/>
          <p:nvPr/>
        </p:nvSpPr>
        <p:spPr>
          <a:xfrm>
            <a:off x="4143375" y="3857625"/>
            <a:ext cx="214313" cy="1357313"/>
          </a:xfrm>
          <a:prstGeom prst="upArrow">
            <a:avLst/>
          </a:prstGeom>
          <a:solidFill>
            <a:srgbClr val="FF0000"/>
          </a:solidFill>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cs-CZ" dirty="0">
              <a:solidFill>
                <a:srgbClr val="FF0000"/>
              </a:solidFill>
            </a:endParaRPr>
          </a:p>
        </p:txBody>
      </p:sp>
      <p:sp>
        <p:nvSpPr>
          <p:cNvPr id="94213" name="Zástupný symbol pro číslo snímku 5"/>
          <p:cNvSpPr>
            <a:spLocks noGrp="1"/>
          </p:cNvSpPr>
          <p:nvPr>
            <p:ph type="sldNum" sz="quarter" idx="12"/>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5D529FD6-5CEA-4705-8B01-C38289A68C17}" type="slidenum">
              <a:rPr lang="cs-CZ" smtClean="0">
                <a:latin typeface="Arial" charset="0"/>
                <a:cs typeface="Arial" charset="0"/>
              </a:rPr>
              <a:pPr fontAlgn="base">
                <a:spcBef>
                  <a:spcPct val="0"/>
                </a:spcBef>
                <a:spcAft>
                  <a:spcPct val="0"/>
                </a:spcAft>
              </a:pPr>
              <a:t>78</a:t>
            </a:fld>
            <a:endParaRPr lang="cs-CZ" smtClean="0">
              <a:latin typeface="Arial" charset="0"/>
              <a:cs typeface="Arial" charset="0"/>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Nadpis 1"/>
          <p:cNvSpPr>
            <a:spLocks noGrp="1"/>
          </p:cNvSpPr>
          <p:nvPr>
            <p:ph type="title"/>
          </p:nvPr>
        </p:nvSpPr>
        <p:spPr>
          <a:xfrm>
            <a:off x="714375" y="1785938"/>
            <a:ext cx="7972425" cy="642937"/>
          </a:xfrm>
        </p:spPr>
        <p:txBody>
          <a:bodyPr/>
          <a:lstStyle/>
          <a:p>
            <a:pPr eaLnBrk="1" hangingPunct="1"/>
            <a:r>
              <a:rPr lang="cs-CZ" sz="2400" dirty="0">
                <a:solidFill>
                  <a:schemeClr val="bg1">
                    <a:lumMod val="50000"/>
                  </a:schemeClr>
                </a:solidFill>
              </a:rPr>
              <a:t>Regulační plán ( RP)</a:t>
            </a:r>
            <a:endParaRPr lang="cs-CZ" sz="2100" dirty="0" smtClean="0">
              <a:solidFill>
                <a:srgbClr val="7030A0"/>
              </a:solidFill>
              <a:latin typeface="Arial" charset="0"/>
              <a:cs typeface="Arial" charset="0"/>
            </a:endParaRPr>
          </a:p>
        </p:txBody>
      </p:sp>
      <p:sp>
        <p:nvSpPr>
          <p:cNvPr id="3" name="Zástupný symbol pro obsah 2"/>
          <p:cNvSpPr>
            <a:spLocks noGrp="1"/>
          </p:cNvSpPr>
          <p:nvPr>
            <p:ph idx="1"/>
          </p:nvPr>
        </p:nvSpPr>
        <p:spPr>
          <a:xfrm>
            <a:off x="642938" y="2643188"/>
            <a:ext cx="7972425" cy="4071937"/>
          </a:xfrm>
        </p:spPr>
        <p:txBody>
          <a:bodyPr/>
          <a:lstStyle/>
          <a:p>
            <a:pPr eaLnBrk="1" hangingPunct="1">
              <a:buFont typeface="Arial" charset="0"/>
              <a:buNone/>
              <a:defRPr/>
            </a:pPr>
            <a:r>
              <a:rPr lang="cs-CZ" b="1" dirty="0" smtClean="0"/>
              <a:t>RP stanoví v ploše </a:t>
            </a:r>
            <a:endParaRPr lang="cs-CZ" dirty="0" smtClean="0"/>
          </a:p>
          <a:p>
            <a:pPr eaLnBrk="1" hangingPunct="1">
              <a:spcBef>
                <a:spcPts val="1800"/>
              </a:spcBef>
              <a:spcAft>
                <a:spcPts val="1800"/>
              </a:spcAft>
              <a:defRPr/>
            </a:pPr>
            <a:r>
              <a:rPr lang="cs-CZ" sz="2600" dirty="0" smtClean="0"/>
              <a:t>využití pozemků                                                           </a:t>
            </a:r>
            <a:r>
              <a:rPr lang="cs-CZ" sz="2000" dirty="0" smtClean="0"/>
              <a:t>(stavba, zeleň, stavební čáry, odstupy staveb, …..)  </a:t>
            </a:r>
          </a:p>
          <a:p>
            <a:pPr eaLnBrk="1" hangingPunct="1">
              <a:spcBef>
                <a:spcPts val="1800"/>
              </a:spcBef>
              <a:spcAft>
                <a:spcPts val="1800"/>
              </a:spcAft>
              <a:defRPr/>
            </a:pPr>
            <a:r>
              <a:rPr lang="cs-CZ" sz="2600" dirty="0" smtClean="0"/>
              <a:t>podmínky pro stavby                                                          </a:t>
            </a:r>
            <a:r>
              <a:rPr lang="cs-CZ" sz="2000" dirty="0" smtClean="0"/>
              <a:t>(velikost, výška, tvar střechy, materiály,….)</a:t>
            </a:r>
            <a:endParaRPr lang="cs-CZ" sz="2000" dirty="0"/>
          </a:p>
          <a:p>
            <a:pPr eaLnBrk="1" hangingPunct="1">
              <a:spcBef>
                <a:spcPts val="1800"/>
              </a:spcBef>
              <a:spcAft>
                <a:spcPts val="1800"/>
              </a:spcAft>
              <a:defRPr/>
            </a:pPr>
            <a:r>
              <a:rPr lang="cs-CZ" sz="2600" dirty="0" smtClean="0"/>
              <a:t>lze jím nahradit územní rozhodnutí</a:t>
            </a:r>
          </a:p>
          <a:p>
            <a:pPr eaLnBrk="1" hangingPunct="1">
              <a:spcBef>
                <a:spcPts val="1800"/>
              </a:spcBef>
              <a:spcAft>
                <a:spcPts val="1800"/>
              </a:spcAft>
              <a:buFont typeface="Arial" charset="0"/>
              <a:buNone/>
              <a:defRPr/>
            </a:pPr>
            <a:r>
              <a:rPr lang="cs-CZ" sz="2400" dirty="0" smtClean="0"/>
              <a:t>  </a:t>
            </a:r>
          </a:p>
          <a:p>
            <a:pPr eaLnBrk="1" hangingPunct="1">
              <a:buFont typeface="Arial" charset="0"/>
              <a:buNone/>
              <a:defRPr/>
            </a:pPr>
            <a:r>
              <a:rPr lang="cs-CZ" sz="2400" dirty="0" smtClean="0"/>
              <a:t> </a:t>
            </a:r>
            <a:endParaRPr lang="cs-CZ" sz="2400" dirty="0"/>
          </a:p>
        </p:txBody>
      </p:sp>
      <p:sp>
        <p:nvSpPr>
          <p:cNvPr id="101380" name="Zástupný symbol pro číslo snímku 3"/>
          <p:cNvSpPr>
            <a:spLocks noGrp="1"/>
          </p:cNvSpPr>
          <p:nvPr>
            <p:ph type="sldNum" sz="quarter" idx="12"/>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ADE5E53-08CE-4624-9D7F-F6C2E4EBD573}" type="slidenum">
              <a:rPr lang="cs-CZ" smtClean="0">
                <a:latin typeface="Arial" charset="0"/>
                <a:cs typeface="Arial" charset="0"/>
              </a:rPr>
              <a:pPr fontAlgn="base">
                <a:spcBef>
                  <a:spcPct val="0"/>
                </a:spcBef>
                <a:spcAft>
                  <a:spcPct val="0"/>
                </a:spcAft>
              </a:pPr>
              <a:t>79</a:t>
            </a:fld>
            <a:endParaRPr lang="cs-CZ" smtClean="0">
              <a:latin typeface="Arial" charset="0"/>
              <a:cs typeface="Arial" charset="0"/>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Nadpis 1"/>
          <p:cNvSpPr>
            <a:spLocks noGrp="1"/>
          </p:cNvSpPr>
          <p:nvPr>
            <p:ph type="title"/>
          </p:nvPr>
        </p:nvSpPr>
        <p:spPr>
          <a:xfrm>
            <a:off x="714375" y="1785938"/>
            <a:ext cx="7972425" cy="642937"/>
          </a:xfrm>
        </p:spPr>
        <p:txBody>
          <a:bodyPr/>
          <a:lstStyle/>
          <a:p>
            <a:pPr eaLnBrk="1" hangingPunct="1"/>
            <a:r>
              <a:rPr lang="cs-CZ" sz="2400" dirty="0" smtClean="0">
                <a:solidFill>
                  <a:schemeClr val="bg1">
                    <a:lumMod val="65000"/>
                  </a:schemeClr>
                </a:solidFill>
                <a:latin typeface="Arial" charset="0"/>
                <a:cs typeface="Arial" charset="0"/>
              </a:rPr>
              <a:t>Výkon veřejné správy</a:t>
            </a:r>
          </a:p>
        </p:txBody>
      </p:sp>
      <p:sp>
        <p:nvSpPr>
          <p:cNvPr id="108547" name="Zástupný symbol pro obsah 2"/>
          <p:cNvSpPr>
            <a:spLocks noGrp="1"/>
          </p:cNvSpPr>
          <p:nvPr>
            <p:ph idx="1"/>
          </p:nvPr>
        </p:nvSpPr>
        <p:spPr>
          <a:xfrm>
            <a:off x="642938" y="2714625"/>
            <a:ext cx="7972425" cy="4143375"/>
          </a:xfrm>
        </p:spPr>
        <p:txBody>
          <a:bodyPr/>
          <a:lstStyle/>
          <a:p>
            <a:pPr eaLnBrk="1" hangingPunct="1">
              <a:spcBef>
                <a:spcPct val="0"/>
              </a:spcBef>
              <a:spcAft>
                <a:spcPts val="1200"/>
              </a:spcAft>
            </a:pPr>
            <a:r>
              <a:rPr lang="cs-CZ" b="1" dirty="0" smtClean="0">
                <a:latin typeface="Arial" charset="0"/>
                <a:cs typeface="Arial" charset="0"/>
              </a:rPr>
              <a:t>obce</a:t>
            </a:r>
            <a:r>
              <a:rPr lang="cs-CZ" dirty="0" smtClean="0">
                <a:latin typeface="Arial" charset="0"/>
                <a:cs typeface="Arial" charset="0"/>
              </a:rPr>
              <a:t> 						</a:t>
            </a:r>
            <a:r>
              <a:rPr lang="cs-CZ" b="1" dirty="0" smtClean="0">
                <a:latin typeface="Arial" charset="0"/>
                <a:cs typeface="Arial" charset="0"/>
              </a:rPr>
              <a:t>354</a:t>
            </a:r>
          </a:p>
          <a:p>
            <a:pPr eaLnBrk="1" hangingPunct="1">
              <a:spcBef>
                <a:spcPts val="1200"/>
              </a:spcBef>
            </a:pPr>
            <a:r>
              <a:rPr lang="cs-CZ" b="1" dirty="0" smtClean="0">
                <a:latin typeface="Arial" charset="0"/>
                <a:cs typeface="Arial" charset="0"/>
              </a:rPr>
              <a:t>obce s rozšířenou působností </a:t>
            </a:r>
          </a:p>
          <a:p>
            <a:pPr eaLnBrk="1" hangingPunct="1">
              <a:spcBef>
                <a:spcPct val="0"/>
              </a:spcBef>
              <a:spcAft>
                <a:spcPts val="1200"/>
              </a:spcAft>
              <a:buFont typeface="Arial" charset="0"/>
              <a:buNone/>
            </a:pPr>
            <a:r>
              <a:rPr lang="cs-CZ" dirty="0" smtClean="0">
                <a:latin typeface="Arial" charset="0"/>
                <a:cs typeface="Arial" charset="0"/>
              </a:rPr>
              <a:t>    (ORP, obec typu III)		             	  </a:t>
            </a:r>
            <a:r>
              <a:rPr lang="cs-CZ" b="1" dirty="0" smtClean="0">
                <a:latin typeface="Arial" charset="0"/>
                <a:cs typeface="Arial" charset="0"/>
              </a:rPr>
              <a:t>16</a:t>
            </a:r>
            <a:endParaRPr lang="cs-CZ" b="1" dirty="0">
              <a:latin typeface="Arial" charset="0"/>
              <a:cs typeface="Arial" charset="0"/>
            </a:endParaRPr>
          </a:p>
          <a:p>
            <a:pPr eaLnBrk="1" hangingPunct="1">
              <a:spcBef>
                <a:spcPts val="1200"/>
              </a:spcBef>
              <a:spcAft>
                <a:spcPts val="1200"/>
              </a:spcAft>
            </a:pPr>
            <a:r>
              <a:rPr lang="cs-CZ" b="1" dirty="0" smtClean="0">
                <a:latin typeface="Arial" charset="0"/>
                <a:cs typeface="Arial" charset="0"/>
              </a:rPr>
              <a:t>obce </a:t>
            </a:r>
            <a:r>
              <a:rPr lang="cs-CZ" b="1" dirty="0">
                <a:latin typeface="Arial" charset="0"/>
                <a:cs typeface="Arial" charset="0"/>
              </a:rPr>
              <a:t>s pověřeným obecním                                úřadem</a:t>
            </a:r>
            <a:r>
              <a:rPr lang="cs-CZ" dirty="0">
                <a:latin typeface="Arial" charset="0"/>
                <a:cs typeface="Arial" charset="0"/>
              </a:rPr>
              <a:t> (POU, obec typu II)		</a:t>
            </a:r>
            <a:r>
              <a:rPr lang="cs-CZ" dirty="0" smtClean="0">
                <a:latin typeface="Arial" charset="0"/>
                <a:cs typeface="Arial" charset="0"/>
              </a:rPr>
              <a:t>  </a:t>
            </a:r>
            <a:r>
              <a:rPr lang="cs-CZ" b="1" dirty="0" smtClean="0">
                <a:latin typeface="Arial" charset="0"/>
                <a:cs typeface="Arial" charset="0"/>
              </a:rPr>
              <a:t>30</a:t>
            </a:r>
            <a:endParaRPr lang="cs-CZ" b="1" dirty="0">
              <a:latin typeface="Arial" charset="0"/>
              <a:cs typeface="Arial" charset="0"/>
            </a:endParaRPr>
          </a:p>
          <a:p>
            <a:pPr eaLnBrk="1" hangingPunct="1">
              <a:spcBef>
                <a:spcPct val="0"/>
              </a:spcBef>
              <a:spcAft>
                <a:spcPts val="1200"/>
              </a:spcAft>
            </a:pPr>
            <a:endParaRPr lang="cs-CZ" b="1" dirty="0" smtClean="0">
              <a:latin typeface="Arial" charset="0"/>
              <a:cs typeface="Arial" charset="0"/>
            </a:endParaRPr>
          </a:p>
        </p:txBody>
      </p:sp>
      <p:sp>
        <p:nvSpPr>
          <p:cNvPr id="108548" name="Zástupný symbol pro číslo snímku 3"/>
          <p:cNvSpPr>
            <a:spLocks noGrp="1"/>
          </p:cNvSpPr>
          <p:nvPr>
            <p:ph type="sldNum" sz="quarter" idx="12"/>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95249F03-51A4-4E95-94E2-A29E689D07C0}" type="slidenum">
              <a:rPr lang="cs-CZ" smtClean="0">
                <a:latin typeface="Arial" charset="0"/>
                <a:cs typeface="Arial" charset="0"/>
              </a:rPr>
              <a:pPr fontAlgn="base">
                <a:spcBef>
                  <a:spcPct val="0"/>
                </a:spcBef>
                <a:spcAft>
                  <a:spcPct val="0"/>
                </a:spcAft>
              </a:pPr>
              <a:t>8</a:t>
            </a:fld>
            <a:endParaRPr lang="cs-CZ" dirty="0" smtClean="0">
              <a:latin typeface="Arial" charset="0"/>
              <a:cs typeface="Arial" charset="0"/>
            </a:endParaRPr>
          </a:p>
        </p:txBody>
      </p:sp>
    </p:spTree>
    <p:extLst>
      <p:ext uri="{BB962C8B-B14F-4D97-AF65-F5344CB8AC3E}">
        <p14:creationId xmlns:p14="http://schemas.microsoft.com/office/powerpoint/2010/main" val="3625745062"/>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714375" y="1785939"/>
            <a:ext cx="7972425" cy="346918"/>
          </a:xfrm>
        </p:spPr>
        <p:txBody>
          <a:bodyPr/>
          <a:lstStyle/>
          <a:p>
            <a:pPr marL="0" indent="0" eaLnBrk="1" hangingPunct="1">
              <a:buFont typeface="Arial" charset="0"/>
              <a:buNone/>
              <a:defRPr/>
            </a:pPr>
            <a:r>
              <a:rPr lang="cs-CZ" sz="2400" dirty="0">
                <a:solidFill>
                  <a:schemeClr val="bg1">
                    <a:lumMod val="50000"/>
                  </a:schemeClr>
                </a:solidFill>
              </a:rPr>
              <a:t>Regulační plán </a:t>
            </a:r>
            <a:r>
              <a:rPr lang="cs-CZ" sz="2400" dirty="0" smtClean="0">
                <a:solidFill>
                  <a:schemeClr val="bg1">
                    <a:lumMod val="50000"/>
                  </a:schemeClr>
                </a:solidFill>
              </a:rPr>
              <a:t>( RP)</a:t>
            </a:r>
            <a:endParaRPr lang="cs-CZ" sz="2400" dirty="0">
              <a:solidFill>
                <a:schemeClr val="bg1">
                  <a:lumMod val="50000"/>
                </a:schemeClr>
              </a:solidFill>
            </a:endParaRPr>
          </a:p>
        </p:txBody>
      </p:sp>
      <p:sp>
        <p:nvSpPr>
          <p:cNvPr id="3" name="Zástupný symbol pro obsah 2"/>
          <p:cNvSpPr>
            <a:spLocks noGrp="1"/>
          </p:cNvSpPr>
          <p:nvPr>
            <p:ph idx="1"/>
          </p:nvPr>
        </p:nvSpPr>
        <p:spPr>
          <a:xfrm>
            <a:off x="642938" y="2132858"/>
            <a:ext cx="7972425" cy="4582268"/>
          </a:xfrm>
        </p:spPr>
        <p:txBody>
          <a:bodyPr/>
          <a:lstStyle/>
          <a:p>
            <a:pPr marL="0" indent="0" eaLnBrk="1" hangingPunct="1">
              <a:spcAft>
                <a:spcPts val="600"/>
              </a:spcAft>
              <a:buFont typeface="Arial" charset="0"/>
              <a:buNone/>
              <a:defRPr/>
            </a:pPr>
            <a:r>
              <a:rPr lang="cs-CZ" sz="1600" dirty="0" smtClean="0"/>
              <a:t>(§ 61 - § 71 SZ, § 17 - § 21 vyhl. 500/2006 Sb. a přílohy 8 - 11 vyhlášky) </a:t>
            </a:r>
            <a:r>
              <a:rPr lang="cs-CZ" sz="2400" b="1" dirty="0" smtClean="0"/>
              <a:t>RP </a:t>
            </a:r>
          </a:p>
          <a:p>
            <a:pPr marL="0" indent="0" eaLnBrk="1" hangingPunct="1">
              <a:spcBef>
                <a:spcPts val="300"/>
              </a:spcBef>
              <a:spcAft>
                <a:spcPts val="300"/>
              </a:spcAft>
              <a:buFont typeface="Arial" charset="0"/>
              <a:buNone/>
              <a:defRPr/>
            </a:pPr>
            <a:r>
              <a:rPr lang="cs-CZ" sz="1800" b="1" dirty="0" smtClean="0"/>
              <a:t>pořizován pro </a:t>
            </a:r>
            <a:endParaRPr lang="cs-CZ" sz="1800" dirty="0" smtClean="0"/>
          </a:p>
          <a:p>
            <a:pPr eaLnBrk="1" hangingPunct="1">
              <a:spcBef>
                <a:spcPts val="300"/>
              </a:spcBef>
              <a:spcAft>
                <a:spcPts val="300"/>
              </a:spcAft>
              <a:defRPr/>
            </a:pPr>
            <a:r>
              <a:rPr lang="cs-CZ" sz="1800" dirty="0" smtClean="0"/>
              <a:t>vybranou část území obce</a:t>
            </a:r>
          </a:p>
          <a:p>
            <a:pPr eaLnBrk="1" hangingPunct="1">
              <a:spcBef>
                <a:spcPts val="300"/>
              </a:spcBef>
              <a:spcAft>
                <a:spcPts val="300"/>
              </a:spcAft>
              <a:defRPr/>
            </a:pPr>
            <a:r>
              <a:rPr lang="cs-CZ" sz="1800" dirty="0" smtClean="0"/>
              <a:t>celé území obce</a:t>
            </a:r>
          </a:p>
          <a:p>
            <a:pPr eaLnBrk="1" hangingPunct="1">
              <a:spcBef>
                <a:spcPts val="300"/>
              </a:spcBef>
              <a:spcAft>
                <a:spcPts val="300"/>
              </a:spcAft>
              <a:defRPr/>
            </a:pPr>
            <a:r>
              <a:rPr lang="cs-CZ" sz="1800" dirty="0" smtClean="0"/>
              <a:t>grafická část měřítka </a:t>
            </a:r>
            <a:r>
              <a:rPr lang="cs-CZ" sz="1800" b="1" dirty="0" smtClean="0"/>
              <a:t>1 : 1 000  </a:t>
            </a:r>
            <a:r>
              <a:rPr lang="cs-CZ" sz="1800" dirty="0" smtClean="0"/>
              <a:t>nebo </a:t>
            </a:r>
            <a:r>
              <a:rPr lang="cs-CZ" sz="1800" b="1" dirty="0" smtClean="0"/>
              <a:t>1 : 500                                    </a:t>
            </a:r>
            <a:r>
              <a:rPr lang="cs-CZ" sz="1800" dirty="0" smtClean="0"/>
              <a:t>(výkres VPS, VPO – katastrální mapa, pokud nenahrazuje ÚR 1 : 2 000)</a:t>
            </a:r>
          </a:p>
          <a:p>
            <a:pPr eaLnBrk="1" hangingPunct="1">
              <a:spcBef>
                <a:spcPts val="300"/>
              </a:spcBef>
              <a:spcAft>
                <a:spcPts val="300"/>
              </a:spcAft>
              <a:buNone/>
            </a:pPr>
            <a:r>
              <a:rPr lang="cs-CZ" sz="1800" b="1" dirty="0">
                <a:latin typeface="Arial" charset="0"/>
                <a:cs typeface="Arial" charset="0"/>
              </a:rPr>
              <a:t>RP se pořizuje na základě </a:t>
            </a:r>
            <a:endParaRPr lang="cs-CZ" sz="1800" dirty="0">
              <a:latin typeface="Arial" charset="0"/>
              <a:cs typeface="Arial" charset="0"/>
            </a:endParaRPr>
          </a:p>
          <a:p>
            <a:pPr eaLnBrk="1" hangingPunct="1">
              <a:spcBef>
                <a:spcPts val="300"/>
              </a:spcBef>
              <a:spcAft>
                <a:spcPts val="300"/>
              </a:spcAft>
            </a:pPr>
            <a:r>
              <a:rPr lang="cs-CZ" sz="1800" dirty="0">
                <a:latin typeface="Arial" charset="0"/>
                <a:cs typeface="Arial" charset="0"/>
              </a:rPr>
              <a:t>zadání v </a:t>
            </a:r>
            <a:r>
              <a:rPr lang="cs-CZ" sz="1800" dirty="0" smtClean="0">
                <a:latin typeface="Arial" charset="0"/>
                <a:cs typeface="Arial" charset="0"/>
              </a:rPr>
              <a:t>ÚP, ZÚR</a:t>
            </a:r>
            <a:endParaRPr lang="cs-CZ" sz="1800" dirty="0">
              <a:latin typeface="Arial" charset="0"/>
              <a:cs typeface="Arial" charset="0"/>
            </a:endParaRPr>
          </a:p>
          <a:p>
            <a:pPr eaLnBrk="1" hangingPunct="1">
              <a:spcBef>
                <a:spcPts val="300"/>
              </a:spcBef>
              <a:spcAft>
                <a:spcPts val="300"/>
              </a:spcAft>
            </a:pPr>
            <a:r>
              <a:rPr lang="cs-CZ" sz="1800" dirty="0" smtClean="0">
                <a:latin typeface="Arial" charset="0"/>
                <a:cs typeface="Arial" charset="0"/>
              </a:rPr>
              <a:t>zadání </a:t>
            </a:r>
            <a:r>
              <a:rPr lang="cs-CZ" sz="1800" dirty="0">
                <a:latin typeface="Arial" charset="0"/>
                <a:cs typeface="Arial" charset="0"/>
              </a:rPr>
              <a:t>zpracovaného pořizovatelem </a:t>
            </a:r>
          </a:p>
          <a:p>
            <a:pPr eaLnBrk="1" hangingPunct="1">
              <a:spcBef>
                <a:spcPts val="300"/>
              </a:spcBef>
              <a:spcAft>
                <a:spcPts val="300"/>
              </a:spcAft>
              <a:buNone/>
            </a:pPr>
            <a:r>
              <a:rPr lang="cs-CZ" sz="1800" dirty="0">
                <a:latin typeface="Arial" charset="0"/>
                <a:cs typeface="Arial" charset="0"/>
              </a:rPr>
              <a:t> </a:t>
            </a:r>
            <a:r>
              <a:rPr lang="cs-CZ" sz="1800" b="1" dirty="0">
                <a:latin typeface="Arial" charset="0"/>
                <a:cs typeface="Arial" charset="0"/>
              </a:rPr>
              <a:t>RP se vydává  </a:t>
            </a:r>
            <a:endParaRPr lang="cs-CZ" sz="1800" dirty="0">
              <a:latin typeface="Arial" charset="0"/>
              <a:cs typeface="Arial" charset="0"/>
            </a:endParaRPr>
          </a:p>
          <a:p>
            <a:pPr eaLnBrk="1" hangingPunct="1">
              <a:spcBef>
                <a:spcPts val="300"/>
              </a:spcBef>
              <a:spcAft>
                <a:spcPts val="300"/>
              </a:spcAft>
            </a:pPr>
            <a:r>
              <a:rPr lang="cs-CZ" sz="1800" dirty="0">
                <a:latin typeface="Arial" charset="0"/>
                <a:cs typeface="Arial" charset="0"/>
              </a:rPr>
              <a:t>z vlastního podnětu </a:t>
            </a:r>
          </a:p>
          <a:p>
            <a:pPr eaLnBrk="1" hangingPunct="1">
              <a:spcBef>
                <a:spcPts val="300"/>
              </a:spcBef>
              <a:spcAft>
                <a:spcPts val="300"/>
              </a:spcAft>
            </a:pPr>
            <a:r>
              <a:rPr lang="cs-CZ" sz="1800" dirty="0">
                <a:latin typeface="Arial" charset="0"/>
                <a:cs typeface="Arial" charset="0"/>
              </a:rPr>
              <a:t>z jiného podnětu </a:t>
            </a:r>
          </a:p>
          <a:p>
            <a:pPr eaLnBrk="1" hangingPunct="1">
              <a:spcBef>
                <a:spcPts val="300"/>
              </a:spcBef>
              <a:spcAft>
                <a:spcPts val="300"/>
              </a:spcAft>
            </a:pPr>
            <a:r>
              <a:rPr lang="cs-CZ" sz="1800" dirty="0">
                <a:latin typeface="Arial" charset="0"/>
                <a:cs typeface="Arial" charset="0"/>
              </a:rPr>
              <a:t>na žádost </a:t>
            </a:r>
          </a:p>
          <a:p>
            <a:pPr eaLnBrk="1" hangingPunct="1">
              <a:spcBef>
                <a:spcPts val="300"/>
              </a:spcBef>
              <a:spcAft>
                <a:spcPts val="300"/>
              </a:spcAft>
              <a:buFont typeface="Arial" charset="0"/>
              <a:buNone/>
              <a:defRPr/>
            </a:pPr>
            <a:endParaRPr lang="cs-CZ" sz="1800" dirty="0"/>
          </a:p>
        </p:txBody>
      </p:sp>
      <p:sp>
        <p:nvSpPr>
          <p:cNvPr id="98308" name="Zástupný symbol pro číslo snímku 3"/>
          <p:cNvSpPr>
            <a:spLocks noGrp="1"/>
          </p:cNvSpPr>
          <p:nvPr>
            <p:ph type="sldNum" sz="quarter" idx="12"/>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39774A9D-2A9E-461D-B231-F995B531CEE1}" type="slidenum">
              <a:rPr lang="cs-CZ" smtClean="0">
                <a:latin typeface="Arial" charset="0"/>
                <a:cs typeface="Arial" charset="0"/>
              </a:rPr>
              <a:pPr fontAlgn="base">
                <a:spcBef>
                  <a:spcPct val="0"/>
                </a:spcBef>
                <a:spcAft>
                  <a:spcPct val="0"/>
                </a:spcAft>
              </a:pPr>
              <a:t>80</a:t>
            </a:fld>
            <a:endParaRPr lang="cs-CZ" smtClean="0">
              <a:latin typeface="Arial" charset="0"/>
              <a:cs typeface="Arial" charset="0"/>
            </a:endParaRPr>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Nadpis 1"/>
          <p:cNvSpPr>
            <a:spLocks noGrp="1"/>
          </p:cNvSpPr>
          <p:nvPr>
            <p:ph type="title"/>
          </p:nvPr>
        </p:nvSpPr>
        <p:spPr>
          <a:xfrm>
            <a:off x="714375" y="1785939"/>
            <a:ext cx="7972425" cy="490934"/>
          </a:xfrm>
        </p:spPr>
        <p:txBody>
          <a:bodyPr/>
          <a:lstStyle/>
          <a:p>
            <a:pPr eaLnBrk="1" hangingPunct="1"/>
            <a:r>
              <a:rPr lang="cs-CZ" sz="2000" dirty="0">
                <a:solidFill>
                  <a:schemeClr val="bg1">
                    <a:lumMod val="50000"/>
                  </a:schemeClr>
                </a:solidFill>
              </a:rPr>
              <a:t>Regulační plán ( RP)</a:t>
            </a:r>
            <a:endParaRPr lang="cs-CZ" sz="2100" dirty="0" smtClean="0">
              <a:solidFill>
                <a:srgbClr val="7030A0"/>
              </a:solidFill>
              <a:latin typeface="Arial" charset="0"/>
              <a:cs typeface="Arial" charset="0"/>
            </a:endParaRPr>
          </a:p>
        </p:txBody>
      </p:sp>
      <p:sp>
        <p:nvSpPr>
          <p:cNvPr id="3" name="Zástupný symbol pro obsah 2"/>
          <p:cNvSpPr>
            <a:spLocks noGrp="1"/>
          </p:cNvSpPr>
          <p:nvPr>
            <p:ph idx="1"/>
          </p:nvPr>
        </p:nvSpPr>
        <p:spPr>
          <a:xfrm>
            <a:off x="714375" y="2276874"/>
            <a:ext cx="7972425" cy="4258864"/>
          </a:xfrm>
        </p:spPr>
        <p:txBody>
          <a:bodyPr/>
          <a:lstStyle/>
          <a:p>
            <a:pPr marL="0" indent="0" eaLnBrk="1" hangingPunct="1">
              <a:spcBef>
                <a:spcPts val="200"/>
              </a:spcBef>
              <a:spcAft>
                <a:spcPts val="200"/>
              </a:spcAft>
              <a:buFont typeface="Arial" charset="0"/>
              <a:buNone/>
              <a:defRPr/>
            </a:pPr>
            <a:r>
              <a:rPr lang="cs-CZ" sz="2000" dirty="0" smtClean="0"/>
              <a:t>vydává opatřením obecné povahy zastupitelstvo obce (kraje)</a:t>
            </a:r>
          </a:p>
          <a:p>
            <a:pPr marL="0" indent="0" eaLnBrk="1" hangingPunct="1">
              <a:spcBef>
                <a:spcPts val="200"/>
              </a:spcBef>
              <a:spcAft>
                <a:spcPts val="200"/>
              </a:spcAft>
              <a:buFont typeface="Arial" charset="0"/>
              <a:buNone/>
              <a:defRPr/>
            </a:pPr>
            <a:r>
              <a:rPr lang="cs-CZ" sz="2000" dirty="0" smtClean="0"/>
              <a:t>je závazný pro  </a:t>
            </a:r>
          </a:p>
          <a:p>
            <a:pPr eaLnBrk="1" hangingPunct="1">
              <a:spcBef>
                <a:spcPts val="200"/>
              </a:spcBef>
              <a:spcAft>
                <a:spcPts val="200"/>
              </a:spcAft>
              <a:defRPr/>
            </a:pPr>
            <a:r>
              <a:rPr lang="cs-CZ" sz="2000" dirty="0" smtClean="0"/>
              <a:t>pro rozhodování v území</a:t>
            </a:r>
          </a:p>
          <a:p>
            <a:pPr marL="0" indent="0" eaLnBrk="1" hangingPunct="1">
              <a:spcBef>
                <a:spcPts val="200"/>
              </a:spcBef>
              <a:spcAft>
                <a:spcPts val="200"/>
              </a:spcAft>
              <a:buFont typeface="Arial" charset="0"/>
              <a:buNone/>
              <a:defRPr/>
            </a:pPr>
            <a:r>
              <a:rPr lang="cs-CZ" sz="2000" dirty="0" smtClean="0"/>
              <a:t>vydaný krajem je závazný pro</a:t>
            </a:r>
          </a:p>
          <a:p>
            <a:pPr eaLnBrk="1" hangingPunct="1">
              <a:spcBef>
                <a:spcPts val="200"/>
              </a:spcBef>
              <a:spcAft>
                <a:spcPts val="200"/>
              </a:spcAft>
              <a:defRPr/>
            </a:pPr>
            <a:r>
              <a:rPr lang="cs-CZ" sz="2000" dirty="0" smtClean="0"/>
              <a:t>územní plány </a:t>
            </a:r>
          </a:p>
          <a:p>
            <a:pPr eaLnBrk="1" hangingPunct="1">
              <a:spcBef>
                <a:spcPts val="200"/>
              </a:spcBef>
              <a:spcAft>
                <a:spcPts val="200"/>
              </a:spcAft>
              <a:defRPr/>
            </a:pPr>
            <a:r>
              <a:rPr lang="cs-CZ" sz="2000" dirty="0" smtClean="0"/>
              <a:t>regulační plány vydávané obcemi</a:t>
            </a:r>
          </a:p>
          <a:p>
            <a:pPr eaLnBrk="1" hangingPunct="1">
              <a:spcBef>
                <a:spcPts val="200"/>
              </a:spcBef>
              <a:spcAft>
                <a:spcPts val="200"/>
              </a:spcAft>
              <a:buNone/>
              <a:defRPr/>
            </a:pPr>
            <a:r>
              <a:rPr lang="cs-CZ" sz="2000" dirty="0" smtClean="0"/>
              <a:t> stanoví </a:t>
            </a:r>
            <a:r>
              <a:rPr lang="cs-CZ" sz="2000" dirty="0"/>
              <a:t>v ploše </a:t>
            </a:r>
          </a:p>
          <a:p>
            <a:pPr eaLnBrk="1" hangingPunct="1">
              <a:spcBef>
                <a:spcPts val="200"/>
              </a:spcBef>
              <a:spcAft>
                <a:spcPts val="200"/>
              </a:spcAft>
              <a:defRPr/>
            </a:pPr>
            <a:r>
              <a:rPr lang="cs-CZ" sz="2000" dirty="0"/>
              <a:t>využití pozemků, </a:t>
            </a:r>
          </a:p>
          <a:p>
            <a:pPr eaLnBrk="1" hangingPunct="1">
              <a:spcBef>
                <a:spcPts val="200"/>
              </a:spcBef>
              <a:spcAft>
                <a:spcPts val="200"/>
              </a:spcAft>
              <a:defRPr/>
            </a:pPr>
            <a:r>
              <a:rPr lang="cs-CZ" sz="2000" dirty="0"/>
              <a:t>umístění staveb </a:t>
            </a:r>
          </a:p>
          <a:p>
            <a:pPr eaLnBrk="1" hangingPunct="1">
              <a:spcBef>
                <a:spcPts val="200"/>
              </a:spcBef>
              <a:spcAft>
                <a:spcPts val="200"/>
              </a:spcAft>
              <a:defRPr/>
            </a:pPr>
            <a:r>
              <a:rPr lang="cs-CZ" sz="2000" dirty="0"/>
              <a:t>lze jím nahradit územní rozhodnutí</a:t>
            </a:r>
          </a:p>
          <a:p>
            <a:pPr eaLnBrk="1" hangingPunct="1">
              <a:buFont typeface="Arial" charset="0"/>
              <a:buNone/>
              <a:defRPr/>
            </a:pPr>
            <a:r>
              <a:rPr lang="cs-CZ" sz="2000" dirty="0" smtClean="0"/>
              <a:t>Změny RP (lze i zkráceným postupem)</a:t>
            </a:r>
          </a:p>
          <a:p>
            <a:pPr eaLnBrk="1" hangingPunct="1">
              <a:buFont typeface="Arial" charset="0"/>
              <a:buNone/>
              <a:defRPr/>
            </a:pPr>
            <a:r>
              <a:rPr lang="cs-CZ" sz="2400" dirty="0" smtClean="0"/>
              <a:t> </a:t>
            </a:r>
            <a:endParaRPr lang="cs-CZ" sz="2400" dirty="0"/>
          </a:p>
        </p:txBody>
      </p:sp>
      <p:sp>
        <p:nvSpPr>
          <p:cNvPr id="100356" name="Zástupný symbol pro číslo snímku 3"/>
          <p:cNvSpPr>
            <a:spLocks noGrp="1"/>
          </p:cNvSpPr>
          <p:nvPr>
            <p:ph type="sldNum" sz="quarter" idx="12"/>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1AB8710E-7226-4F03-A2E9-C43C6AB78142}" type="slidenum">
              <a:rPr lang="cs-CZ" smtClean="0">
                <a:latin typeface="Arial" charset="0"/>
                <a:cs typeface="Arial" charset="0"/>
              </a:rPr>
              <a:pPr fontAlgn="base">
                <a:spcBef>
                  <a:spcPct val="0"/>
                </a:spcBef>
                <a:spcAft>
                  <a:spcPct val="0"/>
                </a:spcAft>
              </a:pPr>
              <a:t>81</a:t>
            </a:fld>
            <a:endParaRPr lang="cs-CZ" smtClean="0">
              <a:latin typeface="Arial" charset="0"/>
              <a:cs typeface="Arial" charset="0"/>
            </a:endParaRPr>
          </a:p>
        </p:txBody>
      </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2" name="Picture 2"/>
          <p:cNvPicPr>
            <a:picLocks noChangeAspect="1" noChangeArrowheads="1"/>
          </p:cNvPicPr>
          <p:nvPr/>
        </p:nvPicPr>
        <p:blipFill>
          <a:blip r:embed="rId3"/>
          <a:srcRect/>
          <a:stretch>
            <a:fillRect/>
          </a:stretch>
        </p:blipFill>
        <p:spPr bwMode="auto">
          <a:xfrm>
            <a:off x="0" y="0"/>
            <a:ext cx="7786688" cy="6659563"/>
          </a:xfrm>
          <a:prstGeom prst="rect">
            <a:avLst/>
          </a:prstGeom>
          <a:solidFill>
            <a:srgbClr val="FFFFFF"/>
          </a:solidFill>
          <a:ln w="9525">
            <a:noFill/>
            <a:miter lim="800000"/>
            <a:headEnd/>
            <a:tailEnd/>
          </a:ln>
        </p:spPr>
      </p:pic>
      <p:sp>
        <p:nvSpPr>
          <p:cNvPr id="102403" name="TextovéPole 2"/>
          <p:cNvSpPr txBox="1">
            <a:spLocks noChangeArrowheads="1"/>
          </p:cNvSpPr>
          <p:nvPr/>
        </p:nvSpPr>
        <p:spPr bwMode="auto">
          <a:xfrm>
            <a:off x="7786688" y="2420888"/>
            <a:ext cx="1212403" cy="1015663"/>
          </a:xfrm>
          <a:prstGeom prst="rect">
            <a:avLst/>
          </a:prstGeom>
          <a:noFill/>
          <a:ln w="9525">
            <a:noFill/>
            <a:miter lim="800000"/>
            <a:headEnd/>
            <a:tailEnd/>
          </a:ln>
        </p:spPr>
        <p:txBody>
          <a:bodyPr wrap="square">
            <a:spAutoFit/>
          </a:bodyPr>
          <a:lstStyle/>
          <a:p>
            <a:r>
              <a:rPr lang="cs-CZ" sz="2000" b="1" dirty="0"/>
              <a:t>RP </a:t>
            </a:r>
            <a:endParaRPr lang="cs-CZ" sz="2000" b="1" dirty="0" smtClean="0"/>
          </a:p>
          <a:p>
            <a:r>
              <a:rPr lang="cs-CZ" sz="2000" dirty="0" smtClean="0"/>
              <a:t>příklad </a:t>
            </a:r>
            <a:r>
              <a:rPr lang="cs-CZ" sz="2000" dirty="0"/>
              <a:t>– bydlení </a:t>
            </a:r>
          </a:p>
        </p:txBody>
      </p:sp>
      <p:sp>
        <p:nvSpPr>
          <p:cNvPr id="102404" name="Zástupný symbol pro číslo snímku 3"/>
          <p:cNvSpPr>
            <a:spLocks noGrp="1"/>
          </p:cNvSpPr>
          <p:nvPr>
            <p:ph type="sldNum" sz="quarter" idx="12"/>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FE36D324-EBD6-4EF8-8E25-215D00ABAA5F}" type="slidenum">
              <a:rPr lang="cs-CZ" smtClean="0">
                <a:latin typeface="Arial" charset="0"/>
                <a:cs typeface="Arial" charset="0"/>
              </a:rPr>
              <a:pPr fontAlgn="base">
                <a:spcBef>
                  <a:spcPct val="0"/>
                </a:spcBef>
                <a:spcAft>
                  <a:spcPct val="0"/>
                </a:spcAft>
              </a:pPr>
              <a:t>82</a:t>
            </a:fld>
            <a:endParaRPr lang="cs-CZ" smtClean="0">
              <a:latin typeface="Arial" charset="0"/>
              <a:cs typeface="Arial" charset="0"/>
            </a:endParaRP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6" name="Picture 2"/>
          <p:cNvPicPr>
            <a:picLocks noChangeAspect="1" noChangeArrowheads="1"/>
          </p:cNvPicPr>
          <p:nvPr/>
        </p:nvPicPr>
        <p:blipFill>
          <a:blip r:embed="rId3"/>
          <a:srcRect/>
          <a:stretch>
            <a:fillRect/>
          </a:stretch>
        </p:blipFill>
        <p:spPr bwMode="auto">
          <a:xfrm>
            <a:off x="0" y="0"/>
            <a:ext cx="8077200" cy="5643563"/>
          </a:xfrm>
          <a:prstGeom prst="rect">
            <a:avLst/>
          </a:prstGeom>
          <a:noFill/>
          <a:ln w="9525">
            <a:noFill/>
            <a:miter lim="800000"/>
            <a:headEnd/>
            <a:tailEnd/>
          </a:ln>
        </p:spPr>
      </p:pic>
      <p:sp>
        <p:nvSpPr>
          <p:cNvPr id="103427" name="TextovéPole 2"/>
          <p:cNvSpPr txBox="1">
            <a:spLocks noChangeArrowheads="1"/>
          </p:cNvSpPr>
          <p:nvPr/>
        </p:nvSpPr>
        <p:spPr bwMode="auto">
          <a:xfrm>
            <a:off x="1143000" y="5857875"/>
            <a:ext cx="7245424" cy="523220"/>
          </a:xfrm>
          <a:prstGeom prst="rect">
            <a:avLst/>
          </a:prstGeom>
          <a:noFill/>
          <a:ln w="9525">
            <a:noFill/>
            <a:miter lim="800000"/>
            <a:headEnd/>
            <a:tailEnd/>
          </a:ln>
        </p:spPr>
        <p:txBody>
          <a:bodyPr wrap="square">
            <a:spAutoFit/>
          </a:bodyPr>
          <a:lstStyle/>
          <a:p>
            <a:r>
              <a:rPr lang="cs-CZ" sz="2800" b="1" dirty="0"/>
              <a:t>RP </a:t>
            </a:r>
            <a:r>
              <a:rPr lang="cs-CZ" sz="2800" b="1" dirty="0" smtClean="0"/>
              <a:t>- </a:t>
            </a:r>
            <a:r>
              <a:rPr lang="cs-CZ" sz="2800" dirty="0" smtClean="0"/>
              <a:t>příklad – městská památková zóna </a:t>
            </a:r>
            <a:endParaRPr lang="cs-CZ" sz="2800" dirty="0"/>
          </a:p>
        </p:txBody>
      </p:sp>
      <p:sp>
        <p:nvSpPr>
          <p:cNvPr id="103428" name="Zástupný symbol pro číslo snímku 3"/>
          <p:cNvSpPr>
            <a:spLocks noGrp="1"/>
          </p:cNvSpPr>
          <p:nvPr>
            <p:ph type="sldNum" sz="quarter" idx="12"/>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839A5268-49F9-44B6-9DFE-19C50BE8D958}" type="slidenum">
              <a:rPr lang="cs-CZ" smtClean="0">
                <a:latin typeface="Arial" charset="0"/>
                <a:cs typeface="Arial" charset="0"/>
              </a:rPr>
              <a:pPr fontAlgn="base">
                <a:spcBef>
                  <a:spcPct val="0"/>
                </a:spcBef>
                <a:spcAft>
                  <a:spcPct val="0"/>
                </a:spcAft>
              </a:pPr>
              <a:t>83</a:t>
            </a:fld>
            <a:endParaRPr lang="cs-CZ" smtClean="0">
              <a:latin typeface="Arial" charset="0"/>
              <a:cs typeface="Arial" charset="0"/>
            </a:endParaRP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Nadpis 1"/>
          <p:cNvSpPr>
            <a:spLocks noGrp="1"/>
          </p:cNvSpPr>
          <p:nvPr>
            <p:ph type="title"/>
          </p:nvPr>
        </p:nvSpPr>
        <p:spPr>
          <a:xfrm>
            <a:off x="653955" y="1631146"/>
            <a:ext cx="8043862" cy="717733"/>
          </a:xfrm>
        </p:spPr>
        <p:txBody>
          <a:bodyPr/>
          <a:lstStyle/>
          <a:p>
            <a:pPr eaLnBrk="1" hangingPunct="1"/>
            <a:r>
              <a:rPr lang="cs-CZ" sz="2400" dirty="0" smtClean="0">
                <a:solidFill>
                  <a:schemeClr val="tx1"/>
                </a:solidFill>
              </a:rPr>
              <a:t>Obecná ustanovení a společné postupy v územním plánování </a:t>
            </a:r>
            <a:endParaRPr lang="cs-CZ" sz="2400" dirty="0" smtClean="0">
              <a:solidFill>
                <a:schemeClr val="tx1"/>
              </a:solidFill>
              <a:latin typeface="Arial" charset="0"/>
              <a:cs typeface="Arial" charset="0"/>
            </a:endParaRPr>
          </a:p>
        </p:txBody>
      </p:sp>
      <p:sp>
        <p:nvSpPr>
          <p:cNvPr id="3" name="Zástupný symbol pro obsah 2"/>
          <p:cNvSpPr>
            <a:spLocks noGrp="1"/>
          </p:cNvSpPr>
          <p:nvPr>
            <p:ph idx="1"/>
          </p:nvPr>
        </p:nvSpPr>
        <p:spPr>
          <a:xfrm>
            <a:off x="653954" y="2348880"/>
            <a:ext cx="8032845" cy="4509120"/>
          </a:xfrm>
        </p:spPr>
        <p:txBody>
          <a:bodyPr/>
          <a:lstStyle/>
          <a:p>
            <a:pPr marL="0" indent="0" eaLnBrk="1" hangingPunct="1">
              <a:spcBef>
                <a:spcPts val="600"/>
              </a:spcBef>
              <a:spcAft>
                <a:spcPts val="600"/>
              </a:spcAft>
              <a:buFont typeface="Arial" charset="0"/>
              <a:buNone/>
              <a:defRPr/>
            </a:pPr>
            <a:r>
              <a:rPr lang="cs-CZ" sz="1600" dirty="0" smtClean="0"/>
              <a:t>(§ 20 – § 24 SZ)</a:t>
            </a:r>
          </a:p>
          <a:p>
            <a:pPr eaLnBrk="1" hangingPunct="1">
              <a:spcBef>
                <a:spcPts val="1200"/>
              </a:spcBef>
              <a:spcAft>
                <a:spcPts val="1200"/>
              </a:spcAft>
              <a:defRPr/>
            </a:pPr>
            <a:r>
              <a:rPr lang="cs-CZ" dirty="0" smtClean="0"/>
              <a:t>zveřejňování písemností </a:t>
            </a:r>
          </a:p>
          <a:p>
            <a:pPr eaLnBrk="1" hangingPunct="1">
              <a:spcBef>
                <a:spcPts val="1200"/>
              </a:spcBef>
              <a:spcAft>
                <a:spcPts val="1200"/>
              </a:spcAft>
              <a:defRPr/>
            </a:pPr>
            <a:r>
              <a:rPr lang="cs-CZ" dirty="0" smtClean="0"/>
              <a:t>ÚPD a změny rovněž v </a:t>
            </a:r>
            <a:r>
              <a:rPr lang="cs-CZ" u="sng" dirty="0" smtClean="0"/>
              <a:t>elektronické verzi ve strojově čitelném formátu</a:t>
            </a:r>
          </a:p>
          <a:p>
            <a:pPr eaLnBrk="1" hangingPunct="1">
              <a:spcBef>
                <a:spcPts val="1200"/>
              </a:spcBef>
              <a:spcAft>
                <a:spcPts val="1200"/>
              </a:spcAft>
              <a:defRPr/>
            </a:pPr>
            <a:r>
              <a:rPr lang="cs-CZ" dirty="0" smtClean="0"/>
              <a:t>veřejné projednání</a:t>
            </a:r>
          </a:p>
          <a:p>
            <a:pPr eaLnBrk="1" hangingPunct="1">
              <a:spcBef>
                <a:spcPts val="1200"/>
              </a:spcBef>
              <a:spcAft>
                <a:spcPts val="1200"/>
              </a:spcAft>
              <a:defRPr/>
            </a:pPr>
            <a:r>
              <a:rPr lang="cs-CZ" dirty="0" smtClean="0"/>
              <a:t>zástupce veřejnosti, oprávněný investor</a:t>
            </a:r>
          </a:p>
          <a:p>
            <a:pPr eaLnBrk="1" hangingPunct="1">
              <a:spcBef>
                <a:spcPts val="1200"/>
              </a:spcBef>
              <a:spcAft>
                <a:spcPts val="1200"/>
              </a:spcAft>
              <a:defRPr/>
            </a:pPr>
            <a:r>
              <a:rPr lang="cs-CZ" dirty="0" smtClean="0"/>
              <a:t>kvalifikační požadavky</a:t>
            </a:r>
            <a:endParaRPr lang="cs-CZ" b="1" dirty="0" smtClean="0"/>
          </a:p>
          <a:p>
            <a:pPr eaLnBrk="1" hangingPunct="1">
              <a:spcBef>
                <a:spcPts val="1200"/>
              </a:spcBef>
              <a:spcAft>
                <a:spcPts val="1200"/>
              </a:spcAft>
              <a:defRPr/>
            </a:pPr>
            <a:endParaRPr lang="cs-CZ" dirty="0"/>
          </a:p>
          <a:p>
            <a:pPr marL="0" indent="0" eaLnBrk="1" hangingPunct="1">
              <a:spcBef>
                <a:spcPts val="200"/>
              </a:spcBef>
              <a:spcAft>
                <a:spcPts val="200"/>
              </a:spcAft>
              <a:buNone/>
              <a:defRPr/>
            </a:pPr>
            <a:endParaRPr lang="cs-CZ" sz="1600" dirty="0"/>
          </a:p>
        </p:txBody>
      </p:sp>
      <p:sp>
        <p:nvSpPr>
          <p:cNvPr id="134148" name="Zástupný symbol pro číslo snímku 3"/>
          <p:cNvSpPr>
            <a:spLocks noGrp="1"/>
          </p:cNvSpPr>
          <p:nvPr>
            <p:ph type="sldNum" sz="quarter" idx="12"/>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12F3D070-174B-460D-9728-49DCB792B58D}" type="slidenum">
              <a:rPr lang="cs-CZ" smtClean="0">
                <a:latin typeface="Arial" charset="0"/>
                <a:cs typeface="Arial" charset="0"/>
              </a:rPr>
              <a:pPr fontAlgn="base">
                <a:spcBef>
                  <a:spcPct val="0"/>
                </a:spcBef>
                <a:spcAft>
                  <a:spcPct val="0"/>
                </a:spcAft>
              </a:pPr>
              <a:t>84</a:t>
            </a:fld>
            <a:endParaRPr lang="cs-CZ" smtClean="0">
              <a:latin typeface="Arial" charset="0"/>
              <a:cs typeface="Arial" charset="0"/>
            </a:endParaRPr>
          </a:p>
        </p:txBody>
      </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Nadpis 1"/>
          <p:cNvSpPr>
            <a:spLocks noGrp="1"/>
          </p:cNvSpPr>
          <p:nvPr>
            <p:ph type="title"/>
          </p:nvPr>
        </p:nvSpPr>
        <p:spPr>
          <a:xfrm>
            <a:off x="653954" y="1631147"/>
            <a:ext cx="8094510" cy="357694"/>
          </a:xfrm>
        </p:spPr>
        <p:txBody>
          <a:bodyPr/>
          <a:lstStyle/>
          <a:p>
            <a:pPr eaLnBrk="1" hangingPunct="1"/>
            <a:r>
              <a:rPr lang="cs-CZ" sz="3200" dirty="0">
                <a:solidFill>
                  <a:schemeClr val="tx1"/>
                </a:solidFill>
              </a:rPr>
              <a:t>Náhrady za změnu v území § 102 SZ</a:t>
            </a:r>
            <a:endParaRPr lang="cs-CZ" sz="3200" dirty="0" smtClean="0">
              <a:solidFill>
                <a:schemeClr val="tx1"/>
              </a:solidFill>
              <a:latin typeface="Arial" charset="0"/>
              <a:cs typeface="Arial" charset="0"/>
            </a:endParaRPr>
          </a:p>
        </p:txBody>
      </p:sp>
      <p:sp>
        <p:nvSpPr>
          <p:cNvPr id="3" name="Zástupný symbol pro obsah 2"/>
          <p:cNvSpPr>
            <a:spLocks noGrp="1"/>
          </p:cNvSpPr>
          <p:nvPr>
            <p:ph idx="1"/>
          </p:nvPr>
        </p:nvSpPr>
        <p:spPr>
          <a:xfrm>
            <a:off x="653954" y="2132856"/>
            <a:ext cx="8032845" cy="4725144"/>
          </a:xfrm>
        </p:spPr>
        <p:txBody>
          <a:bodyPr/>
          <a:lstStyle/>
          <a:p>
            <a:pPr marL="0" indent="0">
              <a:spcBef>
                <a:spcPts val="600"/>
              </a:spcBef>
              <a:spcAft>
                <a:spcPts val="600"/>
              </a:spcAft>
              <a:buNone/>
            </a:pPr>
            <a:r>
              <a:rPr lang="cs-CZ" sz="2400" b="1" dirty="0"/>
              <a:t>zrušení určení pozemku k zastavění</a:t>
            </a:r>
            <a:r>
              <a:rPr lang="cs-CZ" sz="2400" dirty="0"/>
              <a:t> na základě změny </a:t>
            </a:r>
            <a:r>
              <a:rPr lang="cs-CZ" sz="2400" dirty="0" smtClean="0"/>
              <a:t>ÚP </a:t>
            </a:r>
            <a:r>
              <a:rPr lang="cs-CZ" sz="2400" dirty="0"/>
              <a:t>nebo vydáním nového </a:t>
            </a:r>
            <a:r>
              <a:rPr lang="cs-CZ" sz="2400" dirty="0" smtClean="0"/>
              <a:t>ÚP</a:t>
            </a:r>
            <a:endParaRPr lang="cs-CZ" sz="2400" dirty="0"/>
          </a:p>
          <a:p>
            <a:pPr marL="0" indent="0">
              <a:spcBef>
                <a:spcPts val="600"/>
              </a:spcBef>
              <a:spcAft>
                <a:spcPts val="600"/>
              </a:spcAft>
              <a:buNone/>
            </a:pPr>
            <a:r>
              <a:rPr lang="cs-CZ" sz="2400" dirty="0" smtClean="0"/>
              <a:t>náleží </a:t>
            </a:r>
            <a:r>
              <a:rPr lang="cs-CZ" sz="2400" b="1" dirty="0"/>
              <a:t>náhrada</a:t>
            </a:r>
            <a:r>
              <a:rPr lang="cs-CZ" sz="2400" dirty="0"/>
              <a:t> </a:t>
            </a:r>
            <a:endParaRPr lang="cs-CZ" sz="2400" dirty="0" smtClean="0"/>
          </a:p>
          <a:p>
            <a:pPr>
              <a:spcBef>
                <a:spcPts val="600"/>
              </a:spcBef>
              <a:spcAft>
                <a:spcPts val="600"/>
              </a:spcAft>
            </a:pPr>
            <a:r>
              <a:rPr lang="cs-CZ" sz="2400" dirty="0" smtClean="0"/>
              <a:t>vynaložených </a:t>
            </a:r>
            <a:r>
              <a:rPr lang="cs-CZ" sz="2400" dirty="0"/>
              <a:t>nákladů na přípravu výstavby v obvyklé výši, zejména </a:t>
            </a:r>
            <a:endParaRPr lang="cs-CZ" sz="2400" dirty="0" smtClean="0"/>
          </a:p>
          <a:p>
            <a:pPr lvl="1">
              <a:spcBef>
                <a:spcPts val="600"/>
              </a:spcBef>
              <a:spcAft>
                <a:spcPts val="600"/>
              </a:spcAft>
              <a:buFont typeface="Arial" panose="020B0604020202020204" pitchFamily="34" charset="0"/>
              <a:buChar char="•"/>
            </a:pPr>
            <a:r>
              <a:rPr lang="cs-CZ" dirty="0" smtClean="0"/>
              <a:t>na </a:t>
            </a:r>
            <a:r>
              <a:rPr lang="cs-CZ" b="1" dirty="0"/>
              <a:t>koupi </a:t>
            </a:r>
            <a:r>
              <a:rPr lang="cs-CZ" b="1" dirty="0" smtClean="0"/>
              <a:t>pozemku</a:t>
            </a:r>
          </a:p>
          <a:p>
            <a:pPr lvl="1">
              <a:spcBef>
                <a:spcPts val="600"/>
              </a:spcBef>
              <a:spcAft>
                <a:spcPts val="600"/>
              </a:spcAft>
              <a:buFont typeface="Arial" panose="020B0604020202020204" pitchFamily="34" charset="0"/>
              <a:buChar char="•"/>
            </a:pPr>
            <a:r>
              <a:rPr lang="cs-CZ" dirty="0" smtClean="0"/>
              <a:t>na </a:t>
            </a:r>
            <a:r>
              <a:rPr lang="cs-CZ" b="1" dirty="0"/>
              <a:t>projektovou přípravu</a:t>
            </a:r>
            <a:r>
              <a:rPr lang="cs-CZ" dirty="0"/>
              <a:t> výstavby </a:t>
            </a:r>
            <a:endParaRPr lang="cs-CZ" dirty="0" smtClean="0"/>
          </a:p>
          <a:p>
            <a:pPr lvl="1">
              <a:spcBef>
                <a:spcPts val="600"/>
              </a:spcBef>
              <a:spcAft>
                <a:spcPts val="600"/>
              </a:spcAft>
              <a:buFont typeface="Arial" panose="020B0604020202020204" pitchFamily="34" charset="0"/>
              <a:buChar char="•"/>
            </a:pPr>
            <a:r>
              <a:rPr lang="cs-CZ" dirty="0" smtClean="0"/>
              <a:t>nebo </a:t>
            </a:r>
            <a:r>
              <a:rPr lang="cs-CZ" dirty="0"/>
              <a:t>v souvislosti se </a:t>
            </a:r>
            <a:r>
              <a:rPr lang="cs-CZ" b="1" dirty="0"/>
              <a:t>snížením hodnoty pozemku</a:t>
            </a:r>
            <a:r>
              <a:rPr lang="cs-CZ" dirty="0"/>
              <a:t>, který slouží k zajištění závazku</a:t>
            </a:r>
          </a:p>
          <a:p>
            <a:pPr>
              <a:spcBef>
                <a:spcPts val="900"/>
              </a:spcBef>
              <a:spcAft>
                <a:spcPts val="900"/>
              </a:spcAft>
              <a:buFont typeface="Arial" panose="020B0604020202020204" pitchFamily="34" charset="0"/>
              <a:buChar char="•"/>
            </a:pPr>
            <a:endParaRPr lang="cs-CZ" sz="2400" dirty="0"/>
          </a:p>
        </p:txBody>
      </p:sp>
      <p:sp>
        <p:nvSpPr>
          <p:cNvPr id="134148" name="Zástupný symbol pro číslo snímku 3"/>
          <p:cNvSpPr>
            <a:spLocks noGrp="1"/>
          </p:cNvSpPr>
          <p:nvPr>
            <p:ph type="sldNum" sz="quarter" idx="12"/>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12F3D070-174B-460D-9728-49DCB792B58D}" type="slidenum">
              <a:rPr lang="cs-CZ" smtClean="0">
                <a:latin typeface="Arial" charset="0"/>
                <a:cs typeface="Arial" charset="0"/>
              </a:rPr>
              <a:pPr fontAlgn="base">
                <a:spcBef>
                  <a:spcPct val="0"/>
                </a:spcBef>
                <a:spcAft>
                  <a:spcPct val="0"/>
                </a:spcAft>
              </a:pPr>
              <a:t>85</a:t>
            </a:fld>
            <a:endParaRPr lang="cs-CZ" smtClean="0">
              <a:latin typeface="Arial" charset="0"/>
              <a:cs typeface="Arial" charset="0"/>
            </a:endParaRPr>
          </a:p>
        </p:txBody>
      </p:sp>
    </p:spTree>
    <p:extLst>
      <p:ext uri="{BB962C8B-B14F-4D97-AF65-F5344CB8AC3E}">
        <p14:creationId xmlns:p14="http://schemas.microsoft.com/office/powerpoint/2010/main" val="3686954735"/>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Nadpis 1"/>
          <p:cNvSpPr>
            <a:spLocks noGrp="1"/>
          </p:cNvSpPr>
          <p:nvPr>
            <p:ph type="title"/>
          </p:nvPr>
        </p:nvSpPr>
        <p:spPr>
          <a:xfrm>
            <a:off x="653954" y="1631147"/>
            <a:ext cx="8094510" cy="357694"/>
          </a:xfrm>
        </p:spPr>
        <p:txBody>
          <a:bodyPr/>
          <a:lstStyle/>
          <a:p>
            <a:pPr eaLnBrk="1" hangingPunct="1"/>
            <a:r>
              <a:rPr lang="cs-CZ" sz="3200" dirty="0">
                <a:solidFill>
                  <a:schemeClr val="tx1"/>
                </a:solidFill>
              </a:rPr>
              <a:t>Náhrady za změnu v území § 102 SZ</a:t>
            </a:r>
            <a:endParaRPr lang="cs-CZ" sz="3200" dirty="0" smtClean="0">
              <a:solidFill>
                <a:schemeClr val="tx1"/>
              </a:solidFill>
              <a:latin typeface="Arial" charset="0"/>
              <a:cs typeface="Arial" charset="0"/>
            </a:endParaRPr>
          </a:p>
        </p:txBody>
      </p:sp>
      <p:sp>
        <p:nvSpPr>
          <p:cNvPr id="3" name="Zástupný symbol pro obsah 2"/>
          <p:cNvSpPr>
            <a:spLocks noGrp="1"/>
          </p:cNvSpPr>
          <p:nvPr>
            <p:ph idx="1"/>
          </p:nvPr>
        </p:nvSpPr>
        <p:spPr>
          <a:xfrm>
            <a:off x="653954" y="2132856"/>
            <a:ext cx="8094510" cy="4725144"/>
          </a:xfrm>
        </p:spPr>
        <p:txBody>
          <a:bodyPr/>
          <a:lstStyle/>
          <a:p>
            <a:pPr marL="0" indent="0">
              <a:spcBef>
                <a:spcPts val="300"/>
              </a:spcBef>
              <a:spcAft>
                <a:spcPts val="300"/>
              </a:spcAft>
              <a:buNone/>
            </a:pPr>
            <a:r>
              <a:rPr lang="cs-CZ" sz="2200" b="1" dirty="0" smtClean="0"/>
              <a:t>nenáleží náhrada</a:t>
            </a:r>
            <a:r>
              <a:rPr lang="cs-CZ" sz="2200" dirty="0" smtClean="0"/>
              <a:t>, </a:t>
            </a:r>
            <a:r>
              <a:rPr lang="cs-CZ" sz="2200" dirty="0"/>
              <a:t>jestliže </a:t>
            </a:r>
            <a:r>
              <a:rPr lang="cs-CZ" sz="2200" dirty="0" smtClean="0"/>
              <a:t>ke </a:t>
            </a:r>
            <a:r>
              <a:rPr lang="cs-CZ" sz="2200" dirty="0"/>
              <a:t>zrušení </a:t>
            </a:r>
            <a:r>
              <a:rPr lang="cs-CZ" sz="2200" dirty="0" smtClean="0"/>
              <a:t>zastavitelnosti došlo </a:t>
            </a:r>
            <a:endParaRPr lang="cs-CZ" sz="2200" dirty="0"/>
          </a:p>
          <a:p>
            <a:pPr>
              <a:spcBef>
                <a:spcPts val="300"/>
              </a:spcBef>
              <a:spcAft>
                <a:spcPts val="300"/>
              </a:spcAft>
            </a:pPr>
            <a:r>
              <a:rPr lang="cs-CZ" sz="2200" dirty="0"/>
              <a:t>na základě </a:t>
            </a:r>
            <a:r>
              <a:rPr lang="cs-CZ" sz="2200" b="1" dirty="0"/>
              <a:t>jeho návrhu </a:t>
            </a:r>
          </a:p>
          <a:p>
            <a:pPr>
              <a:spcBef>
                <a:spcPts val="300"/>
              </a:spcBef>
              <a:spcAft>
                <a:spcPts val="300"/>
              </a:spcAft>
            </a:pPr>
            <a:r>
              <a:rPr lang="cs-CZ" sz="2200" dirty="0"/>
              <a:t>po uplynutí </a:t>
            </a:r>
            <a:r>
              <a:rPr lang="cs-CZ" sz="2200" b="1" dirty="0"/>
              <a:t>5 let od nabytí účinnosti ÚP </a:t>
            </a:r>
            <a:r>
              <a:rPr lang="cs-CZ" sz="2200" dirty="0"/>
              <a:t>nebo jeho změny, </a:t>
            </a:r>
            <a:r>
              <a:rPr lang="cs-CZ" sz="2200" dirty="0" smtClean="0"/>
              <a:t>která </a:t>
            </a:r>
            <a:r>
              <a:rPr lang="cs-CZ" sz="2200" dirty="0"/>
              <a:t>zastavění </a:t>
            </a:r>
            <a:r>
              <a:rPr lang="cs-CZ" sz="2200" dirty="0" smtClean="0"/>
              <a:t>pozemku umožnila </a:t>
            </a:r>
            <a:endParaRPr lang="cs-CZ" sz="2200" dirty="0"/>
          </a:p>
          <a:p>
            <a:pPr marL="0" indent="0">
              <a:spcBef>
                <a:spcPts val="300"/>
              </a:spcBef>
              <a:spcAft>
                <a:spcPts val="300"/>
              </a:spcAft>
              <a:buNone/>
            </a:pPr>
            <a:r>
              <a:rPr lang="cs-CZ" sz="2200" dirty="0" smtClean="0"/>
              <a:t>ustanovení </a:t>
            </a:r>
            <a:r>
              <a:rPr lang="cs-CZ" sz="2200" dirty="0"/>
              <a:t>o uplynutí lhůty </a:t>
            </a:r>
            <a:r>
              <a:rPr lang="cs-CZ" sz="2200" b="1" dirty="0"/>
              <a:t>5 let se neuplatní</a:t>
            </a:r>
            <a:r>
              <a:rPr lang="cs-CZ" sz="2200" dirty="0"/>
              <a:t>, pokud v této lhůtě </a:t>
            </a:r>
          </a:p>
          <a:p>
            <a:pPr>
              <a:spcBef>
                <a:spcPts val="300"/>
              </a:spcBef>
              <a:spcAft>
                <a:spcPts val="300"/>
              </a:spcAft>
            </a:pPr>
            <a:r>
              <a:rPr lang="cs-CZ" sz="2200" dirty="0"/>
              <a:t>nabylo účinnosti </a:t>
            </a:r>
            <a:r>
              <a:rPr lang="cs-CZ" sz="2200" b="1" dirty="0"/>
              <a:t>rozhodnutí o umístění stavby </a:t>
            </a:r>
            <a:r>
              <a:rPr lang="cs-CZ" sz="2200" dirty="0"/>
              <a:t>nebo územní souhlas pro </a:t>
            </a:r>
            <a:r>
              <a:rPr lang="cs-CZ" sz="2200" dirty="0" smtClean="0"/>
              <a:t>stavbu </a:t>
            </a:r>
            <a:endParaRPr lang="cs-CZ" sz="2200" dirty="0"/>
          </a:p>
          <a:p>
            <a:pPr>
              <a:spcBef>
                <a:spcPts val="300"/>
              </a:spcBef>
              <a:spcAft>
                <a:spcPts val="300"/>
              </a:spcAft>
            </a:pPr>
            <a:r>
              <a:rPr lang="cs-CZ" sz="2200" dirty="0"/>
              <a:t>před uplynutím lhůty </a:t>
            </a:r>
            <a:r>
              <a:rPr lang="cs-CZ" sz="2200" dirty="0" smtClean="0"/>
              <a:t>byla </a:t>
            </a:r>
            <a:r>
              <a:rPr lang="cs-CZ" sz="2200" b="1" dirty="0"/>
              <a:t>uzavřena veřejnoprávní smlouva</a:t>
            </a:r>
            <a:r>
              <a:rPr lang="cs-CZ" sz="2200" dirty="0"/>
              <a:t> nahrazující územní rozhodnutí a tato veřejnoprávní smlouva je </a:t>
            </a:r>
            <a:r>
              <a:rPr lang="cs-CZ" sz="2200" dirty="0" smtClean="0"/>
              <a:t>účinná </a:t>
            </a:r>
            <a:endParaRPr lang="cs-CZ" sz="2200" dirty="0"/>
          </a:p>
          <a:p>
            <a:pPr marL="0" indent="0">
              <a:buNone/>
            </a:pPr>
            <a:endParaRPr lang="cs-CZ" sz="2400" dirty="0"/>
          </a:p>
          <a:p>
            <a:pPr>
              <a:spcBef>
                <a:spcPts val="900"/>
              </a:spcBef>
              <a:spcAft>
                <a:spcPts val="900"/>
              </a:spcAft>
              <a:buFont typeface="Arial" panose="020B0604020202020204" pitchFamily="34" charset="0"/>
              <a:buChar char="•"/>
            </a:pPr>
            <a:endParaRPr lang="cs-CZ" sz="2400" dirty="0"/>
          </a:p>
        </p:txBody>
      </p:sp>
      <p:sp>
        <p:nvSpPr>
          <p:cNvPr id="134148" name="Zástupný symbol pro číslo snímku 3"/>
          <p:cNvSpPr>
            <a:spLocks noGrp="1"/>
          </p:cNvSpPr>
          <p:nvPr>
            <p:ph type="sldNum" sz="quarter" idx="12"/>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12F3D070-174B-460D-9728-49DCB792B58D}" type="slidenum">
              <a:rPr lang="cs-CZ" smtClean="0">
                <a:latin typeface="Arial" charset="0"/>
                <a:cs typeface="Arial" charset="0"/>
              </a:rPr>
              <a:pPr fontAlgn="base">
                <a:spcBef>
                  <a:spcPct val="0"/>
                </a:spcBef>
                <a:spcAft>
                  <a:spcPct val="0"/>
                </a:spcAft>
              </a:pPr>
              <a:t>86</a:t>
            </a:fld>
            <a:endParaRPr lang="cs-CZ" smtClean="0">
              <a:latin typeface="Arial" charset="0"/>
              <a:cs typeface="Arial" charset="0"/>
            </a:endParaRPr>
          </a:p>
        </p:txBody>
      </p:sp>
    </p:spTree>
    <p:extLst>
      <p:ext uri="{BB962C8B-B14F-4D97-AF65-F5344CB8AC3E}">
        <p14:creationId xmlns:p14="http://schemas.microsoft.com/office/powerpoint/2010/main" val="363301064"/>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Nadpis 1"/>
          <p:cNvSpPr>
            <a:spLocks noGrp="1"/>
          </p:cNvSpPr>
          <p:nvPr>
            <p:ph type="title"/>
          </p:nvPr>
        </p:nvSpPr>
        <p:spPr>
          <a:xfrm>
            <a:off x="642938" y="1556792"/>
            <a:ext cx="7972425" cy="792087"/>
          </a:xfrm>
        </p:spPr>
        <p:txBody>
          <a:bodyPr/>
          <a:lstStyle/>
          <a:p>
            <a:pPr eaLnBrk="1" hangingPunct="1"/>
            <a:r>
              <a:rPr lang="cs-CZ" sz="2400" dirty="0">
                <a:solidFill>
                  <a:schemeClr val="tx1"/>
                </a:solidFill>
              </a:rPr>
              <a:t>Evidence územně plánovací činnosti, ukládání písemností a nahlížení do nich </a:t>
            </a:r>
            <a:endParaRPr lang="cs-CZ" sz="2400" dirty="0" smtClean="0">
              <a:solidFill>
                <a:schemeClr val="tx1"/>
              </a:solidFill>
              <a:latin typeface="Arial" charset="0"/>
              <a:cs typeface="Arial" charset="0"/>
            </a:endParaRPr>
          </a:p>
        </p:txBody>
      </p:sp>
      <p:sp>
        <p:nvSpPr>
          <p:cNvPr id="3" name="Zástupný symbol pro obsah 2"/>
          <p:cNvSpPr>
            <a:spLocks noGrp="1"/>
          </p:cNvSpPr>
          <p:nvPr>
            <p:ph idx="1"/>
          </p:nvPr>
        </p:nvSpPr>
        <p:spPr>
          <a:xfrm>
            <a:off x="642938" y="2348879"/>
            <a:ext cx="7972425" cy="4509121"/>
          </a:xfrm>
        </p:spPr>
        <p:txBody>
          <a:bodyPr/>
          <a:lstStyle/>
          <a:p>
            <a:pPr marL="0" indent="0" eaLnBrk="1" hangingPunct="1">
              <a:spcBef>
                <a:spcPts val="300"/>
              </a:spcBef>
              <a:spcAft>
                <a:spcPts val="300"/>
              </a:spcAft>
              <a:buNone/>
              <a:defRPr/>
            </a:pPr>
            <a:r>
              <a:rPr lang="cs-CZ" sz="1600" dirty="0" smtClean="0"/>
              <a:t>(§ </a:t>
            </a:r>
            <a:r>
              <a:rPr lang="cs-CZ" sz="1600" dirty="0"/>
              <a:t>162 – § 168 SZ</a:t>
            </a:r>
            <a:r>
              <a:rPr lang="cs-CZ" sz="1600" dirty="0" smtClean="0"/>
              <a:t>)</a:t>
            </a:r>
          </a:p>
          <a:p>
            <a:pPr eaLnBrk="1" hangingPunct="1">
              <a:spcBef>
                <a:spcPts val="200"/>
              </a:spcBef>
              <a:spcAft>
                <a:spcPts val="200"/>
              </a:spcAft>
              <a:defRPr/>
            </a:pPr>
            <a:r>
              <a:rPr lang="cs-CZ" sz="2200" dirty="0" smtClean="0"/>
              <a:t>evidence </a:t>
            </a:r>
            <a:r>
              <a:rPr lang="cs-CZ" sz="2200" dirty="0"/>
              <a:t>ÚPČ obcí </a:t>
            </a:r>
            <a:r>
              <a:rPr lang="cs-CZ" sz="2200" b="1" u="sng" dirty="0" smtClean="0"/>
              <a:t>iLAS</a:t>
            </a:r>
          </a:p>
          <a:p>
            <a:pPr marL="0" indent="0" eaLnBrk="1" hangingPunct="1">
              <a:spcBef>
                <a:spcPts val="200"/>
              </a:spcBef>
              <a:spcAft>
                <a:spcPts val="200"/>
              </a:spcAft>
              <a:buNone/>
              <a:defRPr/>
            </a:pPr>
            <a:r>
              <a:rPr lang="cs-CZ" sz="2200" dirty="0"/>
              <a:t>	</a:t>
            </a:r>
            <a:r>
              <a:rPr lang="cs-CZ" sz="2200" b="1" dirty="0" smtClean="0"/>
              <a:t> </a:t>
            </a:r>
            <a:r>
              <a:rPr lang="cs-CZ" sz="2200" u="sng" dirty="0" smtClean="0">
                <a:hlinkClick r:id="rId3"/>
              </a:rPr>
              <a:t>http</a:t>
            </a:r>
            <a:r>
              <a:rPr lang="cs-CZ" sz="2200" u="sng" dirty="0">
                <a:hlinkClick r:id="rId3"/>
              </a:rPr>
              <a:t>://www.uur.cz/iLAS/iLAS.asp</a:t>
            </a:r>
            <a:endParaRPr lang="cs-CZ" sz="2200" dirty="0"/>
          </a:p>
          <a:p>
            <a:pPr eaLnBrk="1" hangingPunct="1">
              <a:spcBef>
                <a:spcPts val="200"/>
              </a:spcBef>
              <a:spcAft>
                <a:spcPts val="200"/>
              </a:spcAft>
              <a:defRPr/>
            </a:pPr>
            <a:r>
              <a:rPr lang="cs-CZ" sz="2200" dirty="0"/>
              <a:t>evidence ÚPČ </a:t>
            </a:r>
            <a:r>
              <a:rPr lang="cs-CZ" sz="2200" dirty="0" smtClean="0"/>
              <a:t>krajů </a:t>
            </a:r>
            <a:r>
              <a:rPr lang="cs-CZ" sz="2200" b="1" u="sng" dirty="0" err="1" smtClean="0"/>
              <a:t>iKAS</a:t>
            </a:r>
            <a:r>
              <a:rPr lang="cs-CZ" sz="2200" dirty="0" smtClean="0"/>
              <a:t> 	</a:t>
            </a:r>
            <a:r>
              <a:rPr lang="cs-CZ" sz="2200" u="sng" dirty="0" smtClean="0">
                <a:hlinkClick r:id="rId4"/>
              </a:rPr>
              <a:t>http</a:t>
            </a:r>
            <a:r>
              <a:rPr lang="cs-CZ" sz="2200" u="sng" dirty="0">
                <a:hlinkClick r:id="rId4"/>
              </a:rPr>
              <a:t>://</a:t>
            </a:r>
            <a:r>
              <a:rPr lang="cs-CZ" sz="2200" u="sng" dirty="0" smtClean="0">
                <a:hlinkClick r:id="rId4"/>
              </a:rPr>
              <a:t>www.uur.cz/iLAS/ikas/ikas.asp</a:t>
            </a:r>
            <a:endParaRPr lang="cs-CZ" sz="2200" u="sng" dirty="0" smtClean="0"/>
          </a:p>
          <a:p>
            <a:pPr eaLnBrk="1" hangingPunct="1">
              <a:spcBef>
                <a:spcPts val="1200"/>
              </a:spcBef>
              <a:spcAft>
                <a:spcPts val="1200"/>
              </a:spcAft>
              <a:buNone/>
              <a:defRPr/>
            </a:pPr>
            <a:r>
              <a:rPr lang="cs-CZ" sz="2200" dirty="0" smtClean="0"/>
              <a:t>ÚP </a:t>
            </a:r>
            <a:r>
              <a:rPr lang="cs-CZ" sz="2200" dirty="0"/>
              <a:t>a RP ukládá pořizovatel u </a:t>
            </a:r>
          </a:p>
          <a:p>
            <a:pPr eaLnBrk="1" hangingPunct="1">
              <a:spcBef>
                <a:spcPts val="1200"/>
              </a:spcBef>
              <a:spcAft>
                <a:spcPts val="1200"/>
              </a:spcAft>
              <a:defRPr/>
            </a:pPr>
            <a:r>
              <a:rPr lang="cs-CZ" sz="2200" dirty="0"/>
              <a:t>obce (pro kterou byl pořízen</a:t>
            </a:r>
            <a:r>
              <a:rPr lang="cs-CZ" sz="2200" dirty="0" smtClean="0"/>
              <a:t>), stavebního úřadu, úřadu </a:t>
            </a:r>
            <a:r>
              <a:rPr lang="cs-CZ" sz="2200" dirty="0"/>
              <a:t>územního plánování (ORP</a:t>
            </a:r>
            <a:r>
              <a:rPr lang="cs-CZ" sz="2200" dirty="0" smtClean="0"/>
              <a:t>), krajského </a:t>
            </a:r>
            <a:r>
              <a:rPr lang="cs-CZ" sz="2200" dirty="0"/>
              <a:t>úřadu</a:t>
            </a:r>
          </a:p>
          <a:p>
            <a:pPr marL="0" indent="0" algn="just" eaLnBrk="1" hangingPunct="1">
              <a:spcBef>
                <a:spcPts val="1200"/>
              </a:spcBef>
              <a:spcAft>
                <a:spcPts val="1200"/>
              </a:spcAft>
              <a:buNone/>
              <a:defRPr/>
            </a:pPr>
            <a:r>
              <a:rPr lang="cs-CZ" sz="2200" b="1" dirty="0" smtClean="0"/>
              <a:t>Poznámka:</a:t>
            </a:r>
            <a:r>
              <a:rPr lang="cs-CZ" sz="2200" dirty="0" smtClean="0"/>
              <a:t> záznam </a:t>
            </a:r>
            <a:r>
              <a:rPr lang="cs-CZ" sz="2200" dirty="0"/>
              <a:t>o </a:t>
            </a:r>
            <a:r>
              <a:rPr lang="cs-CZ" sz="2200" dirty="0" smtClean="0"/>
              <a:t>účinnosti, úplné znění po změnách !!!!, el. verze ve strojově čitelném formátu !!!! </a:t>
            </a:r>
            <a:endParaRPr lang="cs-CZ" sz="2200" dirty="0"/>
          </a:p>
          <a:p>
            <a:pPr eaLnBrk="1" hangingPunct="1">
              <a:spcBef>
                <a:spcPts val="200"/>
              </a:spcBef>
              <a:spcAft>
                <a:spcPts val="200"/>
              </a:spcAft>
              <a:defRPr/>
            </a:pPr>
            <a:endParaRPr lang="cs-CZ" sz="2200" dirty="0"/>
          </a:p>
          <a:p>
            <a:pPr marL="0" indent="0" eaLnBrk="1" hangingPunct="1">
              <a:spcBef>
                <a:spcPts val="200"/>
              </a:spcBef>
              <a:spcAft>
                <a:spcPts val="200"/>
              </a:spcAft>
              <a:buNone/>
              <a:defRPr/>
            </a:pPr>
            <a:endParaRPr lang="cs-CZ" sz="1600" dirty="0"/>
          </a:p>
        </p:txBody>
      </p:sp>
      <p:sp>
        <p:nvSpPr>
          <p:cNvPr id="134148" name="Zástupný symbol pro číslo snímku 3"/>
          <p:cNvSpPr>
            <a:spLocks noGrp="1"/>
          </p:cNvSpPr>
          <p:nvPr>
            <p:ph type="sldNum" sz="quarter" idx="12"/>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12F3D070-174B-460D-9728-49DCB792B58D}" type="slidenum">
              <a:rPr lang="cs-CZ" smtClean="0">
                <a:latin typeface="Arial" charset="0"/>
                <a:cs typeface="Arial" charset="0"/>
              </a:rPr>
              <a:pPr fontAlgn="base">
                <a:spcBef>
                  <a:spcPct val="0"/>
                </a:spcBef>
                <a:spcAft>
                  <a:spcPct val="0"/>
                </a:spcAft>
              </a:pPr>
              <a:t>87</a:t>
            </a:fld>
            <a:endParaRPr lang="cs-CZ" smtClean="0">
              <a:latin typeface="Arial" charset="0"/>
              <a:cs typeface="Arial" charset="0"/>
            </a:endParaRPr>
          </a:p>
        </p:txBody>
      </p:sp>
    </p:spTree>
    <p:extLst>
      <p:ext uri="{BB962C8B-B14F-4D97-AF65-F5344CB8AC3E}">
        <p14:creationId xmlns:p14="http://schemas.microsoft.com/office/powerpoint/2010/main" val="2069020063"/>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218" name="obrázek 1"/>
          <p:cNvPicPr>
            <a:picLocks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137219" name="Zástupný symbol pro číslo snímku 2"/>
          <p:cNvSpPr>
            <a:spLocks noGrp="1"/>
          </p:cNvSpPr>
          <p:nvPr>
            <p:ph type="sldNum" sz="quarter" idx="12"/>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C1A2B003-FD68-4D59-AC3D-01F045642212}" type="slidenum">
              <a:rPr lang="cs-CZ" smtClean="0">
                <a:latin typeface="Arial" charset="0"/>
                <a:cs typeface="Arial" charset="0"/>
              </a:rPr>
              <a:pPr fontAlgn="base">
                <a:spcBef>
                  <a:spcPct val="0"/>
                </a:spcBef>
                <a:spcAft>
                  <a:spcPct val="0"/>
                </a:spcAft>
              </a:pPr>
              <a:t>88</a:t>
            </a:fld>
            <a:endParaRPr lang="cs-CZ" smtClean="0">
              <a:latin typeface="Arial" charset="0"/>
              <a:cs typeface="Arial" charset="0"/>
            </a:endParaRP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Nadpis 1"/>
          <p:cNvSpPr>
            <a:spLocks noGrp="1"/>
          </p:cNvSpPr>
          <p:nvPr>
            <p:ph type="title"/>
          </p:nvPr>
        </p:nvSpPr>
        <p:spPr>
          <a:xfrm>
            <a:off x="693138" y="1700808"/>
            <a:ext cx="7972425" cy="288032"/>
          </a:xfrm>
        </p:spPr>
        <p:txBody>
          <a:bodyPr/>
          <a:lstStyle/>
          <a:p>
            <a:pPr eaLnBrk="1" hangingPunct="1"/>
            <a:r>
              <a:rPr lang="cs-CZ" sz="2400" dirty="0" smtClean="0">
                <a:solidFill>
                  <a:schemeClr val="bg1">
                    <a:lumMod val="50000"/>
                  </a:schemeClr>
                </a:solidFill>
                <a:latin typeface="Arial" charset="0"/>
                <a:cs typeface="Arial" charset="0"/>
              </a:rPr>
              <a:t>Výkon veřejné správy</a:t>
            </a:r>
          </a:p>
        </p:txBody>
      </p:sp>
      <p:sp>
        <p:nvSpPr>
          <p:cNvPr id="3" name="Zástupný symbol pro obsah 2"/>
          <p:cNvSpPr>
            <a:spLocks noGrp="1"/>
          </p:cNvSpPr>
          <p:nvPr>
            <p:ph idx="1"/>
          </p:nvPr>
        </p:nvSpPr>
        <p:spPr>
          <a:xfrm>
            <a:off x="693138" y="2060849"/>
            <a:ext cx="7972425" cy="4797152"/>
          </a:xfrm>
        </p:spPr>
        <p:txBody>
          <a:bodyPr/>
          <a:lstStyle/>
          <a:p>
            <a:pPr marL="0" indent="0" algn="just" eaLnBrk="1" hangingPunct="1">
              <a:buFont typeface="Arial" charset="0"/>
              <a:buNone/>
              <a:defRPr/>
            </a:pPr>
            <a:r>
              <a:rPr lang="cs-CZ" sz="2000" b="1" dirty="0" smtClean="0"/>
              <a:t>Obecné požadavky na výstavbu, účely vyvlastnění a úprava některých dalších práv a povinností </a:t>
            </a:r>
            <a:r>
              <a:rPr lang="cs-CZ" sz="2000" dirty="0" smtClean="0"/>
              <a:t>(§ 169 - §174 SZ)</a:t>
            </a:r>
          </a:p>
          <a:p>
            <a:pPr marL="0" indent="0" eaLnBrk="1" hangingPunct="1">
              <a:spcBef>
                <a:spcPts val="1200"/>
              </a:spcBef>
              <a:spcAft>
                <a:spcPts val="300"/>
              </a:spcAft>
              <a:buNone/>
              <a:defRPr/>
            </a:pPr>
            <a:r>
              <a:rPr lang="cs-CZ" sz="2000" b="1" dirty="0" smtClean="0"/>
              <a:t>Účely vyvlastnění</a:t>
            </a:r>
          </a:p>
          <a:p>
            <a:pPr marL="0" indent="0" eaLnBrk="1" hangingPunct="1">
              <a:spcBef>
                <a:spcPts val="300"/>
              </a:spcBef>
              <a:spcAft>
                <a:spcPts val="300"/>
              </a:spcAft>
              <a:buNone/>
              <a:defRPr/>
            </a:pPr>
            <a:r>
              <a:rPr lang="cs-CZ" sz="2000" dirty="0" smtClean="0"/>
              <a:t>práva k pozemkům a stavbám lze odejmout, </a:t>
            </a:r>
            <a:r>
              <a:rPr lang="cs-CZ" sz="2000" dirty="0" err="1" smtClean="0"/>
              <a:t>omezit,jsou-li</a:t>
            </a:r>
            <a:r>
              <a:rPr lang="cs-CZ" sz="2000" dirty="0" smtClean="0"/>
              <a:t> vymezeny ve vydané ÚPD a jde o:</a:t>
            </a:r>
          </a:p>
          <a:p>
            <a:pPr marL="541338" eaLnBrk="1" hangingPunct="1">
              <a:spcBef>
                <a:spcPts val="300"/>
              </a:spcBef>
              <a:spcAft>
                <a:spcPts val="300"/>
              </a:spcAft>
              <a:defRPr/>
            </a:pPr>
            <a:r>
              <a:rPr lang="cs-CZ" sz="2000" b="1" dirty="0" smtClean="0"/>
              <a:t>veřejně </a:t>
            </a:r>
            <a:r>
              <a:rPr lang="cs-CZ" sz="2000" b="1" dirty="0"/>
              <a:t>prospěšná stavba</a:t>
            </a:r>
            <a:r>
              <a:rPr lang="cs-CZ" sz="2000" dirty="0"/>
              <a:t> </a:t>
            </a:r>
            <a:r>
              <a:rPr lang="cs-CZ" sz="2000" dirty="0" smtClean="0"/>
              <a:t>- dopravní </a:t>
            </a:r>
            <a:r>
              <a:rPr lang="cs-CZ" sz="2000" dirty="0"/>
              <a:t>infrastruktury (např. silniční obchvat</a:t>
            </a:r>
            <a:r>
              <a:rPr lang="cs-CZ" sz="2000" dirty="0" smtClean="0"/>
              <a:t>,..), technické </a:t>
            </a:r>
            <a:r>
              <a:rPr lang="cs-CZ" sz="2000" dirty="0"/>
              <a:t>infrastruktury (např. vodovod,..)</a:t>
            </a:r>
          </a:p>
          <a:p>
            <a:pPr marL="541338" eaLnBrk="1" hangingPunct="1">
              <a:spcBef>
                <a:spcPts val="300"/>
              </a:spcBef>
              <a:spcAft>
                <a:spcPts val="300"/>
              </a:spcAft>
              <a:defRPr/>
            </a:pPr>
            <a:r>
              <a:rPr lang="cs-CZ" sz="2000" b="1" dirty="0"/>
              <a:t>veřejně prospěšné </a:t>
            </a:r>
            <a:r>
              <a:rPr lang="cs-CZ" sz="2000" b="1" dirty="0" smtClean="0"/>
              <a:t>opatření </a:t>
            </a:r>
            <a:r>
              <a:rPr lang="cs-CZ" sz="2000" dirty="0" smtClean="0"/>
              <a:t>- snižování </a:t>
            </a:r>
            <a:r>
              <a:rPr lang="cs-CZ" sz="2000" dirty="0"/>
              <a:t>ohrožení v území (např. povodně,.. suchý poldr</a:t>
            </a:r>
            <a:r>
              <a:rPr lang="cs-CZ" sz="2000" dirty="0" smtClean="0"/>
              <a:t>), založení </a:t>
            </a:r>
            <a:r>
              <a:rPr lang="cs-CZ" sz="2000" dirty="0"/>
              <a:t>prvků územního systému ekologické </a:t>
            </a:r>
            <a:r>
              <a:rPr lang="cs-CZ" sz="2000" dirty="0" smtClean="0"/>
              <a:t>stability, ochrana </a:t>
            </a:r>
            <a:r>
              <a:rPr lang="cs-CZ" sz="2000" dirty="0"/>
              <a:t>archeologického dědictví </a:t>
            </a:r>
          </a:p>
          <a:p>
            <a:pPr marL="541338" eaLnBrk="1" hangingPunct="1">
              <a:spcBef>
                <a:spcPts val="300"/>
              </a:spcBef>
              <a:spcAft>
                <a:spcPts val="300"/>
              </a:spcAft>
              <a:defRPr/>
            </a:pPr>
            <a:r>
              <a:rPr lang="cs-CZ" sz="2000" b="1" dirty="0"/>
              <a:t>stavby a opatření</a:t>
            </a:r>
            <a:r>
              <a:rPr lang="cs-CZ" sz="2000" dirty="0"/>
              <a:t> pro </a:t>
            </a:r>
            <a:r>
              <a:rPr lang="cs-CZ" sz="2000" dirty="0" smtClean="0"/>
              <a:t>zajištění - obrany státu, bezpečnosti </a:t>
            </a:r>
            <a:r>
              <a:rPr lang="cs-CZ" sz="2000" dirty="0"/>
              <a:t>státu </a:t>
            </a:r>
          </a:p>
          <a:p>
            <a:pPr marL="541338" eaLnBrk="1" hangingPunct="1">
              <a:spcBef>
                <a:spcPts val="300"/>
              </a:spcBef>
              <a:spcAft>
                <a:spcPts val="300"/>
              </a:spcAft>
              <a:defRPr/>
            </a:pPr>
            <a:r>
              <a:rPr lang="cs-CZ" sz="2000" b="1" dirty="0"/>
              <a:t>asanaci</a:t>
            </a:r>
            <a:r>
              <a:rPr lang="cs-CZ" sz="2000" dirty="0"/>
              <a:t> (ozdravění) území </a:t>
            </a:r>
          </a:p>
          <a:p>
            <a:pPr eaLnBrk="1" hangingPunct="1">
              <a:spcBef>
                <a:spcPts val="300"/>
              </a:spcBef>
              <a:spcAft>
                <a:spcPts val="300"/>
              </a:spcAft>
              <a:buFont typeface="Arial" charset="0"/>
              <a:buNone/>
              <a:defRPr/>
            </a:pPr>
            <a:endParaRPr lang="cs-CZ" sz="1800" b="1" dirty="0" smtClean="0"/>
          </a:p>
          <a:p>
            <a:pPr marL="0" indent="0" eaLnBrk="1" hangingPunct="1">
              <a:spcBef>
                <a:spcPts val="300"/>
              </a:spcBef>
              <a:spcAft>
                <a:spcPts val="300"/>
              </a:spcAft>
              <a:buFont typeface="Arial" charset="0"/>
              <a:buNone/>
              <a:defRPr/>
            </a:pPr>
            <a:endParaRPr lang="cs-CZ" sz="1800" dirty="0"/>
          </a:p>
        </p:txBody>
      </p:sp>
      <p:sp>
        <p:nvSpPr>
          <p:cNvPr id="139268" name="Zástupný symbol pro číslo snímku 3"/>
          <p:cNvSpPr>
            <a:spLocks noGrp="1"/>
          </p:cNvSpPr>
          <p:nvPr>
            <p:ph type="sldNum" sz="quarter" idx="12"/>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0E4AC638-32C8-4BA5-8C45-12466096714D}" type="slidenum">
              <a:rPr lang="cs-CZ" smtClean="0">
                <a:latin typeface="Arial" charset="0"/>
                <a:cs typeface="Arial" charset="0"/>
              </a:rPr>
              <a:pPr fontAlgn="base">
                <a:spcBef>
                  <a:spcPct val="0"/>
                </a:spcBef>
                <a:spcAft>
                  <a:spcPct val="0"/>
                </a:spcAft>
              </a:pPr>
              <a:t>89</a:t>
            </a:fld>
            <a:endParaRPr lang="cs-CZ" smtClean="0">
              <a:latin typeface="Arial" charset="0"/>
              <a:cs typeface="Arial" charset="0"/>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Nadpis 1"/>
          <p:cNvSpPr>
            <a:spLocks noGrp="1"/>
          </p:cNvSpPr>
          <p:nvPr>
            <p:ph type="title"/>
          </p:nvPr>
        </p:nvSpPr>
        <p:spPr/>
        <p:txBody>
          <a:bodyPr/>
          <a:lstStyle/>
          <a:p>
            <a:pPr eaLnBrk="1" hangingPunct="1"/>
            <a:r>
              <a:rPr lang="cs-CZ" sz="2800" dirty="0" smtClean="0">
                <a:latin typeface="Arial" charset="0"/>
                <a:cs typeface="Arial" charset="0"/>
              </a:rPr>
              <a:t/>
            </a:r>
            <a:br>
              <a:rPr lang="cs-CZ" sz="2800" dirty="0" smtClean="0">
                <a:latin typeface="Arial" charset="0"/>
                <a:cs typeface="Arial" charset="0"/>
              </a:rPr>
            </a:br>
            <a:r>
              <a:rPr lang="cs-CZ" sz="2400" dirty="0" smtClean="0">
                <a:solidFill>
                  <a:schemeClr val="bg1">
                    <a:lumMod val="65000"/>
                  </a:schemeClr>
                </a:solidFill>
                <a:latin typeface="Arial" charset="0"/>
                <a:cs typeface="Arial" charset="0"/>
              </a:rPr>
              <a:t>Legislativní rámec ÚP</a:t>
            </a:r>
            <a:r>
              <a:rPr lang="cs-CZ" sz="2400" dirty="0" smtClean="0">
                <a:latin typeface="Arial" charset="0"/>
                <a:cs typeface="Arial" charset="0"/>
              </a:rPr>
              <a:t/>
            </a:r>
            <a:br>
              <a:rPr lang="cs-CZ" sz="2400" dirty="0" smtClean="0">
                <a:latin typeface="Arial" charset="0"/>
                <a:cs typeface="Arial" charset="0"/>
              </a:rPr>
            </a:br>
            <a:r>
              <a:rPr lang="cs-CZ" dirty="0" smtClean="0">
                <a:latin typeface="Arial" charset="0"/>
                <a:cs typeface="Arial" charset="0"/>
              </a:rPr>
              <a:t/>
            </a:r>
            <a:br>
              <a:rPr lang="cs-CZ" dirty="0" smtClean="0">
                <a:latin typeface="Arial" charset="0"/>
                <a:cs typeface="Arial" charset="0"/>
              </a:rPr>
            </a:br>
            <a:endParaRPr lang="cs-CZ" dirty="0" smtClean="0">
              <a:latin typeface="Arial" charset="0"/>
              <a:cs typeface="Arial" charset="0"/>
            </a:endParaRPr>
          </a:p>
        </p:txBody>
      </p:sp>
      <p:sp>
        <p:nvSpPr>
          <p:cNvPr id="20483" name="Zástupný symbol pro obsah 2"/>
          <p:cNvSpPr>
            <a:spLocks noGrp="1"/>
          </p:cNvSpPr>
          <p:nvPr>
            <p:ph idx="1"/>
          </p:nvPr>
        </p:nvSpPr>
        <p:spPr>
          <a:xfrm>
            <a:off x="714375" y="2428875"/>
            <a:ext cx="7972425" cy="3697288"/>
          </a:xfrm>
        </p:spPr>
        <p:txBody>
          <a:bodyPr/>
          <a:lstStyle/>
          <a:p>
            <a:pPr marL="0" indent="0" eaLnBrk="1" hangingPunct="1">
              <a:spcBef>
                <a:spcPts val="600"/>
              </a:spcBef>
              <a:spcAft>
                <a:spcPts val="600"/>
              </a:spcAft>
              <a:buFont typeface="Arial" charset="0"/>
              <a:buNone/>
            </a:pPr>
            <a:r>
              <a:rPr lang="cs-CZ" sz="2400" b="1" dirty="0" smtClean="0">
                <a:latin typeface="Arial" charset="0"/>
                <a:cs typeface="Arial" charset="0"/>
              </a:rPr>
              <a:t>Zákon č. 183/2006 Sb</a:t>
            </a:r>
            <a:r>
              <a:rPr lang="cs-CZ" sz="2400" dirty="0" smtClean="0">
                <a:latin typeface="Arial" charset="0"/>
                <a:cs typeface="Arial" charset="0"/>
              </a:rPr>
              <a:t>. o územním plánování a stavebním řádu (stavební zákon) - dále jen SZ</a:t>
            </a:r>
          </a:p>
          <a:p>
            <a:pPr marL="0" indent="0" eaLnBrk="1" hangingPunct="1">
              <a:spcBef>
                <a:spcPts val="1800"/>
              </a:spcBef>
              <a:spcAft>
                <a:spcPts val="600"/>
              </a:spcAft>
              <a:buFont typeface="Arial" charset="0"/>
              <a:buNone/>
            </a:pPr>
            <a:r>
              <a:rPr lang="cs-CZ" sz="2000" b="1" dirty="0" smtClean="0">
                <a:latin typeface="Arial" charset="0"/>
                <a:cs typeface="Arial" charset="0"/>
              </a:rPr>
              <a:t>Vyhláška č. 500/2006 Sb.</a:t>
            </a:r>
            <a:r>
              <a:rPr lang="cs-CZ" sz="2000" dirty="0" smtClean="0">
                <a:latin typeface="Arial" charset="0"/>
                <a:cs typeface="Arial" charset="0"/>
              </a:rPr>
              <a:t> o územně analytických podkladech, územně plánovací činnosti a způsobu evidence územně plánovací činnosti </a:t>
            </a:r>
          </a:p>
          <a:p>
            <a:pPr marL="0" indent="0" eaLnBrk="1" hangingPunct="1">
              <a:spcBef>
                <a:spcPts val="600"/>
              </a:spcBef>
              <a:spcAft>
                <a:spcPts val="600"/>
              </a:spcAft>
              <a:buFont typeface="Arial" charset="0"/>
              <a:buNone/>
            </a:pPr>
            <a:r>
              <a:rPr lang="cs-CZ" sz="2000" b="1" dirty="0" smtClean="0">
                <a:latin typeface="Arial" charset="0"/>
                <a:cs typeface="Arial" charset="0"/>
              </a:rPr>
              <a:t>Vyhláška č. 501/2006 Sb.</a:t>
            </a:r>
            <a:r>
              <a:rPr lang="cs-CZ" sz="2000" dirty="0" smtClean="0">
                <a:latin typeface="Arial" charset="0"/>
                <a:cs typeface="Arial" charset="0"/>
              </a:rPr>
              <a:t> o obecných požadavcích na využívání území</a:t>
            </a:r>
          </a:p>
          <a:p>
            <a:pPr marL="0" indent="0" eaLnBrk="1" hangingPunct="1">
              <a:buFont typeface="Arial" charset="0"/>
              <a:buNone/>
            </a:pPr>
            <a:r>
              <a:rPr lang="cs-CZ" sz="2000" b="1" dirty="0" smtClean="0">
                <a:latin typeface="Arial" charset="0"/>
                <a:cs typeface="Arial" charset="0"/>
              </a:rPr>
              <a:t>Vyhláška č. 503/2006 Sb. </a:t>
            </a:r>
            <a:r>
              <a:rPr lang="cs-CZ" sz="2000" dirty="0" smtClean="0">
                <a:latin typeface="Arial" charset="0"/>
                <a:cs typeface="Arial" charset="0"/>
              </a:rPr>
              <a:t>o podrobnější úpravě územního rozhodování, územního opatření a stavebního řádu</a:t>
            </a:r>
          </a:p>
        </p:txBody>
      </p:sp>
      <p:sp>
        <p:nvSpPr>
          <p:cNvPr id="20484" name="Zástupný symbol pro číslo snímku 3"/>
          <p:cNvSpPr>
            <a:spLocks noGrp="1"/>
          </p:cNvSpPr>
          <p:nvPr>
            <p:ph type="sldNum" sz="quarter" idx="12"/>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395FB831-F92A-49B9-9D24-9C6F67F6AC4B}" type="slidenum">
              <a:rPr lang="cs-CZ" smtClean="0">
                <a:latin typeface="Arial" charset="0"/>
                <a:cs typeface="Arial" charset="0"/>
              </a:rPr>
              <a:pPr fontAlgn="base">
                <a:spcBef>
                  <a:spcPct val="0"/>
                </a:spcBef>
                <a:spcAft>
                  <a:spcPct val="0"/>
                </a:spcAft>
              </a:pPr>
              <a:t>9</a:t>
            </a:fld>
            <a:endParaRPr lang="cs-CZ" smtClean="0">
              <a:latin typeface="Arial" charset="0"/>
              <a:cs typeface="Arial" charset="0"/>
            </a:endParaRPr>
          </a:p>
        </p:txBody>
      </p:sp>
    </p:spTree>
    <p:extLst>
      <p:ext uri="{BB962C8B-B14F-4D97-AF65-F5344CB8AC3E}">
        <p14:creationId xmlns:p14="http://schemas.microsoft.com/office/powerpoint/2010/main" val="1487303532"/>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Nadpis 1"/>
          <p:cNvSpPr>
            <a:spLocks noGrp="1"/>
          </p:cNvSpPr>
          <p:nvPr>
            <p:ph type="title"/>
          </p:nvPr>
        </p:nvSpPr>
        <p:spPr>
          <a:xfrm>
            <a:off x="714375" y="1772816"/>
            <a:ext cx="7972425" cy="354905"/>
          </a:xfrm>
        </p:spPr>
        <p:txBody>
          <a:bodyPr/>
          <a:lstStyle/>
          <a:p>
            <a:pPr eaLnBrk="1" hangingPunct="1"/>
            <a:r>
              <a:rPr lang="cs-CZ" sz="2400" dirty="0" smtClean="0">
                <a:solidFill>
                  <a:schemeClr val="bg1">
                    <a:lumMod val="50000"/>
                  </a:schemeClr>
                </a:solidFill>
                <a:latin typeface="Arial" charset="0"/>
                <a:cs typeface="Arial" charset="0"/>
              </a:rPr>
              <a:t>Výkon veřejné správy</a:t>
            </a:r>
          </a:p>
        </p:txBody>
      </p:sp>
      <p:sp>
        <p:nvSpPr>
          <p:cNvPr id="3" name="Zástupný symbol pro obsah 2"/>
          <p:cNvSpPr>
            <a:spLocks noGrp="1"/>
          </p:cNvSpPr>
          <p:nvPr>
            <p:ph idx="1"/>
          </p:nvPr>
        </p:nvSpPr>
        <p:spPr>
          <a:xfrm>
            <a:off x="642938" y="2276871"/>
            <a:ext cx="7972425" cy="4581129"/>
          </a:xfrm>
        </p:spPr>
        <p:txBody>
          <a:bodyPr/>
          <a:lstStyle/>
          <a:p>
            <a:pPr marL="0" indent="0" algn="just" eaLnBrk="1" hangingPunct="1">
              <a:buFont typeface="Arial" charset="0"/>
              <a:buNone/>
              <a:defRPr/>
            </a:pPr>
            <a:r>
              <a:rPr lang="cs-CZ" sz="2000" b="1" dirty="0" smtClean="0"/>
              <a:t>Obecné požadavky na výstavbu, účely vyvlastnění a úprava některých dalších práv a povinností </a:t>
            </a:r>
            <a:r>
              <a:rPr lang="cs-CZ" sz="2000" dirty="0" smtClean="0"/>
              <a:t>(§ 169 - §174 SZ)</a:t>
            </a:r>
          </a:p>
          <a:p>
            <a:pPr marL="0" indent="0" eaLnBrk="1" hangingPunct="1">
              <a:spcBef>
                <a:spcPts val="1800"/>
              </a:spcBef>
              <a:spcAft>
                <a:spcPts val="600"/>
              </a:spcAft>
              <a:buNone/>
              <a:defRPr/>
            </a:pPr>
            <a:r>
              <a:rPr lang="cs-CZ" sz="2000" b="1" dirty="0"/>
              <a:t>Státní dozor ve věcech územního plánování   </a:t>
            </a:r>
            <a:endParaRPr lang="cs-CZ" sz="2000" b="1" dirty="0" smtClean="0"/>
          </a:p>
          <a:p>
            <a:pPr marL="0" indent="0" eaLnBrk="1" hangingPunct="1">
              <a:spcBef>
                <a:spcPts val="1800"/>
              </a:spcBef>
              <a:spcAft>
                <a:spcPts val="600"/>
              </a:spcAft>
              <a:buNone/>
              <a:defRPr/>
            </a:pPr>
            <a:r>
              <a:rPr lang="cs-CZ" sz="2000" dirty="0" smtClean="0"/>
              <a:t>MMR – kraje; krajské </a:t>
            </a:r>
            <a:r>
              <a:rPr lang="cs-CZ" sz="2000" dirty="0"/>
              <a:t>úřady – ÚÚP (ORP), obce  </a:t>
            </a:r>
          </a:p>
          <a:p>
            <a:pPr marL="1073150" indent="-285750" eaLnBrk="1" hangingPunct="1">
              <a:spcBef>
                <a:spcPts val="300"/>
              </a:spcBef>
              <a:spcAft>
                <a:spcPts val="300"/>
              </a:spcAft>
              <a:buNone/>
              <a:defRPr/>
            </a:pPr>
            <a:r>
              <a:rPr lang="cs-CZ" sz="2000" dirty="0"/>
              <a:t>Pokud zjistí </a:t>
            </a:r>
            <a:r>
              <a:rPr lang="cs-CZ" sz="2000" b="1" dirty="0"/>
              <a:t>nedostatky </a:t>
            </a:r>
            <a:endParaRPr lang="cs-CZ" sz="2000" dirty="0"/>
          </a:p>
          <a:p>
            <a:pPr marL="1073150" indent="-285750" eaLnBrk="1" hangingPunct="1">
              <a:spcBef>
                <a:spcPts val="300"/>
              </a:spcBef>
              <a:spcAft>
                <a:spcPts val="300"/>
              </a:spcAft>
              <a:defRPr/>
            </a:pPr>
            <a:r>
              <a:rPr lang="cs-CZ" sz="2000" dirty="0"/>
              <a:t>výzva k nápravě </a:t>
            </a:r>
          </a:p>
          <a:p>
            <a:pPr marL="1073150" indent="-285750" eaLnBrk="1" hangingPunct="1">
              <a:spcBef>
                <a:spcPts val="300"/>
              </a:spcBef>
              <a:spcAft>
                <a:spcPts val="300"/>
              </a:spcAft>
              <a:defRPr/>
            </a:pPr>
            <a:r>
              <a:rPr lang="cs-CZ" sz="2000" dirty="0"/>
              <a:t>rozhodnutí - uložení povinnosti zjednat nápravu </a:t>
            </a:r>
          </a:p>
          <a:p>
            <a:pPr marL="1433513" lvl="1" eaLnBrk="1" hangingPunct="1">
              <a:spcBef>
                <a:spcPts val="300"/>
              </a:spcBef>
              <a:spcAft>
                <a:spcPts val="300"/>
              </a:spcAft>
              <a:defRPr/>
            </a:pPr>
            <a:r>
              <a:rPr lang="cs-CZ" sz="2000" dirty="0"/>
              <a:t>přiměřená lhůta</a:t>
            </a:r>
          </a:p>
          <a:p>
            <a:pPr marL="1433513" lvl="1" eaLnBrk="1" hangingPunct="1">
              <a:spcBef>
                <a:spcPts val="300"/>
              </a:spcBef>
              <a:spcAft>
                <a:spcPts val="300"/>
              </a:spcAft>
              <a:defRPr/>
            </a:pPr>
            <a:r>
              <a:rPr lang="cs-CZ" sz="2000" dirty="0"/>
              <a:t>může pozastavit nebo omezit výkon činnosti </a:t>
            </a:r>
          </a:p>
          <a:p>
            <a:pPr eaLnBrk="1" hangingPunct="1">
              <a:spcBef>
                <a:spcPts val="300"/>
              </a:spcBef>
              <a:spcAft>
                <a:spcPts val="300"/>
              </a:spcAft>
              <a:buFont typeface="Arial" charset="0"/>
              <a:buNone/>
              <a:defRPr/>
            </a:pPr>
            <a:endParaRPr lang="cs-CZ" sz="2000" b="1" dirty="0" smtClean="0"/>
          </a:p>
          <a:p>
            <a:pPr marL="0" indent="0" eaLnBrk="1" hangingPunct="1">
              <a:spcBef>
                <a:spcPts val="300"/>
              </a:spcBef>
              <a:spcAft>
                <a:spcPts val="300"/>
              </a:spcAft>
              <a:buFont typeface="Arial" charset="0"/>
              <a:buNone/>
              <a:defRPr/>
            </a:pPr>
            <a:endParaRPr lang="cs-CZ" sz="2000" dirty="0"/>
          </a:p>
        </p:txBody>
      </p:sp>
      <p:sp>
        <p:nvSpPr>
          <p:cNvPr id="139268" name="Zástupný symbol pro číslo snímku 3"/>
          <p:cNvSpPr>
            <a:spLocks noGrp="1"/>
          </p:cNvSpPr>
          <p:nvPr>
            <p:ph type="sldNum" sz="quarter" idx="12"/>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0E4AC638-32C8-4BA5-8C45-12466096714D}" type="slidenum">
              <a:rPr lang="cs-CZ" smtClean="0">
                <a:latin typeface="Arial" charset="0"/>
                <a:cs typeface="Arial" charset="0"/>
              </a:rPr>
              <a:pPr fontAlgn="base">
                <a:spcBef>
                  <a:spcPct val="0"/>
                </a:spcBef>
                <a:spcAft>
                  <a:spcPct val="0"/>
                </a:spcAft>
              </a:pPr>
              <a:t>90</a:t>
            </a:fld>
            <a:endParaRPr lang="cs-CZ" smtClean="0">
              <a:latin typeface="Arial" charset="0"/>
              <a:cs typeface="Arial" charset="0"/>
            </a:endParaRPr>
          </a:p>
        </p:txBody>
      </p:sp>
    </p:spTree>
    <p:extLst>
      <p:ext uri="{BB962C8B-B14F-4D97-AF65-F5344CB8AC3E}">
        <p14:creationId xmlns:p14="http://schemas.microsoft.com/office/powerpoint/2010/main" val="826353218"/>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Nadpis 1"/>
          <p:cNvSpPr>
            <a:spLocks noGrp="1"/>
          </p:cNvSpPr>
          <p:nvPr>
            <p:ph type="title"/>
          </p:nvPr>
        </p:nvSpPr>
        <p:spPr>
          <a:xfrm>
            <a:off x="714375" y="1772816"/>
            <a:ext cx="7972425" cy="354905"/>
          </a:xfrm>
        </p:spPr>
        <p:txBody>
          <a:bodyPr/>
          <a:lstStyle/>
          <a:p>
            <a:pPr eaLnBrk="1" hangingPunct="1"/>
            <a:r>
              <a:rPr lang="cs-CZ" sz="2400" dirty="0" smtClean="0">
                <a:solidFill>
                  <a:schemeClr val="bg1">
                    <a:lumMod val="50000"/>
                  </a:schemeClr>
                </a:solidFill>
                <a:latin typeface="Arial" charset="0"/>
                <a:cs typeface="Arial" charset="0"/>
              </a:rPr>
              <a:t>Výkon veřejné správy</a:t>
            </a:r>
          </a:p>
        </p:txBody>
      </p:sp>
      <p:sp>
        <p:nvSpPr>
          <p:cNvPr id="3" name="Zástupný symbol pro obsah 2"/>
          <p:cNvSpPr>
            <a:spLocks noGrp="1"/>
          </p:cNvSpPr>
          <p:nvPr>
            <p:ph idx="1"/>
          </p:nvPr>
        </p:nvSpPr>
        <p:spPr>
          <a:xfrm>
            <a:off x="642938" y="2276871"/>
            <a:ext cx="7972425" cy="4581129"/>
          </a:xfrm>
        </p:spPr>
        <p:txBody>
          <a:bodyPr/>
          <a:lstStyle/>
          <a:p>
            <a:pPr marL="0" indent="0" algn="just" eaLnBrk="1" hangingPunct="1">
              <a:buNone/>
              <a:defRPr/>
            </a:pPr>
            <a:r>
              <a:rPr lang="cs-CZ" sz="2000" b="1" dirty="0"/>
              <a:t>Přechodná ustanovení </a:t>
            </a:r>
            <a:r>
              <a:rPr lang="cs-CZ" sz="1600" dirty="0"/>
              <a:t>(§ 185 - §192 SZ)</a:t>
            </a:r>
          </a:p>
          <a:p>
            <a:pPr eaLnBrk="1" hangingPunct="1">
              <a:spcBef>
                <a:spcPts val="300"/>
              </a:spcBef>
              <a:spcAft>
                <a:spcPts val="300"/>
              </a:spcAft>
              <a:buNone/>
              <a:defRPr/>
            </a:pPr>
            <a:endParaRPr lang="cs-CZ" sz="1800" dirty="0" smtClean="0"/>
          </a:p>
          <a:p>
            <a:pPr eaLnBrk="1" hangingPunct="1">
              <a:spcBef>
                <a:spcPts val="300"/>
              </a:spcBef>
              <a:spcAft>
                <a:spcPts val="300"/>
              </a:spcAft>
              <a:buNone/>
              <a:defRPr/>
            </a:pPr>
            <a:r>
              <a:rPr lang="cs-CZ" sz="2000" dirty="0" smtClean="0"/>
              <a:t>Územní plán </a:t>
            </a:r>
            <a:endParaRPr lang="cs-CZ" sz="2000" dirty="0"/>
          </a:p>
          <a:p>
            <a:pPr eaLnBrk="1" hangingPunct="1">
              <a:spcBef>
                <a:spcPts val="300"/>
              </a:spcBef>
              <a:spcAft>
                <a:spcPts val="300"/>
              </a:spcAft>
              <a:defRPr/>
            </a:pPr>
            <a:r>
              <a:rPr lang="cs-CZ" sz="2000" dirty="0"/>
              <a:t>sídelního útvaru (ÚPn SÚ)</a:t>
            </a:r>
          </a:p>
          <a:p>
            <a:pPr eaLnBrk="1" hangingPunct="1">
              <a:spcBef>
                <a:spcPts val="300"/>
              </a:spcBef>
              <a:spcAft>
                <a:spcPts val="300"/>
              </a:spcAft>
              <a:defRPr/>
            </a:pPr>
            <a:r>
              <a:rPr lang="cs-CZ" sz="2000" dirty="0"/>
              <a:t>zóny </a:t>
            </a:r>
          </a:p>
          <a:p>
            <a:pPr eaLnBrk="1" hangingPunct="1">
              <a:spcBef>
                <a:spcPts val="300"/>
              </a:spcBef>
              <a:spcAft>
                <a:spcPts val="300"/>
              </a:spcAft>
              <a:defRPr/>
            </a:pPr>
            <a:r>
              <a:rPr lang="cs-CZ" sz="2000" dirty="0"/>
              <a:t>obce (ÚPO)</a:t>
            </a:r>
          </a:p>
          <a:p>
            <a:pPr eaLnBrk="1" hangingPunct="1">
              <a:spcBef>
                <a:spcPts val="300"/>
              </a:spcBef>
              <a:spcAft>
                <a:spcPts val="300"/>
              </a:spcAft>
              <a:defRPr/>
            </a:pPr>
            <a:r>
              <a:rPr lang="cs-CZ" sz="2000" dirty="0"/>
              <a:t>regulační plán (RP) </a:t>
            </a:r>
          </a:p>
          <a:p>
            <a:pPr marL="0" indent="0" eaLnBrk="1" hangingPunct="1">
              <a:spcBef>
                <a:spcPts val="1200"/>
              </a:spcBef>
              <a:spcAft>
                <a:spcPts val="300"/>
              </a:spcAft>
              <a:buNone/>
              <a:defRPr/>
            </a:pPr>
            <a:r>
              <a:rPr lang="cs-CZ" sz="2000" dirty="0" smtClean="0"/>
              <a:t>lze do </a:t>
            </a:r>
            <a:r>
              <a:rPr lang="cs-CZ" sz="2000" b="1" dirty="0" smtClean="0"/>
              <a:t>31.12.2022</a:t>
            </a:r>
            <a:r>
              <a:rPr lang="cs-CZ" sz="2000" dirty="0" smtClean="0"/>
              <a:t> podle SZ upravit, v rozsahu provedené úpravy projednat a vydat</a:t>
            </a:r>
          </a:p>
          <a:p>
            <a:pPr marL="0" indent="0" eaLnBrk="1" hangingPunct="1">
              <a:spcBef>
                <a:spcPts val="300"/>
              </a:spcBef>
              <a:spcAft>
                <a:spcPts val="300"/>
              </a:spcAft>
              <a:buNone/>
              <a:defRPr/>
            </a:pPr>
            <a:r>
              <a:rPr lang="cs-CZ" sz="2000" dirty="0" smtClean="0"/>
              <a:t>jinak </a:t>
            </a:r>
            <a:r>
              <a:rPr lang="cs-CZ" sz="2000" b="1" dirty="0" smtClean="0"/>
              <a:t>pozbývají platnosti</a:t>
            </a:r>
            <a:r>
              <a:rPr lang="cs-CZ" sz="2000" dirty="0" smtClean="0"/>
              <a:t>!!!!.</a:t>
            </a:r>
          </a:p>
          <a:p>
            <a:pPr marL="0" indent="0" eaLnBrk="1" hangingPunct="1">
              <a:spcBef>
                <a:spcPts val="300"/>
              </a:spcBef>
              <a:spcAft>
                <a:spcPts val="300"/>
              </a:spcAft>
              <a:buFont typeface="Arial" charset="0"/>
              <a:buNone/>
              <a:defRPr/>
            </a:pPr>
            <a:endParaRPr lang="cs-CZ" sz="1900" dirty="0"/>
          </a:p>
        </p:txBody>
      </p:sp>
      <p:sp>
        <p:nvSpPr>
          <p:cNvPr id="139268" name="Zástupný symbol pro číslo snímku 3"/>
          <p:cNvSpPr>
            <a:spLocks noGrp="1"/>
          </p:cNvSpPr>
          <p:nvPr>
            <p:ph type="sldNum" sz="quarter" idx="12"/>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0E4AC638-32C8-4BA5-8C45-12466096714D}" type="slidenum">
              <a:rPr lang="cs-CZ" smtClean="0">
                <a:latin typeface="Arial" charset="0"/>
                <a:cs typeface="Arial" charset="0"/>
              </a:rPr>
              <a:pPr fontAlgn="base">
                <a:spcBef>
                  <a:spcPct val="0"/>
                </a:spcBef>
                <a:spcAft>
                  <a:spcPct val="0"/>
                </a:spcAft>
              </a:pPr>
              <a:t>91</a:t>
            </a:fld>
            <a:endParaRPr lang="cs-CZ" smtClean="0">
              <a:latin typeface="Arial" charset="0"/>
              <a:cs typeface="Arial" charset="0"/>
            </a:endParaRPr>
          </a:p>
        </p:txBody>
      </p:sp>
    </p:spTree>
    <p:extLst>
      <p:ext uri="{BB962C8B-B14F-4D97-AF65-F5344CB8AC3E}">
        <p14:creationId xmlns:p14="http://schemas.microsoft.com/office/powerpoint/2010/main" val="3448445965"/>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Nadpis 1"/>
          <p:cNvSpPr>
            <a:spLocks noGrp="1"/>
          </p:cNvSpPr>
          <p:nvPr>
            <p:ph type="title"/>
          </p:nvPr>
        </p:nvSpPr>
        <p:spPr>
          <a:xfrm>
            <a:off x="642939" y="1628800"/>
            <a:ext cx="8043862" cy="721221"/>
          </a:xfrm>
        </p:spPr>
        <p:txBody>
          <a:bodyPr/>
          <a:lstStyle/>
          <a:p>
            <a:pPr eaLnBrk="1" hangingPunct="1"/>
            <a:r>
              <a:rPr lang="cs-CZ" sz="3200" dirty="0" smtClean="0">
                <a:solidFill>
                  <a:schemeClr val="tx1"/>
                </a:solidFill>
              </a:rPr>
              <a:t>Proč </a:t>
            </a:r>
            <a:r>
              <a:rPr lang="cs-CZ" sz="3200" dirty="0">
                <a:solidFill>
                  <a:schemeClr val="tx1"/>
                </a:solidFill>
              </a:rPr>
              <a:t>mít územní plán? </a:t>
            </a:r>
            <a:endParaRPr lang="cs-CZ" sz="3200" u="sng" dirty="0" smtClean="0">
              <a:solidFill>
                <a:schemeClr val="tx1"/>
              </a:solidFill>
              <a:latin typeface="Arial" charset="0"/>
              <a:cs typeface="Arial" charset="0"/>
            </a:endParaRPr>
          </a:p>
        </p:txBody>
      </p:sp>
      <p:sp>
        <p:nvSpPr>
          <p:cNvPr id="3" name="Zástupný symbol pro obsah 2"/>
          <p:cNvSpPr>
            <a:spLocks noGrp="1"/>
          </p:cNvSpPr>
          <p:nvPr>
            <p:ph idx="1"/>
          </p:nvPr>
        </p:nvSpPr>
        <p:spPr>
          <a:xfrm>
            <a:off x="642938" y="2492896"/>
            <a:ext cx="8043861" cy="4365104"/>
          </a:xfrm>
        </p:spPr>
        <p:txBody>
          <a:bodyPr/>
          <a:lstStyle/>
          <a:p>
            <a:pPr>
              <a:spcBef>
                <a:spcPts val="600"/>
              </a:spcBef>
              <a:spcAft>
                <a:spcPts val="600"/>
              </a:spcAft>
            </a:pPr>
            <a:r>
              <a:rPr lang="cs-CZ" sz="2600" dirty="0" smtClean="0"/>
              <a:t>bez ÚP nelze v obci vymezit plochy pro novou výstavbu (lze stavět jen v zastavěném území obce) </a:t>
            </a:r>
          </a:p>
          <a:p>
            <a:pPr>
              <a:spcBef>
                <a:spcPts val="600"/>
              </a:spcBef>
              <a:spcAft>
                <a:spcPts val="600"/>
              </a:spcAft>
            </a:pPr>
            <a:r>
              <a:rPr lang="cs-CZ" sz="2600" dirty="0" smtClean="0"/>
              <a:t>v řadě případů je ÚP podmínka pro dotace </a:t>
            </a:r>
          </a:p>
          <a:p>
            <a:pPr>
              <a:spcBef>
                <a:spcPts val="600"/>
              </a:spcBef>
              <a:spcAft>
                <a:spcPts val="600"/>
              </a:spcAft>
            </a:pPr>
            <a:r>
              <a:rPr lang="cs-CZ" sz="2600" dirty="0" smtClean="0"/>
              <a:t>lze uplatnit předkupní právo a vyvlastnění  u veřejně prospěšných staveb a opatření </a:t>
            </a:r>
          </a:p>
          <a:p>
            <a:pPr>
              <a:spcBef>
                <a:spcPts val="600"/>
              </a:spcBef>
              <a:spcAft>
                <a:spcPts val="600"/>
              </a:spcAft>
            </a:pPr>
            <a:r>
              <a:rPr lang="cs-CZ" sz="2600" dirty="0" smtClean="0"/>
              <a:t>……….</a:t>
            </a:r>
            <a:endParaRPr lang="cs-CZ" sz="2600" dirty="0"/>
          </a:p>
          <a:p>
            <a:pPr>
              <a:spcBef>
                <a:spcPts val="600"/>
              </a:spcBef>
              <a:spcAft>
                <a:spcPts val="600"/>
              </a:spcAft>
            </a:pPr>
            <a:r>
              <a:rPr lang="cs-CZ" sz="2600" dirty="0" smtClean="0"/>
              <a:t>…………</a:t>
            </a:r>
          </a:p>
          <a:p>
            <a:pPr>
              <a:spcBef>
                <a:spcPts val="600"/>
              </a:spcBef>
              <a:spcAft>
                <a:spcPts val="600"/>
              </a:spcAft>
            </a:pPr>
            <a:r>
              <a:rPr lang="cs-CZ" sz="2600" dirty="0" smtClean="0"/>
              <a:t>……………</a:t>
            </a:r>
            <a:endParaRPr lang="cs-CZ" sz="2600" dirty="0"/>
          </a:p>
          <a:p>
            <a:pPr>
              <a:spcBef>
                <a:spcPts val="1200"/>
              </a:spcBef>
              <a:spcAft>
                <a:spcPts val="1200"/>
              </a:spcAft>
            </a:pPr>
            <a:endParaRPr lang="cs-CZ" sz="2400" dirty="0" smtClean="0"/>
          </a:p>
          <a:p>
            <a:pPr eaLnBrk="1" hangingPunct="1">
              <a:spcBef>
                <a:spcPts val="1200"/>
              </a:spcBef>
              <a:spcAft>
                <a:spcPts val="1200"/>
              </a:spcAft>
              <a:buFont typeface="Arial" charset="0"/>
              <a:buNone/>
              <a:defRPr/>
            </a:pPr>
            <a:r>
              <a:rPr lang="cs-CZ" sz="2400" dirty="0" smtClean="0"/>
              <a:t> </a:t>
            </a:r>
          </a:p>
          <a:p>
            <a:pPr marL="0" indent="0" eaLnBrk="1" hangingPunct="1">
              <a:spcBef>
                <a:spcPts val="600"/>
              </a:spcBef>
              <a:spcAft>
                <a:spcPts val="600"/>
              </a:spcAft>
              <a:buFont typeface="Arial" charset="0"/>
              <a:buNone/>
              <a:defRPr/>
            </a:pPr>
            <a:endParaRPr lang="cs-CZ" sz="2400" dirty="0" smtClean="0"/>
          </a:p>
          <a:p>
            <a:pPr eaLnBrk="1" hangingPunct="1">
              <a:spcBef>
                <a:spcPts val="1200"/>
              </a:spcBef>
              <a:spcAft>
                <a:spcPts val="1200"/>
              </a:spcAft>
              <a:buFont typeface="Arial" charset="0"/>
              <a:buNone/>
              <a:defRPr/>
            </a:pPr>
            <a:endParaRPr lang="cs-CZ" sz="2400" b="1" dirty="0" smtClean="0"/>
          </a:p>
          <a:p>
            <a:pPr marL="0" indent="0" eaLnBrk="1" hangingPunct="1">
              <a:spcBef>
                <a:spcPts val="600"/>
              </a:spcBef>
              <a:spcAft>
                <a:spcPts val="600"/>
              </a:spcAft>
              <a:buFont typeface="Arial" charset="0"/>
              <a:buNone/>
              <a:defRPr/>
            </a:pPr>
            <a:endParaRPr lang="cs-CZ" sz="2400" dirty="0"/>
          </a:p>
        </p:txBody>
      </p:sp>
      <p:sp>
        <p:nvSpPr>
          <p:cNvPr id="142340" name="Zástupný symbol pro číslo snímku 3"/>
          <p:cNvSpPr>
            <a:spLocks noGrp="1"/>
          </p:cNvSpPr>
          <p:nvPr>
            <p:ph type="sldNum" sz="quarter" idx="12"/>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ACCF2D52-8AF7-47A5-A35E-7296195470B3}" type="slidenum">
              <a:rPr lang="cs-CZ" smtClean="0">
                <a:latin typeface="Arial" charset="0"/>
                <a:cs typeface="Arial" charset="0"/>
              </a:rPr>
              <a:pPr fontAlgn="base">
                <a:spcBef>
                  <a:spcPct val="0"/>
                </a:spcBef>
                <a:spcAft>
                  <a:spcPct val="0"/>
                </a:spcAft>
              </a:pPr>
              <a:t>92</a:t>
            </a:fld>
            <a:endParaRPr lang="cs-CZ" smtClean="0">
              <a:latin typeface="Arial" charset="0"/>
              <a:cs typeface="Arial" charset="0"/>
            </a:endParaRPr>
          </a:p>
        </p:txBody>
      </p:sp>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Nadpis 1"/>
          <p:cNvSpPr>
            <a:spLocks noGrp="1"/>
          </p:cNvSpPr>
          <p:nvPr>
            <p:ph type="title"/>
          </p:nvPr>
        </p:nvSpPr>
        <p:spPr>
          <a:xfrm rot="10800000" flipV="1">
            <a:off x="6349819" y="188640"/>
            <a:ext cx="2776935" cy="1360165"/>
          </a:xfrm>
        </p:spPr>
        <p:txBody>
          <a:bodyPr/>
          <a:lstStyle/>
          <a:p>
            <a:pPr eaLnBrk="1" hangingPunct="1"/>
            <a:r>
              <a:rPr lang="cs-CZ" sz="2800" dirty="0" smtClean="0">
                <a:solidFill>
                  <a:schemeClr val="tx1"/>
                </a:solidFill>
                <a:latin typeface="Arial" charset="0"/>
                <a:cs typeface="Arial" charset="0"/>
              </a:rPr>
              <a:t>Ilustrační schéma vazeb </a:t>
            </a:r>
          </a:p>
        </p:txBody>
      </p:sp>
      <p:sp>
        <p:nvSpPr>
          <p:cNvPr id="3" name="Zástupný symbol pro obsah 2"/>
          <p:cNvSpPr>
            <a:spLocks noGrp="1"/>
          </p:cNvSpPr>
          <p:nvPr>
            <p:ph idx="1"/>
          </p:nvPr>
        </p:nvSpPr>
        <p:spPr>
          <a:xfrm>
            <a:off x="642938" y="2492896"/>
            <a:ext cx="7972425" cy="4365104"/>
          </a:xfrm>
        </p:spPr>
        <p:txBody>
          <a:bodyPr/>
          <a:lstStyle/>
          <a:p>
            <a:pPr marL="0" indent="0">
              <a:spcBef>
                <a:spcPts val="1200"/>
              </a:spcBef>
              <a:spcAft>
                <a:spcPts val="1200"/>
              </a:spcAft>
              <a:buNone/>
            </a:pPr>
            <a:endParaRPr lang="cs-CZ" sz="2400" u="sng" dirty="0" smtClean="0"/>
          </a:p>
          <a:p>
            <a:pPr eaLnBrk="1" hangingPunct="1">
              <a:spcBef>
                <a:spcPts val="1200"/>
              </a:spcBef>
              <a:spcAft>
                <a:spcPts val="1200"/>
              </a:spcAft>
              <a:buFont typeface="Arial" charset="0"/>
              <a:buNone/>
              <a:defRPr/>
            </a:pPr>
            <a:r>
              <a:rPr lang="cs-CZ" sz="2400" dirty="0" smtClean="0"/>
              <a:t> </a:t>
            </a:r>
          </a:p>
          <a:p>
            <a:pPr marL="0" indent="0" eaLnBrk="1" hangingPunct="1">
              <a:spcBef>
                <a:spcPts val="600"/>
              </a:spcBef>
              <a:spcAft>
                <a:spcPts val="600"/>
              </a:spcAft>
              <a:buFont typeface="Arial" charset="0"/>
              <a:buNone/>
              <a:defRPr/>
            </a:pPr>
            <a:endParaRPr lang="cs-CZ" sz="2400" dirty="0" smtClean="0"/>
          </a:p>
          <a:p>
            <a:pPr eaLnBrk="1" hangingPunct="1">
              <a:spcBef>
                <a:spcPts val="1200"/>
              </a:spcBef>
              <a:spcAft>
                <a:spcPts val="1200"/>
              </a:spcAft>
              <a:buFont typeface="Arial" charset="0"/>
              <a:buNone/>
              <a:defRPr/>
            </a:pPr>
            <a:endParaRPr lang="cs-CZ" sz="2400" b="1" dirty="0" smtClean="0"/>
          </a:p>
          <a:p>
            <a:pPr marL="0" indent="0" eaLnBrk="1" hangingPunct="1">
              <a:spcBef>
                <a:spcPts val="600"/>
              </a:spcBef>
              <a:spcAft>
                <a:spcPts val="600"/>
              </a:spcAft>
              <a:buFont typeface="Arial" charset="0"/>
              <a:buNone/>
              <a:defRPr/>
            </a:pPr>
            <a:endParaRPr lang="cs-CZ" sz="2400" dirty="0"/>
          </a:p>
        </p:txBody>
      </p:sp>
      <p:sp>
        <p:nvSpPr>
          <p:cNvPr id="142340" name="Zástupný symbol pro číslo snímku 3"/>
          <p:cNvSpPr>
            <a:spLocks noGrp="1"/>
          </p:cNvSpPr>
          <p:nvPr>
            <p:ph type="sldNum" sz="quarter" idx="12"/>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ACCF2D52-8AF7-47A5-A35E-7296195470B3}" type="slidenum">
              <a:rPr lang="cs-CZ" smtClean="0">
                <a:latin typeface="Arial" charset="0"/>
                <a:cs typeface="Arial" charset="0"/>
              </a:rPr>
              <a:pPr fontAlgn="base">
                <a:spcBef>
                  <a:spcPct val="0"/>
                </a:spcBef>
                <a:spcAft>
                  <a:spcPct val="0"/>
                </a:spcAft>
              </a:pPr>
              <a:t>93</a:t>
            </a:fld>
            <a:endParaRPr lang="cs-CZ" smtClean="0">
              <a:latin typeface="Arial" charset="0"/>
              <a:cs typeface="Arial" charset="0"/>
            </a:endParaRPr>
          </a:p>
        </p:txBody>
      </p:sp>
      <p:pic>
        <p:nvPicPr>
          <p:cNvPr id="5" name="Obrázek 4"/>
          <p:cNvPicPr/>
          <p:nvPr/>
        </p:nvPicPr>
        <p:blipFill rotWithShape="1">
          <a:blip r:embed="rId3"/>
          <a:srcRect l="4457" t="17740" r="77775" b="11295"/>
          <a:stretch/>
        </p:blipFill>
        <p:spPr bwMode="auto">
          <a:xfrm>
            <a:off x="467544" y="0"/>
            <a:ext cx="5616624" cy="68580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371267717"/>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Zástupný symbol pro číslo snímku 2"/>
          <p:cNvSpPr>
            <a:spLocks noGrp="1"/>
          </p:cNvSpPr>
          <p:nvPr>
            <p:ph type="sldNum" sz="quarter" idx="12"/>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D4D6058E-E440-423D-A48C-077308C9AB3F}" type="slidenum">
              <a:rPr lang="cs-CZ" smtClean="0">
                <a:latin typeface="Arial" charset="0"/>
                <a:cs typeface="Arial" charset="0"/>
              </a:rPr>
              <a:pPr fontAlgn="base">
                <a:spcBef>
                  <a:spcPct val="0"/>
                </a:spcBef>
                <a:spcAft>
                  <a:spcPct val="0"/>
                </a:spcAft>
              </a:pPr>
              <a:t>94</a:t>
            </a:fld>
            <a:endParaRPr lang="cs-CZ" smtClean="0">
              <a:latin typeface="Arial" charset="0"/>
              <a:cs typeface="Arial" charset="0"/>
            </a:endParaRPr>
          </a:p>
        </p:txBody>
      </p:sp>
      <p:graphicFrame>
        <p:nvGraphicFramePr>
          <p:cNvPr id="2" name="Objekt 1"/>
          <p:cNvGraphicFramePr>
            <a:graphicFrameLocks noChangeAspect="1"/>
          </p:cNvGraphicFramePr>
          <p:nvPr>
            <p:extLst>
              <p:ext uri="{D42A27DB-BD31-4B8C-83A1-F6EECF244321}">
                <p14:modId xmlns:p14="http://schemas.microsoft.com/office/powerpoint/2010/main" val="289472326"/>
              </p:ext>
            </p:extLst>
          </p:nvPr>
        </p:nvGraphicFramePr>
        <p:xfrm>
          <a:off x="11717" y="104550"/>
          <a:ext cx="9132283" cy="6453335"/>
        </p:xfrm>
        <a:graphic>
          <a:graphicData uri="http://schemas.openxmlformats.org/presentationml/2006/ole">
            <mc:AlternateContent xmlns:mc="http://schemas.openxmlformats.org/markup-compatibility/2006">
              <mc:Choice xmlns:v="urn:schemas-microsoft-com:vml" Requires="v">
                <p:oleObj spid="_x0000_s2050" name="Acrobat Document" r:id="rId4" imgW="8019889" imgH="5667195" progId="AcroExch.Document.11">
                  <p:embed/>
                </p:oleObj>
              </mc:Choice>
              <mc:Fallback>
                <p:oleObj name="Acrobat Document" r:id="rId4" imgW="8019889" imgH="5667195" progId="AcroExch.Document.11">
                  <p:embed/>
                  <p:pic>
                    <p:nvPicPr>
                      <p:cNvPr id="0" name=""/>
                      <p:cNvPicPr/>
                      <p:nvPr/>
                    </p:nvPicPr>
                    <p:blipFill>
                      <a:blip r:embed="rId5"/>
                      <a:stretch>
                        <a:fillRect/>
                      </a:stretch>
                    </p:blipFill>
                    <p:spPr>
                      <a:xfrm>
                        <a:off x="11717" y="104550"/>
                        <a:ext cx="9132283" cy="6453335"/>
                      </a:xfrm>
                      <a:prstGeom prst="rect">
                        <a:avLst/>
                      </a:prstGeom>
                    </p:spPr>
                  </p:pic>
                </p:oleObj>
              </mc:Fallback>
            </mc:AlternateContent>
          </a:graphicData>
        </a:graphic>
      </p:graphicFrame>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Nadpis 1"/>
          <p:cNvSpPr>
            <a:spLocks noGrp="1"/>
          </p:cNvSpPr>
          <p:nvPr>
            <p:ph type="title"/>
          </p:nvPr>
        </p:nvSpPr>
        <p:spPr>
          <a:xfrm>
            <a:off x="323528" y="1556792"/>
            <a:ext cx="8496944" cy="864095"/>
          </a:xfrm>
        </p:spPr>
        <p:txBody>
          <a:bodyPr/>
          <a:lstStyle/>
          <a:p>
            <a:pPr eaLnBrk="1" hangingPunct="1"/>
            <a:r>
              <a:rPr lang="cs-CZ" sz="2400" dirty="0" smtClean="0">
                <a:solidFill>
                  <a:schemeClr val="accent2">
                    <a:lumMod val="75000"/>
                  </a:schemeClr>
                </a:solidFill>
              </a:rPr>
              <a:t>Jak je na tom Vaše obec, Vaše město? Kladete si otázky?</a:t>
            </a:r>
            <a:endParaRPr lang="cs-CZ" sz="2400" u="sng" dirty="0" smtClean="0">
              <a:solidFill>
                <a:schemeClr val="accent2">
                  <a:lumMod val="75000"/>
                </a:schemeClr>
              </a:solidFill>
              <a:latin typeface="Arial" charset="0"/>
              <a:cs typeface="Arial" charset="0"/>
            </a:endParaRPr>
          </a:p>
        </p:txBody>
      </p:sp>
      <p:sp>
        <p:nvSpPr>
          <p:cNvPr id="3" name="Zástupný symbol pro obsah 2"/>
          <p:cNvSpPr>
            <a:spLocks noGrp="1"/>
          </p:cNvSpPr>
          <p:nvPr>
            <p:ph idx="1"/>
          </p:nvPr>
        </p:nvSpPr>
        <p:spPr>
          <a:xfrm>
            <a:off x="179512" y="2420888"/>
            <a:ext cx="8640960" cy="4294238"/>
          </a:xfrm>
        </p:spPr>
        <p:txBody>
          <a:bodyPr/>
          <a:lstStyle/>
          <a:p>
            <a:pPr marL="363538" indent="-363538" algn="just" eaLnBrk="1" hangingPunct="1">
              <a:spcBef>
                <a:spcPts val="600"/>
              </a:spcBef>
              <a:spcAft>
                <a:spcPts val="600"/>
              </a:spcAft>
              <a:defRPr/>
            </a:pPr>
            <a:r>
              <a:rPr lang="cs-CZ" sz="2400" dirty="0" smtClean="0">
                <a:solidFill>
                  <a:schemeClr val="tx1">
                    <a:lumMod val="95000"/>
                    <a:lumOff val="5000"/>
                  </a:schemeClr>
                </a:solidFill>
              </a:rPr>
              <a:t>jak </a:t>
            </a:r>
            <a:r>
              <a:rPr lang="cs-CZ" sz="2400" b="1" dirty="0" smtClean="0">
                <a:solidFill>
                  <a:schemeClr val="tx1">
                    <a:lumMod val="95000"/>
                    <a:lumOff val="5000"/>
                  </a:schemeClr>
                </a:solidFill>
              </a:rPr>
              <a:t>plníme úkoly </a:t>
            </a:r>
            <a:r>
              <a:rPr lang="cs-CZ" sz="2400" dirty="0" smtClean="0">
                <a:solidFill>
                  <a:schemeClr val="tx1">
                    <a:lumMod val="95000"/>
                    <a:lumOff val="5000"/>
                  </a:schemeClr>
                </a:solidFill>
              </a:rPr>
              <a:t>územního plánování, </a:t>
            </a:r>
            <a:r>
              <a:rPr lang="cs-CZ" sz="2400" b="1" dirty="0" smtClean="0">
                <a:solidFill>
                  <a:schemeClr val="tx1">
                    <a:lumMod val="95000"/>
                    <a:lumOff val="5000"/>
                  </a:schemeClr>
                </a:solidFill>
              </a:rPr>
              <a:t>blížíme se k cílům</a:t>
            </a:r>
            <a:r>
              <a:rPr lang="cs-CZ" sz="2400" dirty="0" smtClean="0">
                <a:solidFill>
                  <a:schemeClr val="tx1">
                    <a:lumMod val="95000"/>
                    <a:lumOff val="5000"/>
                  </a:schemeClr>
                </a:solidFill>
              </a:rPr>
              <a:t> územního plánování?</a:t>
            </a:r>
          </a:p>
          <a:p>
            <a:pPr marL="363538" indent="-363538" algn="just" eaLnBrk="1" hangingPunct="1">
              <a:spcBef>
                <a:spcPts val="600"/>
              </a:spcBef>
              <a:spcAft>
                <a:spcPts val="600"/>
              </a:spcAft>
              <a:defRPr/>
            </a:pPr>
            <a:r>
              <a:rPr lang="cs-CZ" sz="2400" b="1" dirty="0">
                <a:solidFill>
                  <a:schemeClr val="tx1">
                    <a:lumMod val="95000"/>
                    <a:lumOff val="5000"/>
                  </a:schemeClr>
                </a:solidFill>
              </a:rPr>
              <a:t>dbáme</a:t>
            </a:r>
            <a:r>
              <a:rPr lang="cs-CZ" sz="2400" dirty="0">
                <a:solidFill>
                  <a:schemeClr val="tx1">
                    <a:lumMod val="95000"/>
                    <a:lumOff val="5000"/>
                  </a:schemeClr>
                </a:solidFill>
              </a:rPr>
              <a:t> vždy na ochranu a rozvoj hodnot území (historický vývoj a typ sídla, kulturní krajina, urbanistická hodnota města, veřejná prostranství, významná místa a jejich „genius loci“,……….)</a:t>
            </a:r>
          </a:p>
          <a:p>
            <a:pPr marL="363538" indent="-363538" algn="just" eaLnBrk="1" hangingPunct="1">
              <a:spcBef>
                <a:spcPts val="600"/>
              </a:spcBef>
              <a:spcAft>
                <a:spcPts val="600"/>
              </a:spcAft>
              <a:defRPr/>
            </a:pPr>
            <a:r>
              <a:rPr lang="cs-CZ" sz="2400" b="1" dirty="0">
                <a:solidFill>
                  <a:schemeClr val="tx1">
                    <a:lumMod val="95000"/>
                    <a:lumOff val="5000"/>
                  </a:schemeClr>
                </a:solidFill>
              </a:rPr>
              <a:t>sledujeme</a:t>
            </a:r>
            <a:r>
              <a:rPr lang="cs-CZ" sz="2400" dirty="0">
                <a:solidFill>
                  <a:schemeClr val="tx1">
                    <a:lumMod val="95000"/>
                    <a:lumOff val="5000"/>
                  </a:schemeClr>
                </a:solidFill>
              </a:rPr>
              <a:t> soustavně problémy a záměry v území </a:t>
            </a:r>
            <a:r>
              <a:rPr lang="cs-CZ" sz="2400" dirty="0" smtClean="0">
                <a:solidFill>
                  <a:schemeClr val="tx1">
                    <a:lumMod val="95000"/>
                    <a:lumOff val="5000"/>
                  </a:schemeClr>
                </a:solidFill>
              </a:rPr>
              <a:t>                     a </a:t>
            </a:r>
            <a:r>
              <a:rPr lang="cs-CZ" sz="2400" dirty="0">
                <a:solidFill>
                  <a:schemeClr val="tx1">
                    <a:lumMod val="95000"/>
                    <a:lumOff val="5000"/>
                  </a:schemeClr>
                </a:solidFill>
              </a:rPr>
              <a:t>uplatňujeme je do územně analytických podkladů?</a:t>
            </a:r>
          </a:p>
          <a:p>
            <a:pPr marL="363538" indent="-363538" algn="just" eaLnBrk="1" hangingPunct="1">
              <a:spcBef>
                <a:spcPts val="600"/>
              </a:spcBef>
              <a:spcAft>
                <a:spcPts val="600"/>
              </a:spcAft>
              <a:defRPr/>
            </a:pPr>
            <a:r>
              <a:rPr lang="cs-CZ" sz="2400" b="1" dirty="0" smtClean="0">
                <a:solidFill>
                  <a:schemeClr val="tx1">
                    <a:lumMod val="95000"/>
                    <a:lumOff val="5000"/>
                  </a:schemeClr>
                </a:solidFill>
              </a:rPr>
              <a:t>máme územní plán</a:t>
            </a:r>
            <a:r>
              <a:rPr lang="cs-CZ" sz="2400" dirty="0" smtClean="0">
                <a:solidFill>
                  <a:schemeClr val="tx1">
                    <a:lumMod val="95000"/>
                    <a:lumOff val="5000"/>
                  </a:schemeClr>
                </a:solidFill>
              </a:rPr>
              <a:t> odpovídající době a podmínkám                    v území?</a:t>
            </a:r>
          </a:p>
          <a:p>
            <a:pPr marL="0" indent="0" eaLnBrk="1" hangingPunct="1">
              <a:spcBef>
                <a:spcPts val="1200"/>
              </a:spcBef>
              <a:spcAft>
                <a:spcPts val="1200"/>
              </a:spcAft>
              <a:buFont typeface="Arial" charset="0"/>
              <a:buNone/>
              <a:defRPr/>
            </a:pPr>
            <a:endParaRPr lang="cs-CZ" sz="2400" dirty="0" smtClean="0"/>
          </a:p>
          <a:p>
            <a:pPr eaLnBrk="1" hangingPunct="1">
              <a:spcBef>
                <a:spcPts val="1200"/>
              </a:spcBef>
              <a:spcAft>
                <a:spcPts val="1200"/>
              </a:spcAft>
              <a:buFont typeface="Arial" charset="0"/>
              <a:buNone/>
              <a:defRPr/>
            </a:pPr>
            <a:endParaRPr lang="cs-CZ" sz="2400" b="1" dirty="0" smtClean="0"/>
          </a:p>
          <a:p>
            <a:pPr marL="0" indent="0" eaLnBrk="1" hangingPunct="1">
              <a:spcBef>
                <a:spcPts val="1200"/>
              </a:spcBef>
              <a:spcAft>
                <a:spcPts val="1200"/>
              </a:spcAft>
              <a:buFont typeface="Arial" charset="0"/>
              <a:buNone/>
              <a:defRPr/>
            </a:pPr>
            <a:endParaRPr lang="cs-CZ" sz="2400" dirty="0"/>
          </a:p>
        </p:txBody>
      </p:sp>
      <p:sp>
        <p:nvSpPr>
          <p:cNvPr id="142340" name="Zástupný symbol pro číslo snímku 3"/>
          <p:cNvSpPr>
            <a:spLocks noGrp="1"/>
          </p:cNvSpPr>
          <p:nvPr>
            <p:ph type="sldNum" sz="quarter" idx="12"/>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ACCF2D52-8AF7-47A5-A35E-7296195470B3}" type="slidenum">
              <a:rPr lang="cs-CZ" smtClean="0">
                <a:latin typeface="Arial" charset="0"/>
                <a:cs typeface="Arial" charset="0"/>
              </a:rPr>
              <a:pPr fontAlgn="base">
                <a:spcBef>
                  <a:spcPct val="0"/>
                </a:spcBef>
                <a:spcAft>
                  <a:spcPct val="0"/>
                </a:spcAft>
              </a:pPr>
              <a:t>95</a:t>
            </a:fld>
            <a:endParaRPr lang="cs-CZ" smtClean="0">
              <a:latin typeface="Arial" charset="0"/>
              <a:cs typeface="Arial" charset="0"/>
            </a:endParaRPr>
          </a:p>
        </p:txBody>
      </p:sp>
    </p:spTree>
    <p:extLst>
      <p:ext uri="{BB962C8B-B14F-4D97-AF65-F5344CB8AC3E}">
        <p14:creationId xmlns:p14="http://schemas.microsoft.com/office/powerpoint/2010/main" val="1441351850"/>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Nadpis 1"/>
          <p:cNvSpPr>
            <a:spLocks noGrp="1"/>
          </p:cNvSpPr>
          <p:nvPr>
            <p:ph type="title"/>
          </p:nvPr>
        </p:nvSpPr>
        <p:spPr>
          <a:xfrm>
            <a:off x="323528" y="1556792"/>
            <a:ext cx="8496944" cy="864095"/>
          </a:xfrm>
        </p:spPr>
        <p:txBody>
          <a:bodyPr/>
          <a:lstStyle/>
          <a:p>
            <a:pPr eaLnBrk="1" hangingPunct="1"/>
            <a:r>
              <a:rPr lang="cs-CZ" sz="2400" dirty="0" smtClean="0">
                <a:solidFill>
                  <a:schemeClr val="accent2">
                    <a:lumMod val="75000"/>
                  </a:schemeClr>
                </a:solidFill>
              </a:rPr>
              <a:t>Jak je na tom Vaše obec, Vaše město? Kladete si otázky?</a:t>
            </a:r>
            <a:endParaRPr lang="cs-CZ" sz="2400" u="sng" dirty="0" smtClean="0">
              <a:solidFill>
                <a:schemeClr val="accent2">
                  <a:lumMod val="75000"/>
                </a:schemeClr>
              </a:solidFill>
              <a:latin typeface="Arial" charset="0"/>
              <a:cs typeface="Arial" charset="0"/>
            </a:endParaRPr>
          </a:p>
        </p:txBody>
      </p:sp>
      <p:sp>
        <p:nvSpPr>
          <p:cNvPr id="3" name="Zástupný symbol pro obsah 2"/>
          <p:cNvSpPr>
            <a:spLocks noGrp="1"/>
          </p:cNvSpPr>
          <p:nvPr>
            <p:ph idx="1"/>
          </p:nvPr>
        </p:nvSpPr>
        <p:spPr>
          <a:xfrm>
            <a:off x="179512" y="2420888"/>
            <a:ext cx="8640960" cy="4294238"/>
          </a:xfrm>
        </p:spPr>
        <p:txBody>
          <a:bodyPr/>
          <a:lstStyle/>
          <a:p>
            <a:pPr marL="363538" indent="-363538" algn="just" eaLnBrk="1" hangingPunct="1">
              <a:spcBef>
                <a:spcPts val="1200"/>
              </a:spcBef>
              <a:spcAft>
                <a:spcPts val="1200"/>
              </a:spcAft>
              <a:defRPr/>
            </a:pPr>
            <a:r>
              <a:rPr lang="cs-CZ" sz="2400" b="1" dirty="0">
                <a:solidFill>
                  <a:schemeClr val="tx1">
                    <a:lumMod val="95000"/>
                    <a:lumOff val="5000"/>
                  </a:schemeClr>
                </a:solidFill>
              </a:rPr>
              <a:t>vyhodnocujeme</a:t>
            </a:r>
            <a:r>
              <a:rPr lang="cs-CZ" sz="2400" dirty="0">
                <a:solidFill>
                  <a:schemeClr val="tx1">
                    <a:lumMod val="95000"/>
                    <a:lumOff val="5000"/>
                  </a:schemeClr>
                </a:solidFill>
              </a:rPr>
              <a:t> pravidelně jeho uplatňování, co sledujeme a zajišťujeme její soulad s nadřazenou dokumentací?</a:t>
            </a:r>
          </a:p>
          <a:p>
            <a:pPr marL="363538" indent="-363538" algn="just" eaLnBrk="1" hangingPunct="1">
              <a:spcBef>
                <a:spcPts val="1200"/>
              </a:spcBef>
              <a:spcAft>
                <a:spcPts val="1200"/>
              </a:spcAft>
              <a:defRPr/>
            </a:pPr>
            <a:r>
              <a:rPr lang="cs-CZ" sz="2400" b="1" dirty="0">
                <a:solidFill>
                  <a:schemeClr val="tx1">
                    <a:lumMod val="95000"/>
                    <a:lumOff val="5000"/>
                  </a:schemeClr>
                </a:solidFill>
              </a:rPr>
              <a:t>máme tým</a:t>
            </a:r>
            <a:r>
              <a:rPr lang="cs-CZ" sz="2400" dirty="0">
                <a:solidFill>
                  <a:schemeClr val="tx1">
                    <a:lumMod val="95000"/>
                    <a:lumOff val="5000"/>
                  </a:schemeClr>
                </a:solidFill>
              </a:rPr>
              <a:t> pro územně plánovací činnost (úplný, kvalifikovaný, zodpovědný, ….)</a:t>
            </a:r>
          </a:p>
          <a:p>
            <a:pPr marL="363538" indent="-363538" algn="just" eaLnBrk="1" hangingPunct="1">
              <a:spcBef>
                <a:spcPts val="1200"/>
              </a:spcBef>
              <a:spcAft>
                <a:spcPts val="1200"/>
              </a:spcAft>
              <a:defRPr/>
            </a:pPr>
            <a:r>
              <a:rPr lang="cs-CZ" sz="2400" b="1" dirty="0">
                <a:solidFill>
                  <a:schemeClr val="tx1">
                    <a:lumMod val="95000"/>
                    <a:lumOff val="5000"/>
                  </a:schemeClr>
                </a:solidFill>
              </a:rPr>
              <a:t>dbáme</a:t>
            </a:r>
            <a:r>
              <a:rPr lang="cs-CZ" sz="2400" dirty="0">
                <a:solidFill>
                  <a:schemeClr val="tx1">
                    <a:lumMod val="95000"/>
                    <a:lumOff val="5000"/>
                  </a:schemeClr>
                </a:solidFill>
              </a:rPr>
              <a:t> vždy </a:t>
            </a:r>
            <a:r>
              <a:rPr lang="cs-CZ" sz="2400" b="1" dirty="0">
                <a:solidFill>
                  <a:schemeClr val="tx1">
                    <a:lumMod val="95000"/>
                    <a:lumOff val="5000"/>
                  </a:schemeClr>
                </a:solidFill>
              </a:rPr>
              <a:t>na soulad zájmů</a:t>
            </a:r>
            <a:r>
              <a:rPr lang="cs-CZ" sz="2400" dirty="0">
                <a:solidFill>
                  <a:schemeClr val="tx1">
                    <a:lumMod val="95000"/>
                    <a:lumOff val="5000"/>
                  </a:schemeClr>
                </a:solidFill>
              </a:rPr>
              <a:t> soukromých se zájmy veřejnými? </a:t>
            </a:r>
            <a:endParaRPr lang="cs-CZ" sz="2400" dirty="0" smtClean="0">
              <a:solidFill>
                <a:schemeClr val="tx1">
                  <a:lumMod val="95000"/>
                  <a:lumOff val="5000"/>
                </a:schemeClr>
              </a:solidFill>
            </a:endParaRPr>
          </a:p>
          <a:p>
            <a:pPr marL="363538" indent="-363538" algn="just" eaLnBrk="1" hangingPunct="1">
              <a:spcBef>
                <a:spcPts val="1200"/>
              </a:spcBef>
              <a:spcAft>
                <a:spcPts val="1200"/>
              </a:spcAft>
              <a:defRPr/>
            </a:pPr>
            <a:r>
              <a:rPr lang="cs-CZ" sz="2400" dirty="0" smtClean="0">
                <a:solidFill>
                  <a:schemeClr val="tx1">
                    <a:lumMod val="95000"/>
                    <a:lumOff val="5000"/>
                  </a:schemeClr>
                </a:solidFill>
              </a:rPr>
              <a:t>………………</a:t>
            </a:r>
            <a:endParaRPr lang="cs-CZ" sz="2400" b="1" dirty="0" smtClean="0"/>
          </a:p>
          <a:p>
            <a:pPr marL="0" indent="0" eaLnBrk="1" hangingPunct="1">
              <a:spcBef>
                <a:spcPts val="1200"/>
              </a:spcBef>
              <a:spcAft>
                <a:spcPts val="1200"/>
              </a:spcAft>
              <a:buFont typeface="Arial" charset="0"/>
              <a:buNone/>
              <a:defRPr/>
            </a:pPr>
            <a:endParaRPr lang="cs-CZ" sz="2400" dirty="0"/>
          </a:p>
        </p:txBody>
      </p:sp>
      <p:sp>
        <p:nvSpPr>
          <p:cNvPr id="142340" name="Zástupný symbol pro číslo snímku 3"/>
          <p:cNvSpPr>
            <a:spLocks noGrp="1"/>
          </p:cNvSpPr>
          <p:nvPr>
            <p:ph type="sldNum" sz="quarter" idx="12"/>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ACCF2D52-8AF7-47A5-A35E-7296195470B3}" type="slidenum">
              <a:rPr lang="cs-CZ" smtClean="0">
                <a:latin typeface="Arial" charset="0"/>
                <a:cs typeface="Arial" charset="0"/>
              </a:rPr>
              <a:pPr fontAlgn="base">
                <a:spcBef>
                  <a:spcPct val="0"/>
                </a:spcBef>
                <a:spcAft>
                  <a:spcPct val="0"/>
                </a:spcAft>
              </a:pPr>
              <a:t>96</a:t>
            </a:fld>
            <a:endParaRPr lang="cs-CZ" smtClean="0">
              <a:latin typeface="Arial" charset="0"/>
              <a:cs typeface="Arial" charset="0"/>
            </a:endParaRPr>
          </a:p>
        </p:txBody>
      </p:sp>
    </p:spTree>
    <p:extLst>
      <p:ext uri="{BB962C8B-B14F-4D97-AF65-F5344CB8AC3E}">
        <p14:creationId xmlns:p14="http://schemas.microsoft.com/office/powerpoint/2010/main" val="4258306703"/>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Nadpis 1"/>
          <p:cNvSpPr>
            <a:spLocks noGrp="1"/>
          </p:cNvSpPr>
          <p:nvPr>
            <p:ph type="title"/>
          </p:nvPr>
        </p:nvSpPr>
        <p:spPr>
          <a:xfrm>
            <a:off x="714375" y="1785938"/>
            <a:ext cx="7972425" cy="500062"/>
          </a:xfrm>
        </p:spPr>
        <p:txBody>
          <a:bodyPr/>
          <a:lstStyle/>
          <a:p>
            <a:pPr eaLnBrk="1" hangingPunct="1"/>
            <a:r>
              <a:rPr lang="cs-CZ" sz="2400" dirty="0" smtClean="0">
                <a:solidFill>
                  <a:schemeClr val="bg1">
                    <a:lumMod val="50000"/>
                  </a:schemeClr>
                </a:solidFill>
                <a:latin typeface="Arial" charset="0"/>
                <a:cs typeface="Arial" charset="0"/>
              </a:rPr>
              <a:t>Užitečné odkazy </a:t>
            </a:r>
          </a:p>
        </p:txBody>
      </p:sp>
      <p:sp>
        <p:nvSpPr>
          <p:cNvPr id="3" name="Zástupný symbol pro obsah 2"/>
          <p:cNvSpPr>
            <a:spLocks noGrp="1"/>
          </p:cNvSpPr>
          <p:nvPr>
            <p:ph idx="1"/>
          </p:nvPr>
        </p:nvSpPr>
        <p:spPr>
          <a:xfrm>
            <a:off x="642938" y="2357438"/>
            <a:ext cx="7972425" cy="4500562"/>
          </a:xfrm>
        </p:spPr>
        <p:txBody>
          <a:bodyPr/>
          <a:lstStyle/>
          <a:p>
            <a:pPr marL="0" indent="0" eaLnBrk="1" hangingPunct="1">
              <a:spcBef>
                <a:spcPts val="300"/>
              </a:spcBef>
              <a:spcAft>
                <a:spcPts val="300"/>
              </a:spcAft>
              <a:buNone/>
              <a:defRPr/>
            </a:pPr>
            <a:r>
              <a:rPr lang="cs-CZ" sz="2000" b="1" dirty="0" smtClean="0"/>
              <a:t>Ministerstvo pro místní rozvoj ČR  </a:t>
            </a:r>
            <a:r>
              <a:rPr lang="cs-CZ" sz="2000" b="1" u="sng" dirty="0">
                <a:hlinkClick r:id="rId3"/>
              </a:rPr>
              <a:t>www.mmr.cz</a:t>
            </a:r>
            <a:r>
              <a:rPr lang="cs-CZ" sz="2000" dirty="0"/>
              <a:t>  </a:t>
            </a:r>
          </a:p>
          <a:p>
            <a:pPr marL="0" indent="0" eaLnBrk="1" hangingPunct="1">
              <a:spcBef>
                <a:spcPts val="300"/>
              </a:spcBef>
              <a:spcAft>
                <a:spcPts val="300"/>
              </a:spcAft>
              <a:buNone/>
              <a:defRPr/>
            </a:pPr>
            <a:r>
              <a:rPr lang="cs-CZ" sz="1600" u="sng" dirty="0">
                <a:solidFill>
                  <a:srgbClr val="0033CC"/>
                </a:solidFill>
              </a:rPr>
              <a:t>https://www.mmr.cz/cs/Ministerstvo/Stavebni-pravo/Stanoviska-a-metodiky/Stanoviska-odboru-uzemniho-planovani-MMR </a:t>
            </a:r>
          </a:p>
          <a:p>
            <a:pPr marL="0" indent="0" eaLnBrk="1" hangingPunct="1">
              <a:spcBef>
                <a:spcPts val="1200"/>
              </a:spcBef>
              <a:spcAft>
                <a:spcPts val="300"/>
              </a:spcAft>
              <a:buNone/>
              <a:defRPr/>
            </a:pPr>
            <a:r>
              <a:rPr lang="cs-CZ" sz="2000" b="1" dirty="0" smtClean="0"/>
              <a:t>Ústav územního rozvoje  </a:t>
            </a:r>
            <a:r>
              <a:rPr lang="cs-CZ" sz="2000" b="1" u="sng" dirty="0">
                <a:hlinkClick r:id="rId4"/>
              </a:rPr>
              <a:t>www.uur.cz</a:t>
            </a:r>
            <a:r>
              <a:rPr lang="cs-CZ" sz="2000" dirty="0"/>
              <a:t> </a:t>
            </a:r>
          </a:p>
          <a:p>
            <a:pPr marL="0" indent="0" eaLnBrk="1" hangingPunct="1">
              <a:spcBef>
                <a:spcPts val="300"/>
              </a:spcBef>
              <a:spcAft>
                <a:spcPts val="300"/>
              </a:spcAft>
              <a:buFont typeface="Arial" charset="0"/>
              <a:buNone/>
              <a:defRPr/>
            </a:pPr>
            <a:r>
              <a:rPr lang="cs-CZ" sz="1600" dirty="0" smtClean="0"/>
              <a:t>Portál územního plánování UUR   </a:t>
            </a:r>
            <a:r>
              <a:rPr lang="cs-CZ" sz="1600" u="sng" dirty="0" smtClean="0">
                <a:hlinkClick r:id="rId5"/>
              </a:rPr>
              <a:t>http://portal.uur.cz/</a:t>
            </a:r>
            <a:r>
              <a:rPr lang="cs-CZ" sz="1600" dirty="0" smtClean="0"/>
              <a:t> </a:t>
            </a:r>
          </a:p>
          <a:p>
            <a:pPr marL="0" indent="0" eaLnBrk="1" hangingPunct="1">
              <a:spcBef>
                <a:spcPts val="1200"/>
              </a:spcBef>
              <a:spcAft>
                <a:spcPts val="300"/>
              </a:spcAft>
              <a:buFont typeface="Arial" charset="0"/>
              <a:buNone/>
              <a:defRPr/>
            </a:pPr>
            <a:r>
              <a:rPr lang="cs-CZ" sz="1800" b="1" dirty="0" smtClean="0"/>
              <a:t>Ústecký kraj </a:t>
            </a:r>
            <a:r>
              <a:rPr lang="cs-CZ" sz="1800" b="1" dirty="0" smtClean="0">
                <a:hlinkClick r:id="rId6"/>
              </a:rPr>
              <a:t>www.kr-ustecky.cz</a:t>
            </a:r>
            <a:endParaRPr lang="cs-CZ" sz="1800" dirty="0" smtClean="0"/>
          </a:p>
          <a:p>
            <a:pPr marL="0" indent="0" eaLnBrk="1" hangingPunct="1">
              <a:spcBef>
                <a:spcPts val="300"/>
              </a:spcBef>
              <a:spcAft>
                <a:spcPts val="300"/>
              </a:spcAft>
              <a:buFont typeface="Arial" charset="0"/>
              <a:buNone/>
              <a:defRPr/>
            </a:pPr>
            <a:r>
              <a:rPr lang="cs-CZ" sz="1600" dirty="0" smtClean="0"/>
              <a:t>Geoportál Ústeckého kraje   </a:t>
            </a:r>
            <a:r>
              <a:rPr lang="cs-CZ" sz="1600" u="sng" dirty="0" smtClean="0">
                <a:hlinkClick r:id="rId7"/>
              </a:rPr>
              <a:t>http://geoportal.kr-ustecky.cz/gs/</a:t>
            </a:r>
            <a:r>
              <a:rPr lang="cs-CZ" sz="1600" dirty="0" smtClean="0"/>
              <a:t> </a:t>
            </a:r>
          </a:p>
          <a:p>
            <a:pPr marL="0" indent="0" eaLnBrk="1" hangingPunct="1">
              <a:spcBef>
                <a:spcPts val="300"/>
              </a:spcBef>
              <a:spcAft>
                <a:spcPts val="300"/>
              </a:spcAft>
              <a:buFont typeface="Arial" charset="0"/>
              <a:buNone/>
              <a:defRPr/>
            </a:pPr>
            <a:r>
              <a:rPr lang="cs-CZ" sz="1600" dirty="0" smtClean="0"/>
              <a:t>KÚ ÚK UPS      </a:t>
            </a:r>
            <a:r>
              <a:rPr lang="cs-CZ" sz="1600" u="sng" dirty="0" smtClean="0">
                <a:hlinkClick r:id="rId8"/>
              </a:rPr>
              <a:t>http://www.kr-ustecky.cz/uzemni-planovani/ms-204646/p1=204646</a:t>
            </a:r>
            <a:r>
              <a:rPr lang="cs-CZ" sz="1600" u="sng" dirty="0" smtClean="0"/>
              <a:t> </a:t>
            </a:r>
            <a:endParaRPr lang="cs-CZ" sz="1600" dirty="0" smtClean="0"/>
          </a:p>
          <a:p>
            <a:pPr marL="0" indent="0" eaLnBrk="1" hangingPunct="1">
              <a:spcBef>
                <a:spcPts val="1200"/>
              </a:spcBef>
              <a:spcAft>
                <a:spcPts val="300"/>
              </a:spcAft>
              <a:buFont typeface="Arial" charset="0"/>
              <a:buNone/>
              <a:defRPr/>
            </a:pPr>
            <a:r>
              <a:rPr lang="cs-CZ" sz="2000" b="1" dirty="0" smtClean="0"/>
              <a:t>Asociace pro urbanismus a územní plánování ČR </a:t>
            </a:r>
            <a:r>
              <a:rPr lang="cs-CZ" sz="1800" b="1" u="sng" dirty="0" smtClean="0">
                <a:hlinkClick r:id="rId9"/>
              </a:rPr>
              <a:t>www.urbanismus.cz</a:t>
            </a:r>
            <a:r>
              <a:rPr lang="cs-CZ" sz="1800" b="1" dirty="0" smtClean="0"/>
              <a:t> </a:t>
            </a:r>
            <a:endParaRPr lang="cs-CZ" sz="1800" dirty="0" smtClean="0"/>
          </a:p>
          <a:p>
            <a:pPr eaLnBrk="1" hangingPunct="1">
              <a:spcBef>
                <a:spcPts val="1200"/>
              </a:spcBef>
              <a:spcAft>
                <a:spcPts val="300"/>
              </a:spcAft>
              <a:buFont typeface="Arial" charset="0"/>
              <a:buNone/>
              <a:defRPr/>
            </a:pPr>
            <a:r>
              <a:rPr lang="cs-CZ" sz="2000" b="1" dirty="0" smtClean="0"/>
              <a:t>Česká komora architektů </a:t>
            </a:r>
            <a:r>
              <a:rPr lang="cs-CZ" sz="1800" b="1" u="sng" dirty="0" smtClean="0">
                <a:hlinkClick r:id="rId10"/>
              </a:rPr>
              <a:t>www.cka.cz</a:t>
            </a:r>
            <a:r>
              <a:rPr lang="cs-CZ" sz="1800" u="sng" dirty="0" smtClean="0"/>
              <a:t> </a:t>
            </a:r>
            <a:endParaRPr lang="cs-CZ" sz="1800" dirty="0"/>
          </a:p>
        </p:txBody>
      </p:sp>
      <p:sp>
        <p:nvSpPr>
          <p:cNvPr id="144388" name="Zástupný symbol pro číslo snímku 3"/>
          <p:cNvSpPr>
            <a:spLocks noGrp="1"/>
          </p:cNvSpPr>
          <p:nvPr>
            <p:ph type="sldNum" sz="quarter" idx="12"/>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C684D29-9953-4CE8-81F9-00A81C3350EE}" type="slidenum">
              <a:rPr lang="cs-CZ" smtClean="0">
                <a:latin typeface="Arial" charset="0"/>
                <a:cs typeface="Arial" charset="0"/>
              </a:rPr>
              <a:pPr fontAlgn="base">
                <a:spcBef>
                  <a:spcPct val="0"/>
                </a:spcBef>
                <a:spcAft>
                  <a:spcPct val="0"/>
                </a:spcAft>
              </a:pPr>
              <a:t>97</a:t>
            </a:fld>
            <a:endParaRPr lang="cs-CZ" smtClean="0">
              <a:latin typeface="Arial" charset="0"/>
              <a:cs typeface="Arial" charset="0"/>
            </a:endParaRPr>
          </a:p>
        </p:txBody>
      </p:sp>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p:cNvSpPr>
            <a:spLocks noGrp="1"/>
          </p:cNvSpPr>
          <p:nvPr>
            <p:ph type="sldNum" sz="quarter" idx="12"/>
          </p:nvPr>
        </p:nvSpPr>
        <p:spPr/>
        <p:txBody>
          <a:bodyPr/>
          <a:lstStyle/>
          <a:p>
            <a:pPr>
              <a:defRPr/>
            </a:pPr>
            <a:fld id="{5E57B1BC-0E22-4632-9504-FB6582CA5905}" type="slidenum">
              <a:rPr lang="cs-CZ" smtClean="0"/>
              <a:pPr>
                <a:defRPr/>
              </a:pPr>
              <a:t>98</a:t>
            </a:fld>
            <a:endParaRPr lang="cs-CZ" dirty="0"/>
          </a:p>
        </p:txBody>
      </p:sp>
      <p:pic>
        <p:nvPicPr>
          <p:cNvPr id="3" name="Obrázek 2"/>
          <p:cNvPicPr/>
          <p:nvPr/>
        </p:nvPicPr>
        <p:blipFill rotWithShape="1">
          <a:blip r:embed="rId3"/>
          <a:srcRect l="54155" r="2890" b="5333"/>
          <a:stretch/>
        </p:blipFill>
        <p:spPr bwMode="auto">
          <a:xfrm>
            <a:off x="0" y="27856"/>
            <a:ext cx="7544588" cy="4513183"/>
          </a:xfrm>
          <a:prstGeom prst="rect">
            <a:avLst/>
          </a:prstGeom>
          <a:ln>
            <a:noFill/>
          </a:ln>
          <a:extLst>
            <a:ext uri="{53640926-AAD7-44D8-BBD7-CCE9431645EC}">
              <a14:shadowObscured xmlns:a14="http://schemas.microsoft.com/office/drawing/2010/main"/>
            </a:ext>
          </a:extLst>
        </p:spPr>
      </p:pic>
      <p:pic>
        <p:nvPicPr>
          <p:cNvPr id="4" name="Obrázek 3"/>
          <p:cNvPicPr/>
          <p:nvPr/>
        </p:nvPicPr>
        <p:blipFill rotWithShape="1">
          <a:blip r:embed="rId4"/>
          <a:srcRect l="59700" t="17051" r="9958" b="5332"/>
          <a:stretch/>
        </p:blipFill>
        <p:spPr bwMode="auto">
          <a:xfrm>
            <a:off x="2267744" y="1557932"/>
            <a:ext cx="6876256" cy="5300067"/>
          </a:xfrm>
          <a:prstGeom prst="rect">
            <a:avLst/>
          </a:prstGeom>
          <a:ln>
            <a:noFill/>
          </a:ln>
          <a:extLst>
            <a:ext uri="{53640926-AAD7-44D8-BBD7-CCE9431645EC}">
              <a14:shadowObscured xmlns:a14="http://schemas.microsoft.com/office/drawing/2010/main"/>
            </a:ext>
          </a:extLst>
        </p:spPr>
      </p:pic>
      <p:sp>
        <p:nvSpPr>
          <p:cNvPr id="6" name="TextovéPole 5"/>
          <p:cNvSpPr txBox="1"/>
          <p:nvPr/>
        </p:nvSpPr>
        <p:spPr>
          <a:xfrm>
            <a:off x="6084168" y="445347"/>
            <a:ext cx="3240360" cy="646331"/>
          </a:xfrm>
          <a:prstGeom prst="rect">
            <a:avLst/>
          </a:prstGeom>
          <a:noFill/>
        </p:spPr>
        <p:txBody>
          <a:bodyPr wrap="square" rtlCol="0">
            <a:spAutoFit/>
          </a:bodyPr>
          <a:lstStyle/>
          <a:p>
            <a:r>
              <a:rPr lang="cs-CZ" sz="3600" b="1" dirty="0" smtClean="0">
                <a:hlinkClick r:id="rId5"/>
              </a:rPr>
              <a:t>www.mmr.cz</a:t>
            </a:r>
            <a:endParaRPr lang="cs-CZ" sz="3600" b="1" dirty="0"/>
          </a:p>
        </p:txBody>
      </p:sp>
      <p:sp>
        <p:nvSpPr>
          <p:cNvPr id="7" name="TextovéPole 6"/>
          <p:cNvSpPr txBox="1"/>
          <p:nvPr/>
        </p:nvSpPr>
        <p:spPr>
          <a:xfrm>
            <a:off x="971600" y="5857135"/>
            <a:ext cx="3024336" cy="646331"/>
          </a:xfrm>
          <a:prstGeom prst="rect">
            <a:avLst/>
          </a:prstGeom>
          <a:noFill/>
        </p:spPr>
        <p:txBody>
          <a:bodyPr wrap="square" rtlCol="0">
            <a:spAutoFit/>
          </a:bodyPr>
          <a:lstStyle/>
          <a:p>
            <a:r>
              <a:rPr lang="cs-CZ" sz="3600" b="1" dirty="0">
                <a:hlinkClick r:id="rId6"/>
              </a:rPr>
              <a:t>www.uur.cz</a:t>
            </a:r>
            <a:endParaRPr lang="cs-CZ" sz="3600" b="1" dirty="0"/>
          </a:p>
        </p:txBody>
      </p:sp>
    </p:spTree>
    <p:extLst>
      <p:ext uri="{BB962C8B-B14F-4D97-AF65-F5344CB8AC3E}">
        <p14:creationId xmlns:p14="http://schemas.microsoft.com/office/powerpoint/2010/main" val="2626020579"/>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Nadpis 1"/>
          <p:cNvSpPr>
            <a:spLocks noGrp="1"/>
          </p:cNvSpPr>
          <p:nvPr>
            <p:ph type="ctrTitle"/>
          </p:nvPr>
        </p:nvSpPr>
        <p:spPr>
          <a:xfrm>
            <a:off x="714375" y="2130425"/>
            <a:ext cx="8001000" cy="1470025"/>
          </a:xfrm>
        </p:spPr>
        <p:txBody>
          <a:bodyPr/>
          <a:lstStyle/>
          <a:p>
            <a:pPr eaLnBrk="1" hangingPunct="1"/>
            <a:r>
              <a:rPr lang="cs-CZ" smtClean="0">
                <a:latin typeface="Arial" charset="0"/>
                <a:cs typeface="Arial" charset="0"/>
              </a:rPr>
              <a:t>Děkuji Vám za pozornost </a:t>
            </a:r>
          </a:p>
        </p:txBody>
      </p:sp>
      <p:sp>
        <p:nvSpPr>
          <p:cNvPr id="3" name="Podnadpis 2"/>
          <p:cNvSpPr>
            <a:spLocks noGrp="1"/>
          </p:cNvSpPr>
          <p:nvPr>
            <p:ph type="subTitle" idx="1"/>
          </p:nvPr>
        </p:nvSpPr>
        <p:spPr>
          <a:xfrm>
            <a:off x="714375" y="3886200"/>
            <a:ext cx="8001000" cy="1752600"/>
          </a:xfrm>
        </p:spPr>
        <p:txBody>
          <a:bodyPr/>
          <a:lstStyle/>
          <a:p>
            <a:pPr eaLnBrk="1" hangingPunct="1">
              <a:defRPr/>
            </a:pPr>
            <a:r>
              <a:rPr lang="cs-CZ" b="1" dirty="0" smtClean="0">
                <a:solidFill>
                  <a:schemeClr val="tx1"/>
                </a:solidFill>
              </a:rPr>
              <a:t>Pavel Šťovíček </a:t>
            </a:r>
          </a:p>
          <a:p>
            <a:pPr eaLnBrk="1" hangingPunct="1">
              <a:defRPr/>
            </a:pPr>
            <a:r>
              <a:rPr lang="cs-CZ" sz="2400" dirty="0" err="1" smtClean="0">
                <a:solidFill>
                  <a:schemeClr val="tx1"/>
                </a:solidFill>
                <a:hlinkClick r:id="rId3"/>
              </a:rPr>
              <a:t>stovicek.p</a:t>
            </a:r>
            <a:r>
              <a:rPr lang="cs-CZ" sz="2400" dirty="0" smtClean="0">
                <a:solidFill>
                  <a:schemeClr val="tx1"/>
                </a:solidFill>
                <a:hlinkClick r:id="rId3"/>
              </a:rPr>
              <a:t>@</a:t>
            </a:r>
            <a:r>
              <a:rPr lang="cs-CZ" sz="2400" dirty="0" err="1" smtClean="0">
                <a:solidFill>
                  <a:schemeClr val="tx1"/>
                </a:solidFill>
                <a:hlinkClick r:id="rId3"/>
              </a:rPr>
              <a:t>kr</a:t>
            </a:r>
            <a:r>
              <a:rPr lang="cs-CZ" sz="2400" dirty="0" smtClean="0">
                <a:solidFill>
                  <a:schemeClr val="tx1"/>
                </a:solidFill>
                <a:hlinkClick r:id="rId3"/>
              </a:rPr>
              <a:t>-</a:t>
            </a:r>
            <a:r>
              <a:rPr lang="cs-CZ" sz="2400" dirty="0" err="1" smtClean="0">
                <a:solidFill>
                  <a:schemeClr val="tx1"/>
                </a:solidFill>
                <a:hlinkClick r:id="rId3"/>
              </a:rPr>
              <a:t>ustecky.cz</a:t>
            </a:r>
            <a:endParaRPr lang="cs-CZ" sz="2400" dirty="0" smtClean="0">
              <a:solidFill>
                <a:schemeClr val="tx1"/>
              </a:solidFill>
            </a:endParaRPr>
          </a:p>
          <a:p>
            <a:pPr eaLnBrk="1" hangingPunct="1">
              <a:defRPr/>
            </a:pPr>
            <a:r>
              <a:rPr lang="cs-CZ" sz="2400" dirty="0" smtClean="0">
                <a:solidFill>
                  <a:schemeClr val="tx1"/>
                </a:solidFill>
              </a:rPr>
              <a:t>tel. 475 657 502</a:t>
            </a:r>
          </a:p>
          <a:p>
            <a:pPr eaLnBrk="1" hangingPunct="1">
              <a:defRPr/>
            </a:pPr>
            <a:endParaRPr lang="cs-CZ" b="1" dirty="0" smtClean="0">
              <a:solidFill>
                <a:schemeClr val="tx1"/>
              </a:solidFill>
            </a:endParaRPr>
          </a:p>
          <a:p>
            <a:pPr eaLnBrk="1" hangingPunct="1">
              <a:defRPr/>
            </a:pPr>
            <a:endParaRPr lang="cs-CZ" dirty="0">
              <a:solidFill>
                <a:schemeClr val="tx1"/>
              </a:solidFill>
            </a:endParaRPr>
          </a:p>
        </p:txBody>
      </p:sp>
      <p:sp>
        <p:nvSpPr>
          <p:cNvPr id="145412" name="Zástupný symbol pro číslo snímku 3"/>
          <p:cNvSpPr>
            <a:spLocks noGrp="1"/>
          </p:cNvSpPr>
          <p:nvPr>
            <p:ph type="sldNum" sz="quarter" idx="12"/>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EDEF5E26-6446-4137-8927-96FB95286624}" type="slidenum">
              <a:rPr lang="cs-CZ" smtClean="0">
                <a:latin typeface="Arial" charset="0"/>
                <a:cs typeface="Arial" charset="0"/>
              </a:rPr>
              <a:pPr fontAlgn="base">
                <a:spcBef>
                  <a:spcPct val="0"/>
                </a:spcBef>
                <a:spcAft>
                  <a:spcPct val="0"/>
                </a:spcAft>
              </a:pPr>
              <a:t>99</a:t>
            </a:fld>
            <a:endParaRPr lang="cs-CZ" smtClean="0">
              <a:latin typeface="Arial" charset="0"/>
              <a:cs typeface="Arial" charset="0"/>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Motiv sady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Motiv sady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Motiv sady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documentManagement>
    <Vnit_x0159_n_x00ed__x0020_p_x0159_edpis xmlns="2d632ede-d24e-494b-b407-b19ccbe77e6c" xsi:nil="true"/>
    <Pozn_x00e1_mka xmlns="2d632ede-d24e-494b-b407-b19ccbe77e6c" xsi:nil="true"/>
    <Typ_x0020_formul_x00e1__x0159_e xmlns="2d632ede-d24e-494b-b407-b19ccbe77e6c">Powerpoint prezentace</Typ_x0020_formul_x00e1__x0159_e>
  </documentManagement>
</p:properties>
</file>

<file path=customXml/item2.xml><?xml version="1.0" encoding="utf-8"?>
<ct:contentTypeSchema xmlns:ct="http://schemas.microsoft.com/office/2006/metadata/contentType" xmlns:ma="http://schemas.microsoft.com/office/2006/metadata/properties/metaAttributes" ct:_="" ma:_="" ma:contentTypeName="Dokument" ma:contentTypeID="0x010100C2AC8A32A294A24D92A111A87B178C33" ma:contentTypeVersion="8" ma:contentTypeDescription="Vytvoří nový dokument" ma:contentTypeScope="" ma:versionID="2c2d495ce2e96be08558f88c3d209193">
  <xsd:schema xmlns:xsd="http://www.w3.org/2001/XMLSchema" xmlns:xs="http://www.w3.org/2001/XMLSchema" xmlns:p="http://schemas.microsoft.com/office/2006/metadata/properties" xmlns:ns2="2d632ede-d24e-494b-b407-b19ccbe77e6c" targetNamespace="http://schemas.microsoft.com/office/2006/metadata/properties" ma:root="true" ma:fieldsID="bdad6afa7a074953918e3d9ae465010e" ns2:_="">
    <xsd:import namespace="2d632ede-d24e-494b-b407-b19ccbe77e6c"/>
    <xsd:element name="properties">
      <xsd:complexType>
        <xsd:sequence>
          <xsd:element name="documentManagement">
            <xsd:complexType>
              <xsd:all>
                <xsd:element ref="ns2:Typ_x0020_formul_x00e1__x0159_e" minOccurs="0"/>
                <xsd:element ref="ns2:Pozn_x00e1_mka" minOccurs="0"/>
                <xsd:element ref="ns2:Vnit_x0159_n_x00ed__x0020_p_x0159_edpi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d632ede-d24e-494b-b407-b19ccbe77e6c" elementFormDefault="qualified">
    <xsd:import namespace="http://schemas.microsoft.com/office/2006/documentManagement/types"/>
    <xsd:import namespace="http://schemas.microsoft.com/office/infopath/2007/PartnerControls"/>
    <xsd:element name="Typ_x0020_formul_x00e1__x0159_e" ma:index="8" nillable="true" ma:displayName="Typ formuláře" ma:internalName="Typ_x0020_formul_x00e1__x0159_e">
      <xsd:simpleType>
        <xsd:restriction base="dms:Choice">
          <xsd:enumeration value="Symboly Ústeckého kraje"/>
          <xsd:enumeration value="Vzory smluv"/>
          <xsd:enumeration value="Personální"/>
          <xsd:enumeration value="Veřejné zakázky nedosahující 250 tis. ‎Kč bez DPH"/>
          <xsd:enumeration value="Šablony logomanuálu"/>
          <xsd:enumeration value="Veřejné zakázky od 1 mil. Kč nedosahující 3 mil. Kč bez DPH stavební práce"/>
          <xsd:enumeration value="Veřejné zakázky – Zjednodušené podlimitní řízení"/>
          <xsd:enumeration value="Zřizovací listiny"/>
          <xsd:enumeration value="Kontrolní činnost"/>
          <xsd:enumeration value="Powerpoint prezentace"/>
          <xsd:enumeration value="Veřejné zakázky od 250 tis. Kč nedosahující 1 mil. ‎Kč bez DPH"/>
          <xsd:enumeration value="Služební cesty"/>
          <xsd:enumeration value="Ekonomická činnost"/>
          <xsd:enumeration value="Rada a zastupitelstvo"/>
          <xsd:enumeration value="Archivace a skartace"/>
          <xsd:enumeration value="Správní řád"/>
          <xsd:enumeration value="Plná moc, pověření, zmocnění"/>
          <xsd:enumeration value="Jmenovky a vizitky"/>
          <xsd:enumeration value="Ostatní - nezařazené"/>
          <xsd:enumeration value="Nákup"/>
          <xsd:enumeration value="Veřejné zakázky od 1 mil.Kč nedosahující 2 mil.Kč (dodávky, služby), od 3 mil.Kč nedosahující 6 mil.Kč (stavební práce) ‎"/>
          <xsd:enumeration value="Veřejné zakázky od 250 tis.Kč nedosahující 1 mil.Kč (dodávky, služby), od 250 tis.Kč nedosahující 3 mil.Kč (stavební práce)"/>
          <xsd:enumeration value="Veřejné zakázky od 1 mil.Kč nedosahující 2 mil.Kč (dodávky, služby), od 3 mil.Kč nedosahující 6 mil.Kč (stavební práce)"/>
        </xsd:restriction>
      </xsd:simpleType>
    </xsd:element>
    <xsd:element name="Pozn_x00e1_mka" ma:index="9" nillable="true" ma:displayName="Poznámka" ma:internalName="Pozn_x00e1_mka">
      <xsd:simpleType>
        <xsd:restriction base="dms:Note">
          <xsd:maxLength value="255"/>
        </xsd:restriction>
      </xsd:simpleType>
    </xsd:element>
    <xsd:element name="Vnit_x0159_n_x00ed__x0020_p_x0159_edpis" ma:index="10" nillable="true" ma:displayName="Vnitřní předpis" ma:list="{90dd1e70-125a-4334-99db-a2a6450ed166}" ma:internalName="Vnit_x0159_n_x00ed__x0020_p_x0159_edpis" ma:showField="_x010c__x00ed_slo_x0020_p_x0159_">
      <xsd:simpleType>
        <xsd:restriction base="dms:Lookup"/>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 obsahu"/>
        <xsd:element ref="dc:title" minOccurs="0" maxOccurs="1" ma:index="4" ma:displayName="Nadpis"/>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LongProperties xmlns="http://schemas.microsoft.com/office/2006/metadata/longProperties"/>
</file>

<file path=customXml/itemProps1.xml><?xml version="1.0" encoding="utf-8"?>
<ds:datastoreItem xmlns:ds="http://schemas.openxmlformats.org/officeDocument/2006/customXml" ds:itemID="{A803F3D1-39FA-4991-9EFB-CC4658341FB8}">
  <ds:schemaRefs>
    <ds:schemaRef ds:uri="http://www.w3.org/XML/1998/namespace"/>
    <ds:schemaRef ds:uri="http://purl.org/dc/dcmitype/"/>
    <ds:schemaRef ds:uri="http://schemas.microsoft.com/office/2006/documentManagement/types"/>
    <ds:schemaRef ds:uri="http://schemas.microsoft.com/office/infopath/2007/PartnerControls"/>
    <ds:schemaRef ds:uri="2d632ede-d24e-494b-b407-b19ccbe77e6c"/>
    <ds:schemaRef ds:uri="http://purl.org/dc/elements/1.1/"/>
    <ds:schemaRef ds:uri="http://purl.org/dc/terms/"/>
    <ds:schemaRef ds:uri="http://schemas.openxmlformats.org/package/2006/metadata/core-properties"/>
    <ds:schemaRef ds:uri="http://schemas.microsoft.com/office/2006/metadata/properties"/>
  </ds:schemaRefs>
</ds:datastoreItem>
</file>

<file path=customXml/itemProps2.xml><?xml version="1.0" encoding="utf-8"?>
<ds:datastoreItem xmlns:ds="http://schemas.openxmlformats.org/officeDocument/2006/customXml" ds:itemID="{1C514E30-E7E0-492C-8687-7238C099717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d632ede-d24e-494b-b407-b19ccbe77e6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ACDF5275-7A60-4857-B4E8-2DD894D6A3BA}">
  <ds:schemaRefs>
    <ds:schemaRef ds:uri="http://schemas.microsoft.com/sharepoint/v3/contenttype/forms"/>
  </ds:schemaRefs>
</ds:datastoreItem>
</file>

<file path=customXml/itemProps4.xml><?xml version="1.0" encoding="utf-8"?>
<ds:datastoreItem xmlns:ds="http://schemas.openxmlformats.org/officeDocument/2006/customXml" ds:itemID="{47DEEB29-E310-4A8B-8987-DAE6AD2FEADD}">
  <ds:schemaRefs>
    <ds:schemaRef ds:uri="http://schemas.microsoft.com/office/2006/metadata/longProperties"/>
  </ds:schemaRefs>
</ds:datastoreItem>
</file>

<file path=docProps/app.xml><?xml version="1.0" encoding="utf-8"?>
<Properties xmlns="http://schemas.openxmlformats.org/officeDocument/2006/extended-properties" xmlns:vt="http://schemas.openxmlformats.org/officeDocument/2006/docPropsVTypes">
  <Template/>
  <TotalTime>4728</TotalTime>
  <Words>5050</Words>
  <Application>Microsoft Office PowerPoint</Application>
  <PresentationFormat>Předvádění na obrazovce (4:3)</PresentationFormat>
  <Paragraphs>933</Paragraphs>
  <Slides>99</Slides>
  <Notes>98</Notes>
  <HiddenSlides>0</HiddenSlides>
  <MMClips>0</MMClips>
  <ScaleCrop>false</ScaleCrop>
  <HeadingPairs>
    <vt:vector size="8" baseType="variant">
      <vt:variant>
        <vt:lpstr>Použitá písma</vt:lpstr>
      </vt:variant>
      <vt:variant>
        <vt:i4>6</vt:i4>
      </vt:variant>
      <vt:variant>
        <vt:lpstr>Motiv</vt:lpstr>
      </vt:variant>
      <vt:variant>
        <vt:i4>1</vt:i4>
      </vt:variant>
      <vt:variant>
        <vt:lpstr>Vložené servery OLE</vt:lpstr>
      </vt:variant>
      <vt:variant>
        <vt:i4>2</vt:i4>
      </vt:variant>
      <vt:variant>
        <vt:lpstr>Nadpisy snímků</vt:lpstr>
      </vt:variant>
      <vt:variant>
        <vt:i4>99</vt:i4>
      </vt:variant>
    </vt:vector>
  </HeadingPairs>
  <TitlesOfParts>
    <vt:vector size="108" baseType="lpstr">
      <vt:lpstr>Arial Unicode MS</vt:lpstr>
      <vt:lpstr>宋体</vt:lpstr>
      <vt:lpstr>Arial</vt:lpstr>
      <vt:lpstr>Arial Narrow</vt:lpstr>
      <vt:lpstr>Calibri</vt:lpstr>
      <vt:lpstr>Times New Roman</vt:lpstr>
      <vt:lpstr>Motiv sady Office</vt:lpstr>
      <vt:lpstr>Acrobat Document</vt:lpstr>
      <vt:lpstr>Adobe Acrobat Document</vt:lpstr>
      <vt:lpstr>Prezentace aplikace PowerPoint</vt:lpstr>
      <vt:lpstr>Prezentace aplikace PowerPoint</vt:lpstr>
      <vt:lpstr>Prezentace aplikace PowerPoint</vt:lpstr>
      <vt:lpstr>1) Úvod, legislativa územního plánování </vt:lpstr>
      <vt:lpstr>Definice územního plánování </vt:lpstr>
      <vt:lpstr>Definice územního plánování  </vt:lpstr>
      <vt:lpstr> Úvodem – Ústecký kraj  </vt:lpstr>
      <vt:lpstr>Výkon veřejné správy</vt:lpstr>
      <vt:lpstr> Legislativní rámec ÚP  </vt:lpstr>
      <vt:lpstr> Legislativní rámec ÚP  </vt:lpstr>
      <vt:lpstr> Legislativní rámec ÚP  </vt:lpstr>
      <vt:lpstr>V legislativním rámci řešíme….. </vt:lpstr>
      <vt:lpstr>Prezentace aplikace PowerPoint</vt:lpstr>
      <vt:lpstr>Prezentace aplikace PowerPoint</vt:lpstr>
      <vt:lpstr>V legislativním rámci ÚP řešíme ……</vt:lpstr>
      <vt:lpstr>Působnost ve věcech ÚP (§ 5 – 17 SZ)</vt:lpstr>
      <vt:lpstr>Působnost ve věcech ÚP</vt:lpstr>
      <vt:lpstr>Působnost ve věcech ÚP</vt:lpstr>
      <vt:lpstr>Působnost ve věcech ÚP</vt:lpstr>
      <vt:lpstr>Výkon veřejné správy na úseku ÚP </vt:lpstr>
      <vt:lpstr>Výkon veřejné správy na úseku ÚP </vt:lpstr>
      <vt:lpstr>Výkon veřejné správy na úseku ÚP </vt:lpstr>
      <vt:lpstr>Výkon veřejné správy na úseku ÚP </vt:lpstr>
      <vt:lpstr>Výkon veřejné správy na úseku ÚP </vt:lpstr>
      <vt:lpstr>Výkon veřejné správy na úseku ÚP </vt:lpstr>
      <vt:lpstr>Výkon veřejné správy – zastupitelstvo obce</vt:lpstr>
      <vt:lpstr>Výkon veřejné správy – zastupitelstvo obce</vt:lpstr>
      <vt:lpstr>Výkon veřejné správy – rada obce</vt:lpstr>
      <vt:lpstr>Výkon veřejné správy - postavení starosty v ÚP  </vt:lpstr>
      <vt:lpstr>Tým pro územně plánovací činnost obce, resp. pořizování</vt:lpstr>
      <vt:lpstr>Tým pro pořizování ÚP - pořizovatel </vt:lpstr>
      <vt:lpstr>Tým pro pořizování ÚP - pořizovatel </vt:lpstr>
      <vt:lpstr>Tým pro pořizování ÚP - určený zastupitel </vt:lpstr>
      <vt:lpstr>Tým pro pořizování ÚP – úkoly pro tým 2 </vt:lpstr>
      <vt:lpstr>Tým pro pořizování ÚP - projektant </vt:lpstr>
      <vt:lpstr>Tým pro pořizování ÚP - projektant </vt:lpstr>
      <vt:lpstr>Výběr projektanta ÚP </vt:lpstr>
      <vt:lpstr>V legislativním rámci ÚP řešíme …. </vt:lpstr>
      <vt:lpstr>Nástroje  ÚP</vt:lpstr>
      <vt:lpstr>Územně analytické podklady - ÚAP</vt:lpstr>
      <vt:lpstr>Územně analytické podklady - ÚAP</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Územní studie (ÚS)</vt:lpstr>
      <vt:lpstr>Územní studie (ÚS)</vt:lpstr>
      <vt:lpstr>Prezentace aplikace PowerPoint</vt:lpstr>
      <vt:lpstr>Prezentace aplikace PowerPoint</vt:lpstr>
      <vt:lpstr>Hierarchie PÚR – územně plánovací dokumentace </vt:lpstr>
      <vt:lpstr>Politika územního rozvoje - PÚR</vt:lpstr>
      <vt:lpstr>Politika územního rozvoje - PÚR</vt:lpstr>
      <vt:lpstr>Prezentace aplikace PowerPoint</vt:lpstr>
      <vt:lpstr>Prezentace aplikace PowerPoint</vt:lpstr>
      <vt:lpstr>Prezentace aplikace PowerPoint</vt:lpstr>
      <vt:lpstr>Prezentace aplikace PowerPoint</vt:lpstr>
      <vt:lpstr>Zásady územního rozvoje - ZÚR</vt:lpstr>
      <vt:lpstr>Zásady územního rozvoje - ZÚR</vt:lpstr>
      <vt:lpstr>Zásady územního rozvoje - ZÚR</vt:lpstr>
      <vt:lpstr>Prezentace aplikace PowerPoint</vt:lpstr>
      <vt:lpstr>Prezentace aplikace PowerPoint</vt:lpstr>
      <vt:lpstr>Prezentace aplikace PowerPoint</vt:lpstr>
      <vt:lpstr>Územní plán - ÚP </vt:lpstr>
      <vt:lpstr>Územní plán - ÚP </vt:lpstr>
      <vt:lpstr>Územní plán - ÚP </vt:lpstr>
      <vt:lpstr>Územní plán - ÚP </vt:lpstr>
      <vt:lpstr>Územní plán - ÚP </vt:lpstr>
      <vt:lpstr>Územní plán - ÚP</vt:lpstr>
      <vt:lpstr>Změny ÚP</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Regulační plán ( RP)</vt:lpstr>
      <vt:lpstr>Regulační plán ( RP)</vt:lpstr>
      <vt:lpstr>Regulační plán ( RP)</vt:lpstr>
      <vt:lpstr>Prezentace aplikace PowerPoint</vt:lpstr>
      <vt:lpstr>Prezentace aplikace PowerPoint</vt:lpstr>
      <vt:lpstr>Obecná ustanovení a společné postupy v územním plánování </vt:lpstr>
      <vt:lpstr>Náhrady za změnu v území § 102 SZ</vt:lpstr>
      <vt:lpstr>Náhrady za změnu v území § 102 SZ</vt:lpstr>
      <vt:lpstr>Evidence územně plánovací činnosti, ukládání písemností a nahlížení do nich </vt:lpstr>
      <vt:lpstr>Prezentace aplikace PowerPoint</vt:lpstr>
      <vt:lpstr>Výkon veřejné správy</vt:lpstr>
      <vt:lpstr>Výkon veřejné správy</vt:lpstr>
      <vt:lpstr>Výkon veřejné správy</vt:lpstr>
      <vt:lpstr>Proč mít územní plán? </vt:lpstr>
      <vt:lpstr>Ilustrační schéma vazeb </vt:lpstr>
      <vt:lpstr>Prezentace aplikace PowerPoint</vt:lpstr>
      <vt:lpstr>Jak je na tom Vaše obec, Vaše město? Kladete si otázky?</vt:lpstr>
      <vt:lpstr>Jak je na tom Vaše obec, Vaše město? Kladete si otázky?</vt:lpstr>
      <vt:lpstr>Užitečné odkazy </vt:lpstr>
      <vt:lpstr>Prezentace aplikace PowerPoint</vt:lpstr>
      <vt:lpstr>Děkuji Vám za pozornost </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Snímek 1</dc:title>
  <dc:creator>Jakub Žídek</dc:creator>
  <cp:lastModifiedBy>Šťovíček Pavel</cp:lastModifiedBy>
  <cp:revision>553</cp:revision>
  <dcterms:created xsi:type="dcterms:W3CDTF">2009-03-16T23:21:44Z</dcterms:created>
  <dcterms:modified xsi:type="dcterms:W3CDTF">2019-04-08T06:18:06Z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rder">
    <vt:lpwstr>64500.0000000000</vt:lpwstr>
  </property>
</Properties>
</file>