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handoutMasterIdLst>
    <p:handoutMasterId r:id="rId16"/>
  </p:handoutMasterIdLst>
  <p:sldIdLst>
    <p:sldId id="350" r:id="rId3"/>
    <p:sldId id="529" r:id="rId4"/>
    <p:sldId id="525" r:id="rId5"/>
    <p:sldId id="526" r:id="rId6"/>
    <p:sldId id="533" r:id="rId7"/>
    <p:sldId id="516" r:id="rId8"/>
    <p:sldId id="513" r:id="rId9"/>
    <p:sldId id="528" r:id="rId10"/>
    <p:sldId id="530" r:id="rId11"/>
    <p:sldId id="532" r:id="rId12"/>
    <p:sldId id="531" r:id="rId13"/>
    <p:sldId id="527" r:id="rId1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2060"/>
    <a:srgbClr val="ECF5E1"/>
    <a:srgbClr val="375D67"/>
    <a:srgbClr val="FFFFCC"/>
    <a:srgbClr val="DDBB6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809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2762"/>
    </p:cViewPr>
  </p:sorterViewPr>
  <p:notesViewPr>
    <p:cSldViewPr>
      <p:cViewPr varScale="1">
        <p:scale>
          <a:sx n="64" d="100"/>
          <a:sy n="64" d="100"/>
        </p:scale>
        <p:origin x="-3396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F988FA4B-BBB1-4AC9-96F1-A321F22F1494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23136CA-E941-4AB2-90AC-52941C599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563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C4C383D-BE18-4CD2-8B1E-781DB558B968}" type="datetimeFigureOut">
              <a:rPr lang="cs-CZ" smtClean="0"/>
              <a:pPr/>
              <a:t>24.11.2022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D6992E7-C533-48C0-AE35-F83DBE0428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42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71604" y="2130425"/>
            <a:ext cx="71438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1604" y="3886200"/>
            <a:ext cx="7143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4BBB7-2881-4972-8E41-081E42553842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prstClr val="white"/>
                </a:solidFill>
              </a:rPr>
              <a:t>Téma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0CEFD-FD5B-408C-B1F6-47D5B4DF82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389902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212B-CD37-4325-B29C-2FC52D5E6FC7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prstClr val="white"/>
                </a:solidFill>
              </a:rPr>
              <a:t>Téma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77049-DE8D-4FFD-943E-2D35E43F54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292888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928802"/>
            <a:ext cx="2057400" cy="4197361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43042" y="1928802"/>
            <a:ext cx="4833958" cy="4197361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D538C-9145-4E32-8C8E-10F33711881C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prstClr val="white"/>
                </a:solidFill>
              </a:rPr>
              <a:t>Téma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A9F76-DD1F-44B7-9189-8B60C3C693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466170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71604" y="2130425"/>
            <a:ext cx="71438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1604" y="3886200"/>
            <a:ext cx="7143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B0A27-BFB7-4402-A024-EFC8D99228D3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1399-01E3-4F88-8F52-17DA885CEC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306838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28D3-2B64-4B7A-98D9-119D45D5EC7F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B928-9D77-445B-8846-28EDE76D82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616452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1603" y="4406900"/>
            <a:ext cx="71438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71603" y="2906713"/>
            <a:ext cx="71438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6690-7FDE-4A7B-8D5C-FF1A7F9D578E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0A80-194E-475C-9BDD-DD6C5A6598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108369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71604" y="3214686"/>
            <a:ext cx="3500462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14942" y="3214686"/>
            <a:ext cx="3471858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65B3-CE49-45C4-8C2E-9E6EE7616A00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04CA1-6207-43EC-8193-743E153348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733303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71604" y="3214686"/>
            <a:ext cx="3500462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71604" y="4000503"/>
            <a:ext cx="3500462" cy="212565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14942" y="3214686"/>
            <a:ext cx="347185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14942" y="4000503"/>
            <a:ext cx="3471858" cy="212565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224D4-743B-4404-8B76-BBFA9FCB2FDF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935D-244F-4DAA-97A3-B272DF351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26045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3AA54-C586-4484-9A3E-C686CD8E5863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008B-8E85-45E1-9EF3-0CD6B8FA89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492715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A9C1-4A56-4753-A8B2-02D1316CFC8B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D7216-80E8-4F20-95F7-D9E48DA7C7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188582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8639" y="1928802"/>
            <a:ext cx="285048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3438" y="1928802"/>
            <a:ext cx="4043362" cy="41973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78639" y="3286124"/>
            <a:ext cx="2850486" cy="28400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4DCDC-A487-4C8F-88A1-CC17883E9DB9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A896E-DE36-4486-ACE4-8FBAE7459D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41029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DC71B-A91A-4535-8C64-4EE060124CD1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prstClr val="white"/>
                </a:solidFill>
              </a:rPr>
              <a:t>Téma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1020D-242F-4B5F-948F-3E632F22EF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519924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8638" y="4800600"/>
            <a:ext cx="713676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78638" y="1928801"/>
            <a:ext cx="7136766" cy="279877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78638" y="5367338"/>
            <a:ext cx="71367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44A3A-2614-4EA8-9194-5C97D0203BF1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7E81C-5DFE-4A2D-9DC1-6889A5DA0A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010646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89E4-3837-4551-8559-478AE66DB52F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C911-0F42-423B-BB24-5E2B654D2C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724648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928802"/>
            <a:ext cx="2057400" cy="4197361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43042" y="1928802"/>
            <a:ext cx="4833958" cy="4197361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0AD8-D08A-4951-9D2A-C930B1295438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ACA8E-1111-4F93-AD09-A9E5EF8E09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212596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1603" y="4406900"/>
            <a:ext cx="71438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71603" y="2906713"/>
            <a:ext cx="71438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CC62-AFE0-4585-90CE-D3D00A8E8D36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prstClr val="white"/>
                </a:solidFill>
              </a:rPr>
              <a:t>Téma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08900-C5EF-42EC-ABAE-06569E7865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77648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71604" y="3214686"/>
            <a:ext cx="3500462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14942" y="3214686"/>
            <a:ext cx="3471858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B0664-2AEA-4287-9413-2F6DD47BECFF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prstClr val="white"/>
                </a:solidFill>
              </a:rPr>
              <a:t>Téma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1B82C-FF2A-4EE6-854C-8D4A00D66B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75572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71604" y="3214686"/>
            <a:ext cx="3500462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71604" y="4000503"/>
            <a:ext cx="3500462" cy="212565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14942" y="3214686"/>
            <a:ext cx="347185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14942" y="4000503"/>
            <a:ext cx="3471858" cy="212565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CA992-0219-43BF-9B39-218610B05C50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prstClr val="white"/>
                </a:solidFill>
              </a:rPr>
              <a:t>Téma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FC7F3-9704-4DBD-9F5B-2D4D8064C9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087792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59322-BF70-4E56-AAB1-4A4BFA0CB043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prstClr val="white"/>
                </a:solidFill>
              </a:rPr>
              <a:t>Téma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8286F-F5C2-4262-A614-6A968EFC2D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107579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7CB5-EE91-4311-B47B-59F63359C6BC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prstClr val="white"/>
                </a:solidFill>
              </a:rPr>
              <a:t>Téma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D682-0071-46F0-86A9-2CD963E88B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307438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8639" y="1928802"/>
            <a:ext cx="285048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3438" y="1928802"/>
            <a:ext cx="4043362" cy="41973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78639" y="3286124"/>
            <a:ext cx="2850486" cy="28400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363D-7DA1-45DC-BE50-51F42662749B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prstClr val="white"/>
                </a:solidFill>
              </a:rPr>
              <a:t>Téma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047CE-65DD-446E-932D-02C0C0C538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229142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8638" y="4800600"/>
            <a:ext cx="713676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78638" y="1928801"/>
            <a:ext cx="7136766" cy="279877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78638" y="5367338"/>
            <a:ext cx="71367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93368-335B-4A51-A58B-0E581743D71F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prstClr val="white"/>
                </a:solidFill>
              </a:rPr>
              <a:t>Téma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1A2CA-19B4-4BC5-AE08-6688A8CDF7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654201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85000"/>
                    </a14:imgEffect>
                  </a14:imgLayer>
                </a14:imgProps>
              </a:ext>
            </a:extLst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7" descr="uk_logo.wm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292100"/>
            <a:ext cx="34750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571625" y="1928813"/>
            <a:ext cx="7115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571625" y="3214688"/>
            <a:ext cx="711517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581150" y="6356350"/>
            <a:ext cx="3490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A1A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6F8FF9-6E29-4E28-ADC7-6D9C4DBB494D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68813" y="1042988"/>
            <a:ext cx="4532312" cy="500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>
                <a:solidFill>
                  <a:prstClr val="white"/>
                </a:solidFill>
              </a:rPr>
              <a:t>Téma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214938" y="6356350"/>
            <a:ext cx="3471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A1A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23B3B2-05B2-4218-B507-DB4D21212E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71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375D67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7" descr="uk_logo.wm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100"/>
            <a:ext cx="34750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571625" y="1928813"/>
            <a:ext cx="7115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571625" y="3214688"/>
            <a:ext cx="711517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581150" y="6356350"/>
            <a:ext cx="3490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A1A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13B5DD9-BBD5-4FDD-8F6E-C418DAF967A9}" type="datetime1">
              <a:rPr lang="cs-CZ"/>
              <a:pPr>
                <a:defRPr/>
              </a:pPr>
              <a:t>24.11.2022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68813" y="1042988"/>
            <a:ext cx="4532312" cy="500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214938" y="6356350"/>
            <a:ext cx="3471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A1A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ADE2ED7-9B62-4F54-8F36-3894D11A32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78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375D67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1556792"/>
            <a:ext cx="6984776" cy="1800200"/>
          </a:xfrm>
        </p:spPr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Doprava Ústeckého kraje – </a:t>
            </a:r>
            <a:br>
              <a:rPr lang="cs-CZ" sz="2800" dirty="0" smtClean="0">
                <a:solidFill>
                  <a:schemeClr val="tx1"/>
                </a:solidFill>
              </a:rPr>
            </a:br>
            <a:r>
              <a:rPr lang="cs-CZ" sz="2800" dirty="0" smtClean="0">
                <a:solidFill>
                  <a:schemeClr val="tx1"/>
                </a:solidFill>
              </a:rPr>
              <a:t>zimní aktuality a podpora po požáru v Českém Švýcarsku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5301208"/>
            <a:ext cx="4427984" cy="1628800"/>
          </a:xfrm>
        </p:spPr>
        <p:txBody>
          <a:bodyPr/>
          <a:lstStyle/>
          <a:p>
            <a:r>
              <a:rPr lang="cs-CZ" sz="1800" dirty="0" smtClean="0">
                <a:solidFill>
                  <a:schemeClr val="tx1"/>
                </a:solidFill>
              </a:rPr>
              <a:t>Ing. Jakub Jeřábek</a:t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vedoucí oddělení dopravní obslužnosti</a:t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Krajský úřad ÚK</a:t>
            </a:r>
          </a:p>
          <a:p>
            <a:endParaRPr lang="cs-CZ" sz="1800" b="1" dirty="0" smtClean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3" y="188640"/>
            <a:ext cx="1920215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5940152" y="530120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Zámek Šluknov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29. 11. 2022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152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9208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920215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4499992" y="368325"/>
            <a:ext cx="4411322" cy="792088"/>
          </a:xfrm>
        </p:spPr>
        <p:txBody>
          <a:bodyPr/>
          <a:lstStyle/>
          <a:p>
            <a:r>
              <a:rPr lang="cs-CZ" sz="2800" dirty="0" smtClean="0">
                <a:solidFill>
                  <a:schemeClr val="bg1"/>
                </a:solidFill>
              </a:rPr>
              <a:t>České Švýcarsko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9" name="Zástupný symbol pro zápatí 3"/>
          <p:cNvSpPr txBox="1">
            <a:spLocks/>
          </p:cNvSpPr>
          <p:nvPr/>
        </p:nvSpPr>
        <p:spPr>
          <a:xfrm>
            <a:off x="4211960" y="476672"/>
            <a:ext cx="4204725" cy="575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cs-CZ" b="1" dirty="0"/>
          </a:p>
        </p:txBody>
      </p:sp>
      <p:pic>
        <p:nvPicPr>
          <p:cNvPr id="7" name="Obráze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" y="1340768"/>
            <a:ext cx="7711765" cy="45121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4" b="8370"/>
          <a:stretch/>
        </p:blipFill>
        <p:spPr>
          <a:xfrm>
            <a:off x="3561756" y="3429000"/>
            <a:ext cx="543927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275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9208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920215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4499992" y="368325"/>
            <a:ext cx="4411322" cy="792088"/>
          </a:xfrm>
        </p:spPr>
        <p:txBody>
          <a:bodyPr/>
          <a:lstStyle/>
          <a:p>
            <a:r>
              <a:rPr lang="cs-CZ" sz="2800" dirty="0" smtClean="0">
                <a:solidFill>
                  <a:schemeClr val="bg1"/>
                </a:solidFill>
              </a:rPr>
              <a:t>České Švýcarsko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9" name="Zástupný symbol pro zápatí 3"/>
          <p:cNvSpPr txBox="1">
            <a:spLocks/>
          </p:cNvSpPr>
          <p:nvPr/>
        </p:nvSpPr>
        <p:spPr>
          <a:xfrm>
            <a:off x="4211960" y="476672"/>
            <a:ext cx="4204725" cy="575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cs-CZ" b="1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5052"/>
            <a:ext cx="2660248" cy="4729331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05052"/>
            <a:ext cx="2927758" cy="4725548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0"/>
          <a:stretch/>
        </p:blipFill>
        <p:spPr>
          <a:xfrm>
            <a:off x="5991638" y="1602740"/>
            <a:ext cx="2919676" cy="48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150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96552" y="980728"/>
            <a:ext cx="7115175" cy="1143000"/>
          </a:xfrm>
        </p:spPr>
        <p:txBody>
          <a:bodyPr/>
          <a:lstStyle/>
          <a:p>
            <a:r>
              <a:rPr lang="cs-CZ" sz="2800" b="0" dirty="0" smtClean="0">
                <a:solidFill>
                  <a:schemeClr val="tx1"/>
                </a:solidFill>
              </a:rPr>
              <a:t>      Děkuji </a:t>
            </a:r>
            <a:r>
              <a:rPr lang="cs-CZ" sz="2800" b="0" dirty="0" smtClean="0">
                <a:solidFill>
                  <a:schemeClr val="tx1"/>
                </a:solidFill>
              </a:rPr>
              <a:t>za pozornost. </a:t>
            </a:r>
            <a:endParaRPr lang="cs-CZ" sz="2800" b="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71831"/>
            <a:ext cx="6912768" cy="498616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920215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8740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9208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920215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4499992" y="375317"/>
            <a:ext cx="5059394" cy="792088"/>
          </a:xfrm>
        </p:spPr>
        <p:txBody>
          <a:bodyPr/>
          <a:lstStyle/>
          <a:p>
            <a:r>
              <a:rPr lang="cs-CZ" sz="2800" dirty="0" smtClean="0">
                <a:solidFill>
                  <a:schemeClr val="bg1"/>
                </a:solidFill>
              </a:rPr>
              <a:t>Šluknovský výběžek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9" name="Zástupný symbol pro zápatí 3"/>
          <p:cNvSpPr txBox="1">
            <a:spLocks/>
          </p:cNvSpPr>
          <p:nvPr/>
        </p:nvSpPr>
        <p:spPr>
          <a:xfrm>
            <a:off x="4810211" y="471526"/>
            <a:ext cx="4204725" cy="575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2" y="1556792"/>
            <a:ext cx="842947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232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9208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920215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1115615" y="1268760"/>
            <a:ext cx="7115175" cy="792088"/>
          </a:xfrm>
        </p:spPr>
        <p:txBody>
          <a:bodyPr/>
          <a:lstStyle/>
          <a:p>
            <a:r>
              <a:rPr lang="cs-CZ" sz="3200" dirty="0" smtClean="0">
                <a:solidFill>
                  <a:schemeClr val="tx1"/>
                </a:solidFill>
              </a:rPr>
              <a:t>Nové řešení dopravy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19" name="Zástupný symbol pro zápatí 3"/>
          <p:cNvSpPr txBox="1">
            <a:spLocks/>
          </p:cNvSpPr>
          <p:nvPr/>
        </p:nvSpPr>
        <p:spPr>
          <a:xfrm>
            <a:off x="3923928" y="513011"/>
            <a:ext cx="4204725" cy="575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cs-CZ" sz="2800" b="1" dirty="0" smtClean="0"/>
              <a:t>Šluknovský výběžek</a:t>
            </a:r>
            <a:endParaRPr lang="cs-CZ" sz="2800" b="1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671586" y="2270159"/>
            <a:ext cx="8003232" cy="3961146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/>
              <a:t>Nové linkové vedení páteřních linek 401 a 409:</a:t>
            </a:r>
            <a:endParaRPr lang="cs-CZ" sz="1800" dirty="0" smtClean="0"/>
          </a:p>
          <a:p>
            <a:r>
              <a:rPr lang="cs-CZ" sz="1800" dirty="0" smtClean="0"/>
              <a:t>401 </a:t>
            </a:r>
            <a:r>
              <a:rPr lang="cs-CZ" sz="1800" dirty="0" err="1" smtClean="0"/>
              <a:t>Ebersbach</a:t>
            </a:r>
            <a:r>
              <a:rPr lang="cs-CZ" sz="1800" dirty="0" smtClean="0"/>
              <a:t>-Jiříkov-Rumburk-</a:t>
            </a:r>
            <a:r>
              <a:rPr lang="cs-CZ" sz="1800" u="sng" dirty="0" err="1" smtClean="0"/>
              <a:t>Seifhennersdorf</a:t>
            </a:r>
            <a:r>
              <a:rPr lang="cs-CZ" sz="1800" u="sng" dirty="0" smtClean="0"/>
              <a:t>-Varnsdorf-</a:t>
            </a:r>
            <a:r>
              <a:rPr lang="cs-CZ" sz="1800" u="sng" dirty="0" err="1" smtClean="0"/>
              <a:t>Gro</a:t>
            </a:r>
            <a:r>
              <a:rPr lang="el-GR" sz="1800" u="sng" dirty="0" smtClean="0"/>
              <a:t>β</a:t>
            </a:r>
            <a:r>
              <a:rPr lang="cs-CZ" sz="1800" u="sng" dirty="0" err="1" smtClean="0"/>
              <a:t>schönau</a:t>
            </a:r>
            <a:endParaRPr lang="cs-CZ" sz="1800" u="sng" dirty="0" smtClean="0"/>
          </a:p>
          <a:p>
            <a:r>
              <a:rPr lang="cs-CZ" sz="1800" dirty="0"/>
              <a:t>409 Dolní </a:t>
            </a:r>
            <a:r>
              <a:rPr lang="cs-CZ" sz="1800" dirty="0" smtClean="0"/>
              <a:t>Poustevna-Rumburk-</a:t>
            </a:r>
            <a:r>
              <a:rPr lang="cs-CZ" sz="1800" u="sng" dirty="0" smtClean="0"/>
              <a:t>Krásná Lípa-Chřibská</a:t>
            </a:r>
          </a:p>
          <a:p>
            <a:pPr marL="357188" indent="-341313">
              <a:buNone/>
            </a:pPr>
            <a:endParaRPr lang="cs-CZ" sz="1800" dirty="0"/>
          </a:p>
          <a:p>
            <a:pPr marL="358775">
              <a:buFontTx/>
              <a:buChar char="-"/>
            </a:pPr>
            <a:r>
              <a:rPr lang="cs-CZ" sz="1800" dirty="0" smtClean="0"/>
              <a:t>vzájemné přestupy v Rumburku mezi 401 a 409 zachovány</a:t>
            </a:r>
          </a:p>
          <a:p>
            <a:pPr marL="358775">
              <a:buFontTx/>
              <a:buChar char="-"/>
            </a:pPr>
            <a:r>
              <a:rPr lang="cs-CZ" sz="1800" dirty="0"/>
              <a:t>proklad mezi linkami 409 a 410 v relaci </a:t>
            </a:r>
            <a:r>
              <a:rPr lang="cs-CZ" sz="1800" dirty="0" smtClean="0"/>
              <a:t>Rumburk-Varnsdorf zachován a více uzpůsoben k půlhodině</a:t>
            </a:r>
          </a:p>
          <a:p>
            <a:pPr marL="358775">
              <a:buFontTx/>
              <a:buChar char="-"/>
            </a:pPr>
            <a:r>
              <a:rPr lang="cs-CZ" sz="1800" dirty="0" smtClean="0"/>
              <a:t>přímé spojení Filipova do Varnsdorfu</a:t>
            </a:r>
          </a:p>
          <a:p>
            <a:pPr marL="358775">
              <a:buFontTx/>
              <a:buChar char="-"/>
            </a:pPr>
            <a:r>
              <a:rPr lang="cs-CZ" sz="1800" dirty="0" smtClean="0"/>
              <a:t>spojení Dolní </a:t>
            </a:r>
            <a:r>
              <a:rPr lang="cs-CZ" sz="1800" dirty="0"/>
              <a:t>Poustevny, Mikulášovic a Starých Křečan </a:t>
            </a:r>
            <a:r>
              <a:rPr lang="cs-CZ" sz="1800" dirty="0" smtClean="0"/>
              <a:t>do Varnsdorfu s přestupem v Rumburku</a:t>
            </a:r>
          </a:p>
          <a:p>
            <a:pPr marL="358775">
              <a:buFontTx/>
              <a:buChar char="-"/>
            </a:pPr>
            <a:r>
              <a:rPr lang="cs-CZ" sz="1800" i="1" dirty="0" smtClean="0"/>
              <a:t>Páteř východu Šluknovského výběžku</a:t>
            </a:r>
            <a:r>
              <a:rPr lang="cs-CZ" sz="1800" dirty="0" smtClean="0"/>
              <a:t>: nejvytíženější relace Jiříkov-Varnsdorf nově interval 30 min</a:t>
            </a:r>
          </a:p>
          <a:p>
            <a:pPr marL="358775">
              <a:buFontTx/>
              <a:buChar char="-"/>
            </a:pPr>
            <a:endParaRPr lang="cs-CZ" sz="2000" dirty="0" smtClean="0">
              <a:solidFill>
                <a:srgbClr val="375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100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14" y="-132148"/>
            <a:ext cx="8784976" cy="710952"/>
          </a:xfrm>
        </p:spPr>
        <p:txBody>
          <a:bodyPr/>
          <a:lstStyle/>
          <a:p>
            <a:r>
              <a:rPr lang="cs-CZ" dirty="0" smtClean="0"/>
              <a:t>Provoz – navrhovaný stav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564"/>
            <a:ext cx="9144000" cy="5861075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6025776" y="3579655"/>
            <a:ext cx="870751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77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bg2">
                    <a:lumMod val="25000"/>
                  </a:schemeClr>
                </a:solidFill>
              </a:rPr>
              <a:t>Rumburk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846454" y="4985101"/>
            <a:ext cx="913776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7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bg2">
                    <a:lumMod val="25000"/>
                  </a:schemeClr>
                </a:solidFill>
              </a:rPr>
              <a:t>Varnsdorf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5879544" y="6414905"/>
            <a:ext cx="824393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7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Chřibská</a:t>
            </a:r>
            <a:endParaRPr lang="cs-CZ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336981" y="4077072"/>
            <a:ext cx="1163011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7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Mikulášovice</a:t>
            </a:r>
            <a:endParaRPr lang="cs-CZ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4972969" y="2271711"/>
            <a:ext cx="774058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7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Šluknov</a:t>
            </a:r>
            <a:endParaRPr lang="cs-CZ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6169691" y="5496708"/>
            <a:ext cx="1080120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7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Krásná Lípa</a:t>
            </a:r>
            <a:endParaRPr lang="cs-CZ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7277203" y="2251001"/>
            <a:ext cx="948721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7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Ebersbach</a:t>
            </a:r>
            <a:endParaRPr lang="cs-CZ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755576" y="2851171"/>
            <a:ext cx="1394997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7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Dolní Poustevna</a:t>
            </a:r>
            <a:endParaRPr lang="cs-CZ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546959" y="2221002"/>
            <a:ext cx="1079013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7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Velký Šenov</a:t>
            </a:r>
            <a:endParaRPr lang="cs-CZ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7717735" y="5938842"/>
            <a:ext cx="1174745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7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Gro</a:t>
            </a:r>
            <a:r>
              <a:rPr lang="el-GR" sz="1400" b="1" dirty="0" smtClean="0">
                <a:solidFill>
                  <a:schemeClr val="bg2">
                    <a:lumMod val="25000"/>
                  </a:schemeClr>
                </a:solidFill>
              </a:rPr>
              <a:t>β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schönau</a:t>
            </a:r>
            <a:endParaRPr lang="cs-CZ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6291741" y="3005060"/>
            <a:ext cx="659989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7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Jiříkov</a:t>
            </a:r>
            <a:endParaRPr lang="cs-CZ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Volný tvar 3"/>
          <p:cNvSpPr/>
          <p:nvPr/>
        </p:nvSpPr>
        <p:spPr>
          <a:xfrm>
            <a:off x="2647406" y="2246811"/>
            <a:ext cx="5103223" cy="3152561"/>
          </a:xfrm>
          <a:custGeom>
            <a:avLst/>
            <a:gdLst>
              <a:gd name="connsiteX0" fmla="*/ 0 w 5103223"/>
              <a:gd name="connsiteY0" fmla="*/ 0 h 3152561"/>
              <a:gd name="connsiteX1" fmla="*/ 148045 w 5103223"/>
              <a:gd name="connsiteY1" fmla="*/ 121920 h 3152561"/>
              <a:gd name="connsiteX2" fmla="*/ 287383 w 5103223"/>
              <a:gd name="connsiteY2" fmla="*/ 148046 h 3152561"/>
              <a:gd name="connsiteX3" fmla="*/ 435428 w 5103223"/>
              <a:gd name="connsiteY3" fmla="*/ 148046 h 3152561"/>
              <a:gd name="connsiteX4" fmla="*/ 627017 w 5103223"/>
              <a:gd name="connsiteY4" fmla="*/ 217715 h 3152561"/>
              <a:gd name="connsiteX5" fmla="*/ 775063 w 5103223"/>
              <a:gd name="connsiteY5" fmla="*/ 304800 h 3152561"/>
              <a:gd name="connsiteX6" fmla="*/ 984068 w 5103223"/>
              <a:gd name="connsiteY6" fmla="*/ 330926 h 3152561"/>
              <a:gd name="connsiteX7" fmla="*/ 1071154 w 5103223"/>
              <a:gd name="connsiteY7" fmla="*/ 409303 h 3152561"/>
              <a:gd name="connsiteX8" fmla="*/ 1297577 w 5103223"/>
              <a:gd name="connsiteY8" fmla="*/ 461555 h 3152561"/>
              <a:gd name="connsiteX9" fmla="*/ 1584960 w 5103223"/>
              <a:gd name="connsiteY9" fmla="*/ 470263 h 3152561"/>
              <a:gd name="connsiteX10" fmla="*/ 1811383 w 5103223"/>
              <a:gd name="connsiteY10" fmla="*/ 487680 h 3152561"/>
              <a:gd name="connsiteX11" fmla="*/ 2055223 w 5103223"/>
              <a:gd name="connsiteY11" fmla="*/ 470263 h 3152561"/>
              <a:gd name="connsiteX12" fmla="*/ 2299063 w 5103223"/>
              <a:gd name="connsiteY12" fmla="*/ 487680 h 3152561"/>
              <a:gd name="connsiteX13" fmla="*/ 2542903 w 5103223"/>
              <a:gd name="connsiteY13" fmla="*/ 487680 h 3152561"/>
              <a:gd name="connsiteX14" fmla="*/ 2734491 w 5103223"/>
              <a:gd name="connsiteY14" fmla="*/ 461555 h 3152561"/>
              <a:gd name="connsiteX15" fmla="*/ 2926080 w 5103223"/>
              <a:gd name="connsiteY15" fmla="*/ 522515 h 3152561"/>
              <a:gd name="connsiteX16" fmla="*/ 3135085 w 5103223"/>
              <a:gd name="connsiteY16" fmla="*/ 635726 h 3152561"/>
              <a:gd name="connsiteX17" fmla="*/ 3439885 w 5103223"/>
              <a:gd name="connsiteY17" fmla="*/ 679269 h 3152561"/>
              <a:gd name="connsiteX18" fmla="*/ 3683725 w 5103223"/>
              <a:gd name="connsiteY18" fmla="*/ 775063 h 3152561"/>
              <a:gd name="connsiteX19" fmla="*/ 3971108 w 5103223"/>
              <a:gd name="connsiteY19" fmla="*/ 714103 h 3152561"/>
              <a:gd name="connsiteX20" fmla="*/ 4284617 w 5103223"/>
              <a:gd name="connsiteY20" fmla="*/ 714103 h 3152561"/>
              <a:gd name="connsiteX21" fmla="*/ 4450080 w 5103223"/>
              <a:gd name="connsiteY21" fmla="*/ 757646 h 3152561"/>
              <a:gd name="connsiteX22" fmla="*/ 4397828 w 5103223"/>
              <a:gd name="connsiteY22" fmla="*/ 1062446 h 3152561"/>
              <a:gd name="connsiteX23" fmla="*/ 4371703 w 5103223"/>
              <a:gd name="connsiteY23" fmla="*/ 1349829 h 3152561"/>
              <a:gd name="connsiteX24" fmla="*/ 4336868 w 5103223"/>
              <a:gd name="connsiteY24" fmla="*/ 1515292 h 3152561"/>
              <a:gd name="connsiteX25" fmla="*/ 4206240 w 5103223"/>
              <a:gd name="connsiteY25" fmla="*/ 1793966 h 3152561"/>
              <a:gd name="connsiteX26" fmla="*/ 4241074 w 5103223"/>
              <a:gd name="connsiteY26" fmla="*/ 2098766 h 3152561"/>
              <a:gd name="connsiteX27" fmla="*/ 4258491 w 5103223"/>
              <a:gd name="connsiteY27" fmla="*/ 2629989 h 3152561"/>
              <a:gd name="connsiteX28" fmla="*/ 4371703 w 5103223"/>
              <a:gd name="connsiteY28" fmla="*/ 2969623 h 3152561"/>
              <a:gd name="connsiteX29" fmla="*/ 4415245 w 5103223"/>
              <a:gd name="connsiteY29" fmla="*/ 3108960 h 3152561"/>
              <a:gd name="connsiteX30" fmla="*/ 4606834 w 5103223"/>
              <a:gd name="connsiteY30" fmla="*/ 3152503 h 3152561"/>
              <a:gd name="connsiteX31" fmla="*/ 4737463 w 5103223"/>
              <a:gd name="connsiteY31" fmla="*/ 3117669 h 3152561"/>
              <a:gd name="connsiteX32" fmla="*/ 4911634 w 5103223"/>
              <a:gd name="connsiteY32" fmla="*/ 3091543 h 3152561"/>
              <a:gd name="connsiteX33" fmla="*/ 5103223 w 5103223"/>
              <a:gd name="connsiteY33" fmla="*/ 3048000 h 315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03223" h="3152561">
                <a:moveTo>
                  <a:pt x="0" y="0"/>
                </a:moveTo>
                <a:cubicBezTo>
                  <a:pt x="50074" y="48623"/>
                  <a:pt x="100148" y="97246"/>
                  <a:pt x="148045" y="121920"/>
                </a:cubicBezTo>
                <a:cubicBezTo>
                  <a:pt x="195942" y="146594"/>
                  <a:pt x="239486" y="143692"/>
                  <a:pt x="287383" y="148046"/>
                </a:cubicBezTo>
                <a:cubicBezTo>
                  <a:pt x="335280" y="152400"/>
                  <a:pt x="378822" y="136435"/>
                  <a:pt x="435428" y="148046"/>
                </a:cubicBezTo>
                <a:cubicBezTo>
                  <a:pt x="492034" y="159658"/>
                  <a:pt x="570411" y="191589"/>
                  <a:pt x="627017" y="217715"/>
                </a:cubicBezTo>
                <a:cubicBezTo>
                  <a:pt x="683623" y="243841"/>
                  <a:pt x="715555" y="285932"/>
                  <a:pt x="775063" y="304800"/>
                </a:cubicBezTo>
                <a:cubicBezTo>
                  <a:pt x="834571" y="323668"/>
                  <a:pt x="934720" y="313509"/>
                  <a:pt x="984068" y="330926"/>
                </a:cubicBezTo>
                <a:cubicBezTo>
                  <a:pt x="1033416" y="348343"/>
                  <a:pt x="1018903" y="387532"/>
                  <a:pt x="1071154" y="409303"/>
                </a:cubicBezTo>
                <a:cubicBezTo>
                  <a:pt x="1123406" y="431075"/>
                  <a:pt x="1211943" y="451395"/>
                  <a:pt x="1297577" y="461555"/>
                </a:cubicBezTo>
                <a:cubicBezTo>
                  <a:pt x="1383211" y="471715"/>
                  <a:pt x="1499326" y="465909"/>
                  <a:pt x="1584960" y="470263"/>
                </a:cubicBezTo>
                <a:cubicBezTo>
                  <a:pt x="1670594" y="474617"/>
                  <a:pt x="1733006" y="487680"/>
                  <a:pt x="1811383" y="487680"/>
                </a:cubicBezTo>
                <a:cubicBezTo>
                  <a:pt x="1889760" y="487680"/>
                  <a:pt x="1973943" y="470263"/>
                  <a:pt x="2055223" y="470263"/>
                </a:cubicBezTo>
                <a:cubicBezTo>
                  <a:pt x="2136503" y="470263"/>
                  <a:pt x="2217783" y="484777"/>
                  <a:pt x="2299063" y="487680"/>
                </a:cubicBezTo>
                <a:cubicBezTo>
                  <a:pt x="2380343" y="490583"/>
                  <a:pt x="2470332" y="492034"/>
                  <a:pt x="2542903" y="487680"/>
                </a:cubicBezTo>
                <a:cubicBezTo>
                  <a:pt x="2615474" y="483326"/>
                  <a:pt x="2670628" y="455749"/>
                  <a:pt x="2734491" y="461555"/>
                </a:cubicBezTo>
                <a:cubicBezTo>
                  <a:pt x="2798354" y="467361"/>
                  <a:pt x="2859314" y="493487"/>
                  <a:pt x="2926080" y="522515"/>
                </a:cubicBezTo>
                <a:cubicBezTo>
                  <a:pt x="2992846" y="551543"/>
                  <a:pt x="3049451" y="609600"/>
                  <a:pt x="3135085" y="635726"/>
                </a:cubicBezTo>
                <a:cubicBezTo>
                  <a:pt x="3220719" y="661852"/>
                  <a:pt x="3348445" y="656046"/>
                  <a:pt x="3439885" y="679269"/>
                </a:cubicBezTo>
                <a:cubicBezTo>
                  <a:pt x="3531325" y="702492"/>
                  <a:pt x="3595188" y="769257"/>
                  <a:pt x="3683725" y="775063"/>
                </a:cubicBezTo>
                <a:cubicBezTo>
                  <a:pt x="3772262" y="780869"/>
                  <a:pt x="3870959" y="724263"/>
                  <a:pt x="3971108" y="714103"/>
                </a:cubicBezTo>
                <a:cubicBezTo>
                  <a:pt x="4071257" y="703943"/>
                  <a:pt x="4204788" y="706846"/>
                  <a:pt x="4284617" y="714103"/>
                </a:cubicBezTo>
                <a:cubicBezTo>
                  <a:pt x="4364446" y="721360"/>
                  <a:pt x="4431212" y="699589"/>
                  <a:pt x="4450080" y="757646"/>
                </a:cubicBezTo>
                <a:cubicBezTo>
                  <a:pt x="4468949" y="815703"/>
                  <a:pt x="4410891" y="963749"/>
                  <a:pt x="4397828" y="1062446"/>
                </a:cubicBezTo>
                <a:cubicBezTo>
                  <a:pt x="4384765" y="1161143"/>
                  <a:pt x="4381863" y="1274355"/>
                  <a:pt x="4371703" y="1349829"/>
                </a:cubicBezTo>
                <a:cubicBezTo>
                  <a:pt x="4361543" y="1425303"/>
                  <a:pt x="4364445" y="1441269"/>
                  <a:pt x="4336868" y="1515292"/>
                </a:cubicBezTo>
                <a:cubicBezTo>
                  <a:pt x="4309291" y="1589315"/>
                  <a:pt x="4222206" y="1696720"/>
                  <a:pt x="4206240" y="1793966"/>
                </a:cubicBezTo>
                <a:cubicBezTo>
                  <a:pt x="4190274" y="1891212"/>
                  <a:pt x="4232366" y="1959429"/>
                  <a:pt x="4241074" y="2098766"/>
                </a:cubicBezTo>
                <a:cubicBezTo>
                  <a:pt x="4249782" y="2238103"/>
                  <a:pt x="4236720" y="2484846"/>
                  <a:pt x="4258491" y="2629989"/>
                </a:cubicBezTo>
                <a:cubicBezTo>
                  <a:pt x="4280262" y="2775132"/>
                  <a:pt x="4345577" y="2889794"/>
                  <a:pt x="4371703" y="2969623"/>
                </a:cubicBezTo>
                <a:cubicBezTo>
                  <a:pt x="4397829" y="3049452"/>
                  <a:pt x="4376057" y="3078480"/>
                  <a:pt x="4415245" y="3108960"/>
                </a:cubicBezTo>
                <a:cubicBezTo>
                  <a:pt x="4454434" y="3139440"/>
                  <a:pt x="4553131" y="3151052"/>
                  <a:pt x="4606834" y="3152503"/>
                </a:cubicBezTo>
                <a:cubicBezTo>
                  <a:pt x="4660537" y="3153954"/>
                  <a:pt x="4686663" y="3127829"/>
                  <a:pt x="4737463" y="3117669"/>
                </a:cubicBezTo>
                <a:cubicBezTo>
                  <a:pt x="4788263" y="3107509"/>
                  <a:pt x="4850674" y="3103154"/>
                  <a:pt x="4911634" y="3091543"/>
                </a:cubicBezTo>
                <a:cubicBezTo>
                  <a:pt x="4972594" y="3079932"/>
                  <a:pt x="5037908" y="3063966"/>
                  <a:pt x="5103223" y="304800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4653137"/>
            <a:ext cx="5628024" cy="1962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0" y="4808929"/>
            <a:ext cx="57859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401 </a:t>
            </a:r>
            <a:r>
              <a:rPr lang="cs-CZ" b="1" dirty="0" err="1" smtClean="0">
                <a:solidFill>
                  <a:srgbClr val="FFC000"/>
                </a:solidFill>
              </a:rPr>
              <a:t>Ebersbach</a:t>
            </a:r>
            <a:r>
              <a:rPr lang="cs-CZ" b="1" dirty="0" smtClean="0">
                <a:solidFill>
                  <a:srgbClr val="FFC000"/>
                </a:solidFill>
              </a:rPr>
              <a:t>-Rumburk-</a:t>
            </a:r>
            <a:r>
              <a:rPr lang="cs-CZ" b="1" dirty="0" err="1" smtClean="0">
                <a:solidFill>
                  <a:srgbClr val="FFC000"/>
                </a:solidFill>
              </a:rPr>
              <a:t>Seifhennersdorf</a:t>
            </a:r>
            <a:r>
              <a:rPr lang="cs-CZ" b="1" dirty="0" smtClean="0">
                <a:solidFill>
                  <a:srgbClr val="FFC000"/>
                </a:solidFill>
              </a:rPr>
              <a:t>-Varnsdorf-</a:t>
            </a:r>
            <a:r>
              <a:rPr lang="cs-CZ" b="1" dirty="0" err="1" smtClean="0">
                <a:solidFill>
                  <a:srgbClr val="FFC000"/>
                </a:solidFill>
              </a:rPr>
              <a:t>Gro</a:t>
            </a:r>
            <a:r>
              <a:rPr lang="el-GR" b="1" dirty="0" smtClean="0">
                <a:solidFill>
                  <a:srgbClr val="FFC000"/>
                </a:solidFill>
              </a:rPr>
              <a:t>β</a:t>
            </a:r>
            <a:r>
              <a:rPr lang="cs-CZ" b="1" dirty="0" err="1" smtClean="0">
                <a:solidFill>
                  <a:srgbClr val="FFC000"/>
                </a:solidFill>
              </a:rPr>
              <a:t>schönau</a:t>
            </a:r>
            <a:endParaRPr lang="cs-CZ" b="1" dirty="0" smtClean="0">
              <a:solidFill>
                <a:srgbClr val="FFC000"/>
              </a:solidFill>
            </a:endParaRPr>
          </a:p>
          <a:p>
            <a:endParaRPr lang="cs-CZ" dirty="0" smtClean="0"/>
          </a:p>
          <a:p>
            <a:r>
              <a:rPr lang="cs-CZ" b="1" dirty="0" smtClean="0">
                <a:solidFill>
                  <a:srgbClr val="FF33CC"/>
                </a:solidFill>
              </a:rPr>
              <a:t>409 Dolní Poustevna-Rumburk-Krásná Lípa-Chřibská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00B050"/>
                </a:solidFill>
              </a:rPr>
              <a:t>410 Varnsdorf-Rumburk-Jiříkov-Šluknov-Lobendava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6" name="Volný tvar 5"/>
          <p:cNvSpPr/>
          <p:nvPr/>
        </p:nvSpPr>
        <p:spPr>
          <a:xfrm>
            <a:off x="6929097" y="2638697"/>
            <a:ext cx="1765180" cy="3276882"/>
          </a:xfrm>
          <a:custGeom>
            <a:avLst/>
            <a:gdLst>
              <a:gd name="connsiteX0" fmla="*/ 333852 w 1765180"/>
              <a:gd name="connsiteY0" fmla="*/ 0 h 3276882"/>
              <a:gd name="connsiteX1" fmla="*/ 194514 w 1765180"/>
              <a:gd name="connsiteY1" fmla="*/ 182880 h 3276882"/>
              <a:gd name="connsiteX2" fmla="*/ 142263 w 1765180"/>
              <a:gd name="connsiteY2" fmla="*/ 261257 h 3276882"/>
              <a:gd name="connsiteX3" fmla="*/ 203223 w 1765180"/>
              <a:gd name="connsiteY3" fmla="*/ 348343 h 3276882"/>
              <a:gd name="connsiteX4" fmla="*/ 438354 w 1765180"/>
              <a:gd name="connsiteY4" fmla="*/ 478972 h 3276882"/>
              <a:gd name="connsiteX5" fmla="*/ 612526 w 1765180"/>
              <a:gd name="connsiteY5" fmla="*/ 592183 h 3276882"/>
              <a:gd name="connsiteX6" fmla="*/ 656069 w 1765180"/>
              <a:gd name="connsiteY6" fmla="*/ 722812 h 3276882"/>
              <a:gd name="connsiteX7" fmla="*/ 664777 w 1765180"/>
              <a:gd name="connsiteY7" fmla="*/ 862149 h 3276882"/>
              <a:gd name="connsiteX8" fmla="*/ 664777 w 1765180"/>
              <a:gd name="connsiteY8" fmla="*/ 1001486 h 3276882"/>
              <a:gd name="connsiteX9" fmla="*/ 542857 w 1765180"/>
              <a:gd name="connsiteY9" fmla="*/ 1053737 h 3276882"/>
              <a:gd name="connsiteX10" fmla="*/ 299017 w 1765180"/>
              <a:gd name="connsiteY10" fmla="*/ 1088572 h 3276882"/>
              <a:gd name="connsiteX11" fmla="*/ 203223 w 1765180"/>
              <a:gd name="connsiteY11" fmla="*/ 1105989 h 3276882"/>
              <a:gd name="connsiteX12" fmla="*/ 81303 w 1765180"/>
              <a:gd name="connsiteY12" fmla="*/ 1158240 h 3276882"/>
              <a:gd name="connsiteX13" fmla="*/ 2926 w 1765180"/>
              <a:gd name="connsiteY13" fmla="*/ 1367246 h 3276882"/>
              <a:gd name="connsiteX14" fmla="*/ 20343 w 1765180"/>
              <a:gd name="connsiteY14" fmla="*/ 1515292 h 3276882"/>
              <a:gd name="connsiteX15" fmla="*/ 55177 w 1765180"/>
              <a:gd name="connsiteY15" fmla="*/ 1576252 h 3276882"/>
              <a:gd name="connsiteX16" fmla="*/ 229349 w 1765180"/>
              <a:gd name="connsiteY16" fmla="*/ 1680754 h 3276882"/>
              <a:gd name="connsiteX17" fmla="*/ 307726 w 1765180"/>
              <a:gd name="connsiteY17" fmla="*/ 1776549 h 3276882"/>
              <a:gd name="connsiteX18" fmla="*/ 464480 w 1765180"/>
              <a:gd name="connsiteY18" fmla="*/ 1889760 h 3276882"/>
              <a:gd name="connsiteX19" fmla="*/ 734446 w 1765180"/>
              <a:gd name="connsiteY19" fmla="*/ 1994263 h 3276882"/>
              <a:gd name="connsiteX20" fmla="*/ 917326 w 1765180"/>
              <a:gd name="connsiteY20" fmla="*/ 2063932 h 3276882"/>
              <a:gd name="connsiteX21" fmla="*/ 917326 w 1765180"/>
              <a:gd name="connsiteY21" fmla="*/ 2151017 h 3276882"/>
              <a:gd name="connsiteX22" fmla="*/ 830240 w 1765180"/>
              <a:gd name="connsiteY22" fmla="*/ 2325189 h 3276882"/>
              <a:gd name="connsiteX23" fmla="*/ 786697 w 1765180"/>
              <a:gd name="connsiteY23" fmla="*/ 2490652 h 3276882"/>
              <a:gd name="connsiteX24" fmla="*/ 917326 w 1765180"/>
              <a:gd name="connsiteY24" fmla="*/ 2629989 h 3276882"/>
              <a:gd name="connsiteX25" fmla="*/ 1039246 w 1765180"/>
              <a:gd name="connsiteY25" fmla="*/ 2760617 h 3276882"/>
              <a:gd name="connsiteX26" fmla="*/ 1100206 w 1765180"/>
              <a:gd name="connsiteY26" fmla="*/ 2952206 h 3276882"/>
              <a:gd name="connsiteX27" fmla="*/ 1300503 w 1765180"/>
              <a:gd name="connsiteY27" fmla="*/ 2821577 h 3276882"/>
              <a:gd name="connsiteX28" fmla="*/ 1387589 w 1765180"/>
              <a:gd name="connsiteY28" fmla="*/ 2760617 h 3276882"/>
              <a:gd name="connsiteX29" fmla="*/ 1492092 w 1765180"/>
              <a:gd name="connsiteY29" fmla="*/ 2769326 h 3276882"/>
              <a:gd name="connsiteX30" fmla="*/ 1622720 w 1765180"/>
              <a:gd name="connsiteY30" fmla="*/ 2934789 h 3276882"/>
              <a:gd name="connsiteX31" fmla="*/ 1666263 w 1765180"/>
              <a:gd name="connsiteY31" fmla="*/ 3082834 h 3276882"/>
              <a:gd name="connsiteX32" fmla="*/ 1753349 w 1765180"/>
              <a:gd name="connsiteY32" fmla="*/ 3257006 h 3276882"/>
              <a:gd name="connsiteX33" fmla="*/ 1762057 w 1765180"/>
              <a:gd name="connsiteY33" fmla="*/ 3265714 h 327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65180" h="3276882">
                <a:moveTo>
                  <a:pt x="333852" y="0"/>
                </a:moveTo>
                <a:cubicBezTo>
                  <a:pt x="280148" y="69668"/>
                  <a:pt x="226445" y="139337"/>
                  <a:pt x="194514" y="182880"/>
                </a:cubicBezTo>
                <a:cubicBezTo>
                  <a:pt x="162583" y="226423"/>
                  <a:pt x="140812" y="233680"/>
                  <a:pt x="142263" y="261257"/>
                </a:cubicBezTo>
                <a:cubicBezTo>
                  <a:pt x="143714" y="288834"/>
                  <a:pt x="153875" y="312057"/>
                  <a:pt x="203223" y="348343"/>
                </a:cubicBezTo>
                <a:cubicBezTo>
                  <a:pt x="252571" y="384629"/>
                  <a:pt x="370137" y="438332"/>
                  <a:pt x="438354" y="478972"/>
                </a:cubicBezTo>
                <a:cubicBezTo>
                  <a:pt x="506571" y="519612"/>
                  <a:pt x="576240" y="551543"/>
                  <a:pt x="612526" y="592183"/>
                </a:cubicBezTo>
                <a:cubicBezTo>
                  <a:pt x="648812" y="632823"/>
                  <a:pt x="647361" y="677818"/>
                  <a:pt x="656069" y="722812"/>
                </a:cubicBezTo>
                <a:cubicBezTo>
                  <a:pt x="664777" y="767806"/>
                  <a:pt x="663326" y="815703"/>
                  <a:pt x="664777" y="862149"/>
                </a:cubicBezTo>
                <a:cubicBezTo>
                  <a:pt x="666228" y="908595"/>
                  <a:pt x="685097" y="969555"/>
                  <a:pt x="664777" y="1001486"/>
                </a:cubicBezTo>
                <a:cubicBezTo>
                  <a:pt x="644457" y="1033417"/>
                  <a:pt x="603817" y="1039223"/>
                  <a:pt x="542857" y="1053737"/>
                </a:cubicBezTo>
                <a:cubicBezTo>
                  <a:pt x="481897" y="1068251"/>
                  <a:pt x="355623" y="1079863"/>
                  <a:pt x="299017" y="1088572"/>
                </a:cubicBezTo>
                <a:cubicBezTo>
                  <a:pt x="242411" y="1097281"/>
                  <a:pt x="239509" y="1094378"/>
                  <a:pt x="203223" y="1105989"/>
                </a:cubicBezTo>
                <a:cubicBezTo>
                  <a:pt x="166937" y="1117600"/>
                  <a:pt x="114686" y="1114697"/>
                  <a:pt x="81303" y="1158240"/>
                </a:cubicBezTo>
                <a:cubicBezTo>
                  <a:pt x="47920" y="1201783"/>
                  <a:pt x="13086" y="1307737"/>
                  <a:pt x="2926" y="1367246"/>
                </a:cubicBezTo>
                <a:cubicBezTo>
                  <a:pt x="-7234" y="1426755"/>
                  <a:pt x="11635" y="1480458"/>
                  <a:pt x="20343" y="1515292"/>
                </a:cubicBezTo>
                <a:cubicBezTo>
                  <a:pt x="29051" y="1550126"/>
                  <a:pt x="20343" y="1548675"/>
                  <a:pt x="55177" y="1576252"/>
                </a:cubicBezTo>
                <a:cubicBezTo>
                  <a:pt x="90011" y="1603829"/>
                  <a:pt x="187258" y="1647371"/>
                  <a:pt x="229349" y="1680754"/>
                </a:cubicBezTo>
                <a:cubicBezTo>
                  <a:pt x="271440" y="1714137"/>
                  <a:pt x="268538" y="1741715"/>
                  <a:pt x="307726" y="1776549"/>
                </a:cubicBezTo>
                <a:cubicBezTo>
                  <a:pt x="346914" y="1811383"/>
                  <a:pt x="393360" y="1853474"/>
                  <a:pt x="464480" y="1889760"/>
                </a:cubicBezTo>
                <a:cubicBezTo>
                  <a:pt x="535600" y="1926046"/>
                  <a:pt x="734446" y="1994263"/>
                  <a:pt x="734446" y="1994263"/>
                </a:cubicBezTo>
                <a:cubicBezTo>
                  <a:pt x="809920" y="2023292"/>
                  <a:pt x="886846" y="2037806"/>
                  <a:pt x="917326" y="2063932"/>
                </a:cubicBezTo>
                <a:cubicBezTo>
                  <a:pt x="947806" y="2090058"/>
                  <a:pt x="931840" y="2107474"/>
                  <a:pt x="917326" y="2151017"/>
                </a:cubicBezTo>
                <a:cubicBezTo>
                  <a:pt x="902812" y="2194560"/>
                  <a:pt x="852011" y="2268583"/>
                  <a:pt x="830240" y="2325189"/>
                </a:cubicBezTo>
                <a:cubicBezTo>
                  <a:pt x="808469" y="2381795"/>
                  <a:pt x="772183" y="2439852"/>
                  <a:pt x="786697" y="2490652"/>
                </a:cubicBezTo>
                <a:cubicBezTo>
                  <a:pt x="801211" y="2541452"/>
                  <a:pt x="917326" y="2629989"/>
                  <a:pt x="917326" y="2629989"/>
                </a:cubicBezTo>
                <a:cubicBezTo>
                  <a:pt x="959417" y="2674983"/>
                  <a:pt x="1008766" y="2706914"/>
                  <a:pt x="1039246" y="2760617"/>
                </a:cubicBezTo>
                <a:cubicBezTo>
                  <a:pt x="1069726" y="2814320"/>
                  <a:pt x="1056663" y="2942046"/>
                  <a:pt x="1100206" y="2952206"/>
                </a:cubicBezTo>
                <a:cubicBezTo>
                  <a:pt x="1143749" y="2962366"/>
                  <a:pt x="1252606" y="2853509"/>
                  <a:pt x="1300503" y="2821577"/>
                </a:cubicBezTo>
                <a:cubicBezTo>
                  <a:pt x="1348400" y="2789646"/>
                  <a:pt x="1355658" y="2769325"/>
                  <a:pt x="1387589" y="2760617"/>
                </a:cubicBezTo>
                <a:cubicBezTo>
                  <a:pt x="1419520" y="2751909"/>
                  <a:pt x="1452904" y="2740297"/>
                  <a:pt x="1492092" y="2769326"/>
                </a:cubicBezTo>
                <a:cubicBezTo>
                  <a:pt x="1531281" y="2798355"/>
                  <a:pt x="1593692" y="2882538"/>
                  <a:pt x="1622720" y="2934789"/>
                </a:cubicBezTo>
                <a:cubicBezTo>
                  <a:pt x="1651749" y="2987040"/>
                  <a:pt x="1644492" y="3029131"/>
                  <a:pt x="1666263" y="3082834"/>
                </a:cubicBezTo>
                <a:cubicBezTo>
                  <a:pt x="1688035" y="3136537"/>
                  <a:pt x="1737383" y="3226526"/>
                  <a:pt x="1753349" y="3257006"/>
                </a:cubicBezTo>
                <a:cubicBezTo>
                  <a:pt x="1769315" y="3287486"/>
                  <a:pt x="1765686" y="3276600"/>
                  <a:pt x="1762057" y="3265714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2168434" y="2913189"/>
            <a:ext cx="4685229" cy="3626948"/>
          </a:xfrm>
          <a:custGeom>
            <a:avLst/>
            <a:gdLst>
              <a:gd name="connsiteX0" fmla="*/ 0 w 4685229"/>
              <a:gd name="connsiteY0" fmla="*/ 187062 h 3626948"/>
              <a:gd name="connsiteX1" fmla="*/ 139337 w 4685229"/>
              <a:gd name="connsiteY1" fmla="*/ 30308 h 3626948"/>
              <a:gd name="connsiteX2" fmla="*/ 269966 w 4685229"/>
              <a:gd name="connsiteY2" fmla="*/ 21600 h 3626948"/>
              <a:gd name="connsiteX3" fmla="*/ 618309 w 4685229"/>
              <a:gd name="connsiteY3" fmla="*/ 4182 h 3626948"/>
              <a:gd name="connsiteX4" fmla="*/ 766355 w 4685229"/>
              <a:gd name="connsiteY4" fmla="*/ 108685 h 3626948"/>
              <a:gd name="connsiteX5" fmla="*/ 888275 w 4685229"/>
              <a:gd name="connsiteY5" fmla="*/ 239314 h 3626948"/>
              <a:gd name="connsiteX6" fmla="*/ 853440 w 4685229"/>
              <a:gd name="connsiteY6" fmla="*/ 369942 h 3626948"/>
              <a:gd name="connsiteX7" fmla="*/ 888275 w 4685229"/>
              <a:gd name="connsiteY7" fmla="*/ 448320 h 3626948"/>
              <a:gd name="connsiteX8" fmla="*/ 1010195 w 4685229"/>
              <a:gd name="connsiteY8" fmla="*/ 483154 h 3626948"/>
              <a:gd name="connsiteX9" fmla="*/ 1010195 w 4685229"/>
              <a:gd name="connsiteY9" fmla="*/ 605074 h 3626948"/>
              <a:gd name="connsiteX10" fmla="*/ 1001486 w 4685229"/>
              <a:gd name="connsiteY10" fmla="*/ 683451 h 3626948"/>
              <a:gd name="connsiteX11" fmla="*/ 1010195 w 4685229"/>
              <a:gd name="connsiteY11" fmla="*/ 744411 h 3626948"/>
              <a:gd name="connsiteX12" fmla="*/ 1045029 w 4685229"/>
              <a:gd name="connsiteY12" fmla="*/ 805371 h 3626948"/>
              <a:gd name="connsiteX13" fmla="*/ 1114697 w 4685229"/>
              <a:gd name="connsiteY13" fmla="*/ 848914 h 3626948"/>
              <a:gd name="connsiteX14" fmla="*/ 1262743 w 4685229"/>
              <a:gd name="connsiteY14" fmla="*/ 875040 h 3626948"/>
              <a:gd name="connsiteX15" fmla="*/ 1410789 w 4685229"/>
              <a:gd name="connsiteY15" fmla="*/ 936000 h 3626948"/>
              <a:gd name="connsiteX16" fmla="*/ 1550126 w 4685229"/>
              <a:gd name="connsiteY16" fmla="*/ 1014377 h 3626948"/>
              <a:gd name="connsiteX17" fmla="*/ 1741715 w 4685229"/>
              <a:gd name="connsiteY17" fmla="*/ 953417 h 3626948"/>
              <a:gd name="connsiteX18" fmla="*/ 1863635 w 4685229"/>
              <a:gd name="connsiteY18" fmla="*/ 1014377 h 3626948"/>
              <a:gd name="connsiteX19" fmla="*/ 2063932 w 4685229"/>
              <a:gd name="connsiteY19" fmla="*/ 1092754 h 3626948"/>
              <a:gd name="connsiteX20" fmla="*/ 2203269 w 4685229"/>
              <a:gd name="connsiteY20" fmla="*/ 1101462 h 3626948"/>
              <a:gd name="connsiteX21" fmla="*/ 2351315 w 4685229"/>
              <a:gd name="connsiteY21" fmla="*/ 1179840 h 3626948"/>
              <a:gd name="connsiteX22" fmla="*/ 2499360 w 4685229"/>
              <a:gd name="connsiteY22" fmla="*/ 1319177 h 3626948"/>
              <a:gd name="connsiteX23" fmla="*/ 2629989 w 4685229"/>
              <a:gd name="connsiteY23" fmla="*/ 1380137 h 3626948"/>
              <a:gd name="connsiteX24" fmla="*/ 2751909 w 4685229"/>
              <a:gd name="connsiteY24" fmla="*/ 1327885 h 3626948"/>
              <a:gd name="connsiteX25" fmla="*/ 2838995 w 4685229"/>
              <a:gd name="connsiteY25" fmla="*/ 1240800 h 3626948"/>
              <a:gd name="connsiteX26" fmla="*/ 3013166 w 4685229"/>
              <a:gd name="connsiteY26" fmla="*/ 1249508 h 3626948"/>
              <a:gd name="connsiteX27" fmla="*/ 3230880 w 4685229"/>
              <a:gd name="connsiteY27" fmla="*/ 1275634 h 3626948"/>
              <a:gd name="connsiteX28" fmla="*/ 3439886 w 4685229"/>
              <a:gd name="connsiteY28" fmla="*/ 1275634 h 3626948"/>
              <a:gd name="connsiteX29" fmla="*/ 3587932 w 4685229"/>
              <a:gd name="connsiteY29" fmla="*/ 1336594 h 3626948"/>
              <a:gd name="connsiteX30" fmla="*/ 3675017 w 4685229"/>
              <a:gd name="connsiteY30" fmla="*/ 1258217 h 3626948"/>
              <a:gd name="connsiteX31" fmla="*/ 3910149 w 4685229"/>
              <a:gd name="connsiteY31" fmla="*/ 1110171 h 3626948"/>
              <a:gd name="connsiteX32" fmla="*/ 4127863 w 4685229"/>
              <a:gd name="connsiteY32" fmla="*/ 1031794 h 3626948"/>
              <a:gd name="connsiteX33" fmla="*/ 4354286 w 4685229"/>
              <a:gd name="connsiteY33" fmla="*/ 1031794 h 3626948"/>
              <a:gd name="connsiteX34" fmla="*/ 4519749 w 4685229"/>
              <a:gd name="connsiteY34" fmla="*/ 1118880 h 3626948"/>
              <a:gd name="connsiteX35" fmla="*/ 4667795 w 4685229"/>
              <a:gd name="connsiteY35" fmla="*/ 1232091 h 3626948"/>
              <a:gd name="connsiteX36" fmla="*/ 4667795 w 4685229"/>
              <a:gd name="connsiteY36" fmla="*/ 1327885 h 3626948"/>
              <a:gd name="connsiteX37" fmla="*/ 4537166 w 4685229"/>
              <a:gd name="connsiteY37" fmla="*/ 1432388 h 3626948"/>
              <a:gd name="connsiteX38" fmla="*/ 4458789 w 4685229"/>
              <a:gd name="connsiteY38" fmla="*/ 1493348 h 3626948"/>
              <a:gd name="connsiteX39" fmla="*/ 4467497 w 4685229"/>
              <a:gd name="connsiteY39" fmla="*/ 1563017 h 3626948"/>
              <a:gd name="connsiteX40" fmla="*/ 4249783 w 4685229"/>
              <a:gd name="connsiteY40" fmla="*/ 1850400 h 3626948"/>
              <a:gd name="connsiteX41" fmla="*/ 3979817 w 4685229"/>
              <a:gd name="connsiteY41" fmla="*/ 2155200 h 3626948"/>
              <a:gd name="connsiteX42" fmla="*/ 3857897 w 4685229"/>
              <a:gd name="connsiteY42" fmla="*/ 2294537 h 3626948"/>
              <a:gd name="connsiteX43" fmla="*/ 3831772 w 4685229"/>
              <a:gd name="connsiteY43" fmla="*/ 2390331 h 3626948"/>
              <a:gd name="connsiteX44" fmla="*/ 3892732 w 4685229"/>
              <a:gd name="connsiteY44" fmla="*/ 2477417 h 3626948"/>
              <a:gd name="connsiteX45" fmla="*/ 3918857 w 4685229"/>
              <a:gd name="connsiteY45" fmla="*/ 2686422 h 3626948"/>
              <a:gd name="connsiteX46" fmla="*/ 3936275 w 4685229"/>
              <a:gd name="connsiteY46" fmla="*/ 2895428 h 3626948"/>
              <a:gd name="connsiteX47" fmla="*/ 3944983 w 4685229"/>
              <a:gd name="connsiteY47" fmla="*/ 2965097 h 3626948"/>
              <a:gd name="connsiteX48" fmla="*/ 4023360 w 4685229"/>
              <a:gd name="connsiteY48" fmla="*/ 3052182 h 3626948"/>
              <a:gd name="connsiteX49" fmla="*/ 4084320 w 4685229"/>
              <a:gd name="connsiteY49" fmla="*/ 3130560 h 3626948"/>
              <a:gd name="connsiteX50" fmla="*/ 4005943 w 4685229"/>
              <a:gd name="connsiteY50" fmla="*/ 3226354 h 3626948"/>
              <a:gd name="connsiteX51" fmla="*/ 3849189 w 4685229"/>
              <a:gd name="connsiteY51" fmla="*/ 3287314 h 3626948"/>
              <a:gd name="connsiteX52" fmla="*/ 3753395 w 4685229"/>
              <a:gd name="connsiteY52" fmla="*/ 3383108 h 3626948"/>
              <a:gd name="connsiteX53" fmla="*/ 3614057 w 4685229"/>
              <a:gd name="connsiteY53" fmla="*/ 3565988 h 3626948"/>
              <a:gd name="connsiteX54" fmla="*/ 3509555 w 4685229"/>
              <a:gd name="connsiteY54" fmla="*/ 3626948 h 362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685229" h="3626948">
                <a:moveTo>
                  <a:pt x="0" y="187062"/>
                </a:moveTo>
                <a:cubicBezTo>
                  <a:pt x="47171" y="122473"/>
                  <a:pt x="94343" y="57885"/>
                  <a:pt x="139337" y="30308"/>
                </a:cubicBezTo>
                <a:cubicBezTo>
                  <a:pt x="184331" y="2731"/>
                  <a:pt x="269966" y="21600"/>
                  <a:pt x="269966" y="21600"/>
                </a:cubicBezTo>
                <a:cubicBezTo>
                  <a:pt x="349795" y="17246"/>
                  <a:pt x="535578" y="-10332"/>
                  <a:pt x="618309" y="4182"/>
                </a:cubicBezTo>
                <a:cubicBezTo>
                  <a:pt x="701040" y="18696"/>
                  <a:pt x="721361" y="69496"/>
                  <a:pt x="766355" y="108685"/>
                </a:cubicBezTo>
                <a:cubicBezTo>
                  <a:pt x="811349" y="147874"/>
                  <a:pt x="873761" y="195771"/>
                  <a:pt x="888275" y="239314"/>
                </a:cubicBezTo>
                <a:cubicBezTo>
                  <a:pt x="902789" y="282857"/>
                  <a:pt x="853440" y="335108"/>
                  <a:pt x="853440" y="369942"/>
                </a:cubicBezTo>
                <a:cubicBezTo>
                  <a:pt x="853440" y="404776"/>
                  <a:pt x="862149" y="429451"/>
                  <a:pt x="888275" y="448320"/>
                </a:cubicBezTo>
                <a:cubicBezTo>
                  <a:pt x="914401" y="467189"/>
                  <a:pt x="989875" y="457028"/>
                  <a:pt x="1010195" y="483154"/>
                </a:cubicBezTo>
                <a:cubicBezTo>
                  <a:pt x="1030515" y="509280"/>
                  <a:pt x="1011646" y="571691"/>
                  <a:pt x="1010195" y="605074"/>
                </a:cubicBezTo>
                <a:cubicBezTo>
                  <a:pt x="1008744" y="638457"/>
                  <a:pt x="1001486" y="660228"/>
                  <a:pt x="1001486" y="683451"/>
                </a:cubicBezTo>
                <a:cubicBezTo>
                  <a:pt x="1001486" y="706674"/>
                  <a:pt x="1002938" y="724091"/>
                  <a:pt x="1010195" y="744411"/>
                </a:cubicBezTo>
                <a:cubicBezTo>
                  <a:pt x="1017452" y="764731"/>
                  <a:pt x="1027612" y="787954"/>
                  <a:pt x="1045029" y="805371"/>
                </a:cubicBezTo>
                <a:cubicBezTo>
                  <a:pt x="1062446" y="822788"/>
                  <a:pt x="1078411" y="837303"/>
                  <a:pt x="1114697" y="848914"/>
                </a:cubicBezTo>
                <a:cubicBezTo>
                  <a:pt x="1150983" y="860525"/>
                  <a:pt x="1213394" y="860526"/>
                  <a:pt x="1262743" y="875040"/>
                </a:cubicBezTo>
                <a:cubicBezTo>
                  <a:pt x="1312092" y="889554"/>
                  <a:pt x="1362892" y="912777"/>
                  <a:pt x="1410789" y="936000"/>
                </a:cubicBezTo>
                <a:cubicBezTo>
                  <a:pt x="1458686" y="959223"/>
                  <a:pt x="1494972" y="1011474"/>
                  <a:pt x="1550126" y="1014377"/>
                </a:cubicBezTo>
                <a:cubicBezTo>
                  <a:pt x="1605280" y="1017280"/>
                  <a:pt x="1689464" y="953417"/>
                  <a:pt x="1741715" y="953417"/>
                </a:cubicBezTo>
                <a:cubicBezTo>
                  <a:pt x="1793966" y="953417"/>
                  <a:pt x="1809932" y="991154"/>
                  <a:pt x="1863635" y="1014377"/>
                </a:cubicBezTo>
                <a:cubicBezTo>
                  <a:pt x="1917338" y="1037600"/>
                  <a:pt x="2007326" y="1078240"/>
                  <a:pt x="2063932" y="1092754"/>
                </a:cubicBezTo>
                <a:cubicBezTo>
                  <a:pt x="2120538" y="1107268"/>
                  <a:pt x="2155372" y="1086948"/>
                  <a:pt x="2203269" y="1101462"/>
                </a:cubicBezTo>
                <a:cubicBezTo>
                  <a:pt x="2251166" y="1115976"/>
                  <a:pt x="2301967" y="1143554"/>
                  <a:pt x="2351315" y="1179840"/>
                </a:cubicBezTo>
                <a:cubicBezTo>
                  <a:pt x="2400663" y="1216126"/>
                  <a:pt x="2452914" y="1285794"/>
                  <a:pt x="2499360" y="1319177"/>
                </a:cubicBezTo>
                <a:cubicBezTo>
                  <a:pt x="2545806" y="1352560"/>
                  <a:pt x="2587898" y="1378686"/>
                  <a:pt x="2629989" y="1380137"/>
                </a:cubicBezTo>
                <a:cubicBezTo>
                  <a:pt x="2672080" y="1381588"/>
                  <a:pt x="2717075" y="1351108"/>
                  <a:pt x="2751909" y="1327885"/>
                </a:cubicBezTo>
                <a:cubicBezTo>
                  <a:pt x="2786743" y="1304662"/>
                  <a:pt x="2795452" y="1253863"/>
                  <a:pt x="2838995" y="1240800"/>
                </a:cubicBezTo>
                <a:cubicBezTo>
                  <a:pt x="2882538" y="1227737"/>
                  <a:pt x="2947852" y="1243702"/>
                  <a:pt x="3013166" y="1249508"/>
                </a:cubicBezTo>
                <a:cubicBezTo>
                  <a:pt x="3078480" y="1255314"/>
                  <a:pt x="3159760" y="1271280"/>
                  <a:pt x="3230880" y="1275634"/>
                </a:cubicBezTo>
                <a:cubicBezTo>
                  <a:pt x="3302000" y="1279988"/>
                  <a:pt x="3380377" y="1265474"/>
                  <a:pt x="3439886" y="1275634"/>
                </a:cubicBezTo>
                <a:cubicBezTo>
                  <a:pt x="3499395" y="1285794"/>
                  <a:pt x="3548744" y="1339497"/>
                  <a:pt x="3587932" y="1336594"/>
                </a:cubicBezTo>
                <a:cubicBezTo>
                  <a:pt x="3627120" y="1333691"/>
                  <a:pt x="3621314" y="1295954"/>
                  <a:pt x="3675017" y="1258217"/>
                </a:cubicBezTo>
                <a:cubicBezTo>
                  <a:pt x="3728720" y="1220480"/>
                  <a:pt x="3834675" y="1147908"/>
                  <a:pt x="3910149" y="1110171"/>
                </a:cubicBezTo>
                <a:cubicBezTo>
                  <a:pt x="3985623" y="1072434"/>
                  <a:pt x="4053840" y="1044857"/>
                  <a:pt x="4127863" y="1031794"/>
                </a:cubicBezTo>
                <a:cubicBezTo>
                  <a:pt x="4201886" y="1018731"/>
                  <a:pt x="4288972" y="1017280"/>
                  <a:pt x="4354286" y="1031794"/>
                </a:cubicBezTo>
                <a:cubicBezTo>
                  <a:pt x="4419600" y="1046308"/>
                  <a:pt x="4467498" y="1085497"/>
                  <a:pt x="4519749" y="1118880"/>
                </a:cubicBezTo>
                <a:cubicBezTo>
                  <a:pt x="4572000" y="1152263"/>
                  <a:pt x="4643121" y="1197257"/>
                  <a:pt x="4667795" y="1232091"/>
                </a:cubicBezTo>
                <a:cubicBezTo>
                  <a:pt x="4692469" y="1266925"/>
                  <a:pt x="4689567" y="1294502"/>
                  <a:pt x="4667795" y="1327885"/>
                </a:cubicBezTo>
                <a:cubicBezTo>
                  <a:pt x="4646023" y="1361268"/>
                  <a:pt x="4572000" y="1404811"/>
                  <a:pt x="4537166" y="1432388"/>
                </a:cubicBezTo>
                <a:cubicBezTo>
                  <a:pt x="4502332" y="1459965"/>
                  <a:pt x="4470400" y="1471577"/>
                  <a:pt x="4458789" y="1493348"/>
                </a:cubicBezTo>
                <a:cubicBezTo>
                  <a:pt x="4447178" y="1515119"/>
                  <a:pt x="4502331" y="1503508"/>
                  <a:pt x="4467497" y="1563017"/>
                </a:cubicBezTo>
                <a:cubicBezTo>
                  <a:pt x="4432663" y="1622526"/>
                  <a:pt x="4331063" y="1751703"/>
                  <a:pt x="4249783" y="1850400"/>
                </a:cubicBezTo>
                <a:cubicBezTo>
                  <a:pt x="4168503" y="1949097"/>
                  <a:pt x="3979817" y="2155200"/>
                  <a:pt x="3979817" y="2155200"/>
                </a:cubicBezTo>
                <a:cubicBezTo>
                  <a:pt x="3914503" y="2229223"/>
                  <a:pt x="3882571" y="2255349"/>
                  <a:pt x="3857897" y="2294537"/>
                </a:cubicBezTo>
                <a:cubicBezTo>
                  <a:pt x="3833223" y="2333726"/>
                  <a:pt x="3825966" y="2359851"/>
                  <a:pt x="3831772" y="2390331"/>
                </a:cubicBezTo>
                <a:cubicBezTo>
                  <a:pt x="3837578" y="2420811"/>
                  <a:pt x="3878218" y="2428069"/>
                  <a:pt x="3892732" y="2477417"/>
                </a:cubicBezTo>
                <a:cubicBezTo>
                  <a:pt x="3907246" y="2526765"/>
                  <a:pt x="3911600" y="2616754"/>
                  <a:pt x="3918857" y="2686422"/>
                </a:cubicBezTo>
                <a:cubicBezTo>
                  <a:pt x="3926114" y="2756091"/>
                  <a:pt x="3931921" y="2848982"/>
                  <a:pt x="3936275" y="2895428"/>
                </a:cubicBezTo>
                <a:cubicBezTo>
                  <a:pt x="3940629" y="2941874"/>
                  <a:pt x="3930469" y="2938971"/>
                  <a:pt x="3944983" y="2965097"/>
                </a:cubicBezTo>
                <a:cubicBezTo>
                  <a:pt x="3959497" y="2991223"/>
                  <a:pt x="4000137" y="3024605"/>
                  <a:pt x="4023360" y="3052182"/>
                </a:cubicBezTo>
                <a:cubicBezTo>
                  <a:pt x="4046583" y="3079759"/>
                  <a:pt x="4087223" y="3101532"/>
                  <a:pt x="4084320" y="3130560"/>
                </a:cubicBezTo>
                <a:cubicBezTo>
                  <a:pt x="4081417" y="3159588"/>
                  <a:pt x="4045131" y="3200228"/>
                  <a:pt x="4005943" y="3226354"/>
                </a:cubicBezTo>
                <a:cubicBezTo>
                  <a:pt x="3966755" y="3252480"/>
                  <a:pt x="3891280" y="3261188"/>
                  <a:pt x="3849189" y="3287314"/>
                </a:cubicBezTo>
                <a:cubicBezTo>
                  <a:pt x="3807098" y="3313440"/>
                  <a:pt x="3792584" y="3336662"/>
                  <a:pt x="3753395" y="3383108"/>
                </a:cubicBezTo>
                <a:cubicBezTo>
                  <a:pt x="3714206" y="3429554"/>
                  <a:pt x="3654697" y="3525348"/>
                  <a:pt x="3614057" y="3565988"/>
                </a:cubicBezTo>
                <a:cubicBezTo>
                  <a:pt x="3573417" y="3606628"/>
                  <a:pt x="3541486" y="3616788"/>
                  <a:pt x="3509555" y="3626948"/>
                </a:cubicBezTo>
              </a:path>
            </a:pathLst>
          </a:custGeom>
          <a:noFill/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Nadpis 1"/>
          <p:cNvSpPr txBox="1">
            <a:spLocks/>
          </p:cNvSpPr>
          <p:nvPr/>
        </p:nvSpPr>
        <p:spPr bwMode="auto">
          <a:xfrm>
            <a:off x="4407102" y="316331"/>
            <a:ext cx="8784976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375D6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9pPr>
          </a:lstStyle>
          <a:p>
            <a:endParaRPr lang="cs-CZ" sz="2000" dirty="0"/>
          </a:p>
        </p:txBody>
      </p:sp>
      <p:sp>
        <p:nvSpPr>
          <p:cNvPr id="24" name="Zástupný symbol pro zápatí 3"/>
          <p:cNvSpPr txBox="1">
            <a:spLocks/>
          </p:cNvSpPr>
          <p:nvPr/>
        </p:nvSpPr>
        <p:spPr>
          <a:xfrm>
            <a:off x="4021199" y="438547"/>
            <a:ext cx="4204725" cy="575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cs-CZ" sz="2800" b="1" dirty="0" smtClean="0"/>
              <a:t>Šluknovský výběžek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0423590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  <p:bldP spid="36" grpId="0" animBg="1"/>
      <p:bldP spid="37" grpId="0" animBg="1"/>
      <p:bldP spid="38" grpId="0" animBg="1"/>
      <p:bldP spid="29" grpId="0" animBg="1"/>
      <p:bldP spid="42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29" y="5271229"/>
            <a:ext cx="1810003" cy="92405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0" y="4016587"/>
            <a:ext cx="7594700" cy="468290"/>
          </a:xfrm>
          <a:prstGeom prst="rect">
            <a:avLst/>
          </a:prstGeom>
        </p:spPr>
      </p:pic>
      <p:pic>
        <p:nvPicPr>
          <p:cNvPr id="11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9208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920215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1115615" y="1268760"/>
            <a:ext cx="7115175" cy="792088"/>
          </a:xfrm>
        </p:spPr>
        <p:txBody>
          <a:bodyPr/>
          <a:lstStyle/>
          <a:p>
            <a:r>
              <a:rPr lang="cs-CZ" sz="3200" dirty="0" smtClean="0">
                <a:solidFill>
                  <a:schemeClr val="tx1"/>
                </a:solidFill>
              </a:rPr>
              <a:t>Nová linka +401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19" name="Zástupný symbol pro zápatí 3"/>
          <p:cNvSpPr txBox="1">
            <a:spLocks/>
          </p:cNvSpPr>
          <p:nvPr/>
        </p:nvSpPr>
        <p:spPr>
          <a:xfrm>
            <a:off x="3923928" y="513011"/>
            <a:ext cx="4204725" cy="575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cs-CZ" sz="2800" b="1" dirty="0" smtClean="0"/>
              <a:t>Šluknovský výběžek</a:t>
            </a:r>
            <a:endParaRPr lang="cs-CZ" sz="2800" b="1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671586" y="2270159"/>
            <a:ext cx="8003232" cy="3961146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/>
              <a:t>Nová linka 401 </a:t>
            </a:r>
            <a:r>
              <a:rPr lang="cs-CZ" sz="1800" dirty="0" err="1" smtClean="0"/>
              <a:t>Ebersbach</a:t>
            </a:r>
            <a:r>
              <a:rPr lang="cs-CZ" sz="1800" dirty="0" smtClean="0"/>
              <a:t>-Jiříkov-Rumburk-</a:t>
            </a:r>
            <a:r>
              <a:rPr lang="cs-CZ" sz="1800" u="sng" dirty="0" err="1" smtClean="0"/>
              <a:t>Seifhennersdorf</a:t>
            </a:r>
            <a:r>
              <a:rPr lang="cs-CZ" sz="1800" u="sng" dirty="0" smtClean="0"/>
              <a:t>-Varnsdorf-</a:t>
            </a:r>
            <a:r>
              <a:rPr lang="cs-CZ" sz="1800" u="sng" dirty="0" err="1" smtClean="0"/>
              <a:t>Gro</a:t>
            </a:r>
            <a:r>
              <a:rPr lang="el-GR" sz="1800" u="sng" dirty="0" smtClean="0"/>
              <a:t>β</a:t>
            </a:r>
            <a:r>
              <a:rPr lang="cs-CZ" sz="1800" u="sng" dirty="0" err="1" smtClean="0"/>
              <a:t>schönau</a:t>
            </a:r>
            <a:endParaRPr lang="cs-CZ" sz="1800" u="sng" dirty="0" smtClean="0"/>
          </a:p>
          <a:p>
            <a:pPr marL="0" indent="0">
              <a:buNone/>
            </a:pPr>
            <a:endParaRPr lang="cs-CZ" sz="1800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společný česko-německý projekt ÚK a okresu </a:t>
            </a:r>
            <a:r>
              <a:rPr lang="cs-CZ" sz="1800" dirty="0" err="1" smtClean="0"/>
              <a:t>Görlitz</a:t>
            </a:r>
            <a:endParaRPr lang="cs-CZ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názvosloví dle německého standardu </a:t>
            </a:r>
          </a:p>
          <a:p>
            <a:pPr marL="0" indent="0">
              <a:buNone/>
            </a:pPr>
            <a:endParaRPr lang="cs-CZ" sz="1800" dirty="0" smtClean="0">
              <a:solidFill>
                <a:srgbClr val="375D67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 smtClean="0">
              <a:solidFill>
                <a:srgbClr val="375D67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4x překročení státní hranice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tarif DÚK i ZVON</a:t>
            </a:r>
            <a:endParaRPr lang="cs-CZ" sz="1000" dirty="0" smtClean="0"/>
          </a:p>
          <a:p>
            <a:pPr marL="358775">
              <a:buFontTx/>
              <a:buChar char="-"/>
            </a:pPr>
            <a:endParaRPr lang="cs-CZ" sz="2000" dirty="0" smtClean="0">
              <a:solidFill>
                <a:srgbClr val="375D67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51" y="5373216"/>
            <a:ext cx="1920215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7675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9208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920215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4499992" y="375317"/>
            <a:ext cx="5059394" cy="792088"/>
          </a:xfrm>
        </p:spPr>
        <p:txBody>
          <a:bodyPr/>
          <a:lstStyle/>
          <a:p>
            <a:r>
              <a:rPr lang="cs-CZ" sz="2800" dirty="0" smtClean="0">
                <a:solidFill>
                  <a:schemeClr val="bg1"/>
                </a:solidFill>
              </a:rPr>
              <a:t>České Švýcarsko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9" name="Zástupný symbol pro zápatí 3"/>
          <p:cNvSpPr txBox="1">
            <a:spLocks/>
          </p:cNvSpPr>
          <p:nvPr/>
        </p:nvSpPr>
        <p:spPr>
          <a:xfrm>
            <a:off x="4810211" y="471526"/>
            <a:ext cx="4204725" cy="575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6" y="1844824"/>
            <a:ext cx="8678292" cy="456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252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9208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920215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4499992" y="368325"/>
            <a:ext cx="4411322" cy="792088"/>
          </a:xfrm>
        </p:spPr>
        <p:txBody>
          <a:bodyPr/>
          <a:lstStyle/>
          <a:p>
            <a:r>
              <a:rPr lang="cs-CZ" sz="2800" dirty="0" smtClean="0">
                <a:solidFill>
                  <a:schemeClr val="bg1"/>
                </a:solidFill>
              </a:rPr>
              <a:t>České Švýcarsko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9" name="Zástupný symbol pro zápatí 3"/>
          <p:cNvSpPr txBox="1">
            <a:spLocks/>
          </p:cNvSpPr>
          <p:nvPr/>
        </p:nvSpPr>
        <p:spPr>
          <a:xfrm>
            <a:off x="4211960" y="476672"/>
            <a:ext cx="4204725" cy="575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cs-CZ" b="1" dirty="0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1115615" y="1268760"/>
            <a:ext cx="711517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375D6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3200" dirty="0" smtClean="0">
                <a:solidFill>
                  <a:schemeClr val="tx1"/>
                </a:solidFill>
              </a:rPr>
              <a:t>DÚK v národním parku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611560" y="2169195"/>
            <a:ext cx="8003232" cy="396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s-CZ" sz="2000" dirty="0" smtClean="0"/>
              <a:t>Celoroční provoz linky 434 v národním parku</a:t>
            </a:r>
          </a:p>
          <a:p>
            <a:pPr marL="0" indent="0">
              <a:buFont typeface="Arial" charset="0"/>
              <a:buNone/>
            </a:pPr>
            <a:r>
              <a:rPr lang="cs-CZ" sz="2000" b="1" u="sng" dirty="0" smtClean="0"/>
              <a:t>NOVÝ ZIMNÍ PROVOZ</a:t>
            </a:r>
            <a:endParaRPr lang="cs-CZ" sz="1800" b="1" u="sng" dirty="0" smtClean="0"/>
          </a:p>
          <a:p>
            <a:r>
              <a:rPr lang="cs-CZ" sz="1800" dirty="0" smtClean="0"/>
              <a:t>3 páry spojů na trase Děčín-Hřensko-Jetřichovice-Krásná Lípa</a:t>
            </a:r>
          </a:p>
          <a:p>
            <a:r>
              <a:rPr lang="cs-CZ" sz="1800" dirty="0" smtClean="0"/>
              <a:t>odjezdy z Děčína, resp. Krásné Lípy v cca 8, 12, 15 hod</a:t>
            </a:r>
          </a:p>
          <a:p>
            <a:r>
              <a:rPr lang="cs-CZ" sz="1800" dirty="0" smtClean="0"/>
              <a:t>nově též víkendové spojení ke Kyjovským vodopádům</a:t>
            </a:r>
          </a:p>
          <a:p>
            <a:r>
              <a:rPr lang="cs-CZ" sz="1800" dirty="0" smtClean="0"/>
              <a:t>úpravy na lince 438</a:t>
            </a:r>
          </a:p>
          <a:p>
            <a:pPr marL="357188" indent="-341313">
              <a:buFont typeface="Arial" charset="0"/>
              <a:buNone/>
            </a:pPr>
            <a:endParaRPr lang="cs-CZ" sz="1800" dirty="0" smtClean="0"/>
          </a:p>
          <a:p>
            <a:pPr marL="358775">
              <a:buFontTx/>
              <a:buChar char="-"/>
            </a:pPr>
            <a:r>
              <a:rPr lang="cs-CZ" sz="1800" dirty="0" smtClean="0"/>
              <a:t>příprava jízdních řádů na jarní sezónu</a:t>
            </a:r>
          </a:p>
          <a:p>
            <a:pPr marL="358775">
              <a:buFontTx/>
              <a:buChar char="-"/>
            </a:pPr>
            <a:r>
              <a:rPr lang="cs-CZ" sz="1800" dirty="0" smtClean="0"/>
              <a:t>prodloužení sezóny také o měsíce duben, květen a říjen v pracovních dnech</a:t>
            </a:r>
          </a:p>
          <a:p>
            <a:pPr marL="358775">
              <a:buFontTx/>
              <a:buChar char="-"/>
            </a:pPr>
            <a:endParaRPr lang="cs-CZ" sz="2000" dirty="0" smtClean="0">
              <a:solidFill>
                <a:srgbClr val="375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590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9208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920215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4499992" y="368325"/>
            <a:ext cx="4411322" cy="792088"/>
          </a:xfrm>
        </p:spPr>
        <p:txBody>
          <a:bodyPr/>
          <a:lstStyle/>
          <a:p>
            <a:r>
              <a:rPr lang="cs-CZ" sz="2800" dirty="0" smtClean="0">
                <a:solidFill>
                  <a:schemeClr val="bg1"/>
                </a:solidFill>
              </a:rPr>
              <a:t>České Švýcarsko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9" name="Zástupný symbol pro zápatí 3"/>
          <p:cNvSpPr txBox="1">
            <a:spLocks/>
          </p:cNvSpPr>
          <p:nvPr/>
        </p:nvSpPr>
        <p:spPr>
          <a:xfrm>
            <a:off x="4211960" y="476672"/>
            <a:ext cx="4204725" cy="575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cs-CZ" b="1" dirty="0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1115615" y="1268760"/>
            <a:ext cx="711517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375D6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9pPr>
          </a:lstStyle>
          <a:p>
            <a:endParaRPr lang="cs-CZ" sz="3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868"/>
            <a:ext cx="9028165" cy="531141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411760" y="6165304"/>
            <a:ext cx="604653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7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Děčín</a:t>
            </a:r>
            <a:endParaRPr lang="cs-CZ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762578" y="3514292"/>
            <a:ext cx="1066189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7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Jetřichovice</a:t>
            </a:r>
            <a:endParaRPr lang="cs-CZ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878020" y="2875434"/>
            <a:ext cx="796372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7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Hřensko</a:t>
            </a:r>
            <a:endParaRPr lang="cs-CZ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Volný tvar 3"/>
          <p:cNvSpPr/>
          <p:nvPr/>
        </p:nvSpPr>
        <p:spPr>
          <a:xfrm>
            <a:off x="1593669" y="1991444"/>
            <a:ext cx="5582194" cy="4513859"/>
          </a:xfrm>
          <a:custGeom>
            <a:avLst/>
            <a:gdLst>
              <a:gd name="connsiteX0" fmla="*/ 0 w 5582194"/>
              <a:gd name="connsiteY0" fmla="*/ 4513859 h 4513859"/>
              <a:gd name="connsiteX1" fmla="*/ 95794 w 5582194"/>
              <a:gd name="connsiteY1" fmla="*/ 4270019 h 4513859"/>
              <a:gd name="connsiteX2" fmla="*/ 313508 w 5582194"/>
              <a:gd name="connsiteY2" fmla="*/ 4156807 h 4513859"/>
              <a:gd name="connsiteX3" fmla="*/ 374468 w 5582194"/>
              <a:gd name="connsiteY3" fmla="*/ 4095847 h 4513859"/>
              <a:gd name="connsiteX4" fmla="*/ 313508 w 5582194"/>
              <a:gd name="connsiteY4" fmla="*/ 3973927 h 4513859"/>
              <a:gd name="connsiteX5" fmla="*/ 374468 w 5582194"/>
              <a:gd name="connsiteY5" fmla="*/ 3878133 h 4513859"/>
              <a:gd name="connsiteX6" fmla="*/ 679268 w 5582194"/>
              <a:gd name="connsiteY6" fmla="*/ 3669127 h 4513859"/>
              <a:gd name="connsiteX7" fmla="*/ 740228 w 5582194"/>
              <a:gd name="connsiteY7" fmla="*/ 3416579 h 4513859"/>
              <a:gd name="connsiteX8" fmla="*/ 722811 w 5582194"/>
              <a:gd name="connsiteY8" fmla="*/ 3251116 h 4513859"/>
              <a:gd name="connsiteX9" fmla="*/ 583474 w 5582194"/>
              <a:gd name="connsiteY9" fmla="*/ 3111779 h 4513859"/>
              <a:gd name="connsiteX10" fmla="*/ 513805 w 5582194"/>
              <a:gd name="connsiteY10" fmla="*/ 2894065 h 4513859"/>
              <a:gd name="connsiteX11" fmla="*/ 531222 w 5582194"/>
              <a:gd name="connsiteY11" fmla="*/ 2676350 h 4513859"/>
              <a:gd name="connsiteX12" fmla="*/ 592182 w 5582194"/>
              <a:gd name="connsiteY12" fmla="*/ 2458636 h 4513859"/>
              <a:gd name="connsiteX13" fmla="*/ 531222 w 5582194"/>
              <a:gd name="connsiteY13" fmla="*/ 2362842 h 4513859"/>
              <a:gd name="connsiteX14" fmla="*/ 426720 w 5582194"/>
              <a:gd name="connsiteY14" fmla="*/ 2232213 h 4513859"/>
              <a:gd name="connsiteX15" fmla="*/ 357051 w 5582194"/>
              <a:gd name="connsiteY15" fmla="*/ 2101585 h 4513859"/>
              <a:gd name="connsiteX16" fmla="*/ 513805 w 5582194"/>
              <a:gd name="connsiteY16" fmla="*/ 1814202 h 4513859"/>
              <a:gd name="connsiteX17" fmla="*/ 670560 w 5582194"/>
              <a:gd name="connsiteY17" fmla="*/ 1448442 h 4513859"/>
              <a:gd name="connsiteX18" fmla="*/ 696685 w 5582194"/>
              <a:gd name="connsiteY18" fmla="*/ 1343939 h 4513859"/>
              <a:gd name="connsiteX19" fmla="*/ 801188 w 5582194"/>
              <a:gd name="connsiteY19" fmla="*/ 1326522 h 4513859"/>
              <a:gd name="connsiteX20" fmla="*/ 870857 w 5582194"/>
              <a:gd name="connsiteY20" fmla="*/ 1291687 h 4513859"/>
              <a:gd name="connsiteX21" fmla="*/ 940525 w 5582194"/>
              <a:gd name="connsiteY21" fmla="*/ 1361356 h 4513859"/>
              <a:gd name="connsiteX22" fmla="*/ 1053737 w 5582194"/>
              <a:gd name="connsiteY22" fmla="*/ 1291687 h 4513859"/>
              <a:gd name="connsiteX23" fmla="*/ 1132114 w 5582194"/>
              <a:gd name="connsiteY23" fmla="*/ 1230727 h 4513859"/>
              <a:gd name="connsiteX24" fmla="*/ 1184365 w 5582194"/>
              <a:gd name="connsiteY24" fmla="*/ 1178476 h 4513859"/>
              <a:gd name="connsiteX25" fmla="*/ 1262742 w 5582194"/>
              <a:gd name="connsiteY25" fmla="*/ 1126225 h 4513859"/>
              <a:gd name="connsiteX26" fmla="*/ 1402080 w 5582194"/>
              <a:gd name="connsiteY26" fmla="*/ 1161059 h 4513859"/>
              <a:gd name="connsiteX27" fmla="*/ 1454331 w 5582194"/>
              <a:gd name="connsiteY27" fmla="*/ 1204602 h 4513859"/>
              <a:gd name="connsiteX28" fmla="*/ 1506582 w 5582194"/>
              <a:gd name="connsiteY28" fmla="*/ 1265562 h 4513859"/>
              <a:gd name="connsiteX29" fmla="*/ 1672045 w 5582194"/>
              <a:gd name="connsiteY29" fmla="*/ 1282979 h 4513859"/>
              <a:gd name="connsiteX30" fmla="*/ 1872342 w 5582194"/>
              <a:gd name="connsiteY30" fmla="*/ 1300396 h 4513859"/>
              <a:gd name="connsiteX31" fmla="*/ 2142308 w 5582194"/>
              <a:gd name="connsiteY31" fmla="*/ 1343939 h 4513859"/>
              <a:gd name="connsiteX32" fmla="*/ 2351314 w 5582194"/>
              <a:gd name="connsiteY32" fmla="*/ 1326522 h 4513859"/>
              <a:gd name="connsiteX33" fmla="*/ 2429691 w 5582194"/>
              <a:gd name="connsiteY33" fmla="*/ 1413607 h 4513859"/>
              <a:gd name="connsiteX34" fmla="*/ 2394857 w 5582194"/>
              <a:gd name="connsiteY34" fmla="*/ 1483276 h 4513859"/>
              <a:gd name="connsiteX35" fmla="*/ 2429691 w 5582194"/>
              <a:gd name="connsiteY35" fmla="*/ 1535527 h 4513859"/>
              <a:gd name="connsiteX36" fmla="*/ 2481942 w 5582194"/>
              <a:gd name="connsiteY36" fmla="*/ 1640030 h 4513859"/>
              <a:gd name="connsiteX37" fmla="*/ 2577737 w 5582194"/>
              <a:gd name="connsiteY37" fmla="*/ 1648739 h 4513859"/>
              <a:gd name="connsiteX38" fmla="*/ 2682240 w 5582194"/>
              <a:gd name="connsiteY38" fmla="*/ 1587779 h 4513859"/>
              <a:gd name="connsiteX39" fmla="*/ 2838994 w 5582194"/>
              <a:gd name="connsiteY39" fmla="*/ 1666156 h 4513859"/>
              <a:gd name="connsiteX40" fmla="*/ 2804160 w 5582194"/>
              <a:gd name="connsiteY40" fmla="*/ 1779367 h 4513859"/>
              <a:gd name="connsiteX41" fmla="*/ 2760617 w 5582194"/>
              <a:gd name="connsiteY41" fmla="*/ 1857745 h 4513859"/>
              <a:gd name="connsiteX42" fmla="*/ 2891245 w 5582194"/>
              <a:gd name="connsiteY42" fmla="*/ 1840327 h 4513859"/>
              <a:gd name="connsiteX43" fmla="*/ 3021874 w 5582194"/>
              <a:gd name="connsiteY43" fmla="*/ 1849036 h 4513859"/>
              <a:gd name="connsiteX44" fmla="*/ 3213462 w 5582194"/>
              <a:gd name="connsiteY44" fmla="*/ 1849036 h 4513859"/>
              <a:gd name="connsiteX45" fmla="*/ 3196045 w 5582194"/>
              <a:gd name="connsiteY45" fmla="*/ 1927413 h 4513859"/>
              <a:gd name="connsiteX46" fmla="*/ 3309257 w 5582194"/>
              <a:gd name="connsiteY46" fmla="*/ 1909996 h 4513859"/>
              <a:gd name="connsiteX47" fmla="*/ 3605348 w 5582194"/>
              <a:gd name="connsiteY47" fmla="*/ 1944830 h 4513859"/>
              <a:gd name="connsiteX48" fmla="*/ 3701142 w 5582194"/>
              <a:gd name="connsiteY48" fmla="*/ 1988373 h 4513859"/>
              <a:gd name="connsiteX49" fmla="*/ 3857897 w 5582194"/>
              <a:gd name="connsiteY49" fmla="*/ 2005790 h 4513859"/>
              <a:gd name="connsiteX50" fmla="*/ 3962400 w 5582194"/>
              <a:gd name="connsiteY50" fmla="*/ 2040625 h 4513859"/>
              <a:gd name="connsiteX51" fmla="*/ 3988525 w 5582194"/>
              <a:gd name="connsiteY51" fmla="*/ 2049333 h 4513859"/>
              <a:gd name="connsiteX52" fmla="*/ 4058194 w 5582194"/>
              <a:gd name="connsiteY52" fmla="*/ 1962247 h 4513859"/>
              <a:gd name="connsiteX53" fmla="*/ 4136571 w 5582194"/>
              <a:gd name="connsiteY53" fmla="*/ 1831619 h 4513859"/>
              <a:gd name="connsiteX54" fmla="*/ 4214948 w 5582194"/>
              <a:gd name="connsiteY54" fmla="*/ 1866453 h 4513859"/>
              <a:gd name="connsiteX55" fmla="*/ 4293325 w 5582194"/>
              <a:gd name="connsiteY55" fmla="*/ 1866453 h 4513859"/>
              <a:gd name="connsiteX56" fmla="*/ 4302034 w 5582194"/>
              <a:gd name="connsiteY56" fmla="*/ 1753242 h 4513859"/>
              <a:gd name="connsiteX57" fmla="*/ 4415245 w 5582194"/>
              <a:gd name="connsiteY57" fmla="*/ 1822910 h 4513859"/>
              <a:gd name="connsiteX58" fmla="*/ 4441371 w 5582194"/>
              <a:gd name="connsiteY58" fmla="*/ 1735825 h 4513859"/>
              <a:gd name="connsiteX59" fmla="*/ 4537165 w 5582194"/>
              <a:gd name="connsiteY59" fmla="*/ 1683573 h 4513859"/>
              <a:gd name="connsiteX60" fmla="*/ 4580708 w 5582194"/>
              <a:gd name="connsiteY60" fmla="*/ 1587779 h 4513859"/>
              <a:gd name="connsiteX61" fmla="*/ 4789714 w 5582194"/>
              <a:gd name="connsiteY61" fmla="*/ 1596487 h 4513859"/>
              <a:gd name="connsiteX62" fmla="*/ 4963885 w 5582194"/>
              <a:gd name="connsiteY62" fmla="*/ 1552945 h 4513859"/>
              <a:gd name="connsiteX63" fmla="*/ 5155474 w 5582194"/>
              <a:gd name="connsiteY63" fmla="*/ 1640030 h 4513859"/>
              <a:gd name="connsiteX64" fmla="*/ 5268685 w 5582194"/>
              <a:gd name="connsiteY64" fmla="*/ 1605196 h 4513859"/>
              <a:gd name="connsiteX65" fmla="*/ 5355771 w 5582194"/>
              <a:gd name="connsiteY65" fmla="*/ 1491985 h 4513859"/>
              <a:gd name="connsiteX66" fmla="*/ 5416731 w 5582194"/>
              <a:gd name="connsiteY66" fmla="*/ 1439733 h 4513859"/>
              <a:gd name="connsiteX67" fmla="*/ 5512525 w 5582194"/>
              <a:gd name="connsiteY67" fmla="*/ 1387482 h 4513859"/>
              <a:gd name="connsiteX68" fmla="*/ 5556068 w 5582194"/>
              <a:gd name="connsiteY68" fmla="*/ 1248145 h 4513859"/>
              <a:gd name="connsiteX69" fmla="*/ 5442857 w 5582194"/>
              <a:gd name="connsiteY69" fmla="*/ 1222019 h 4513859"/>
              <a:gd name="connsiteX70" fmla="*/ 5312228 w 5582194"/>
              <a:gd name="connsiteY70" fmla="*/ 1204602 h 4513859"/>
              <a:gd name="connsiteX71" fmla="*/ 5277394 w 5582194"/>
              <a:gd name="connsiteY71" fmla="*/ 1169767 h 4513859"/>
              <a:gd name="connsiteX72" fmla="*/ 5207725 w 5582194"/>
              <a:gd name="connsiteY72" fmla="*/ 1152350 h 4513859"/>
              <a:gd name="connsiteX73" fmla="*/ 5077097 w 5582194"/>
              <a:gd name="connsiteY73" fmla="*/ 1091390 h 4513859"/>
              <a:gd name="connsiteX74" fmla="*/ 4920342 w 5582194"/>
              <a:gd name="connsiteY74" fmla="*/ 1134933 h 4513859"/>
              <a:gd name="connsiteX75" fmla="*/ 4868091 w 5582194"/>
              <a:gd name="connsiteY75" fmla="*/ 1082682 h 4513859"/>
              <a:gd name="connsiteX76" fmla="*/ 4789714 w 5582194"/>
              <a:gd name="connsiteY76" fmla="*/ 1030430 h 4513859"/>
              <a:gd name="connsiteX77" fmla="*/ 4789714 w 5582194"/>
              <a:gd name="connsiteY77" fmla="*/ 960762 h 4513859"/>
              <a:gd name="connsiteX78" fmla="*/ 4754880 w 5582194"/>
              <a:gd name="connsiteY78" fmla="*/ 873676 h 4513859"/>
              <a:gd name="connsiteX79" fmla="*/ 4711337 w 5582194"/>
              <a:gd name="connsiteY79" fmla="*/ 873676 h 4513859"/>
              <a:gd name="connsiteX80" fmla="*/ 4720045 w 5582194"/>
              <a:gd name="connsiteY80" fmla="*/ 795299 h 4513859"/>
              <a:gd name="connsiteX81" fmla="*/ 4650377 w 5582194"/>
              <a:gd name="connsiteY81" fmla="*/ 725630 h 4513859"/>
              <a:gd name="connsiteX82" fmla="*/ 4615542 w 5582194"/>
              <a:gd name="connsiteY82" fmla="*/ 655962 h 4513859"/>
              <a:gd name="connsiteX83" fmla="*/ 4754880 w 5582194"/>
              <a:gd name="connsiteY83" fmla="*/ 551459 h 4513859"/>
              <a:gd name="connsiteX84" fmla="*/ 4772297 w 5582194"/>
              <a:gd name="connsiteY84" fmla="*/ 385996 h 4513859"/>
              <a:gd name="connsiteX85" fmla="*/ 4772297 w 5582194"/>
              <a:gd name="connsiteY85" fmla="*/ 298910 h 4513859"/>
              <a:gd name="connsiteX86" fmla="*/ 4815840 w 5582194"/>
              <a:gd name="connsiteY86" fmla="*/ 98613 h 4513859"/>
              <a:gd name="connsiteX87" fmla="*/ 4868091 w 5582194"/>
              <a:gd name="connsiteY87" fmla="*/ 89905 h 4513859"/>
              <a:gd name="connsiteX88" fmla="*/ 4963885 w 5582194"/>
              <a:gd name="connsiteY88" fmla="*/ 133447 h 4513859"/>
              <a:gd name="connsiteX89" fmla="*/ 5103222 w 5582194"/>
              <a:gd name="connsiteY89" fmla="*/ 81196 h 4513859"/>
              <a:gd name="connsiteX90" fmla="*/ 5190308 w 5582194"/>
              <a:gd name="connsiteY90" fmla="*/ 20236 h 4513859"/>
              <a:gd name="connsiteX91" fmla="*/ 5268685 w 5582194"/>
              <a:gd name="connsiteY91" fmla="*/ 2819 h 4513859"/>
              <a:gd name="connsiteX92" fmla="*/ 5364480 w 5582194"/>
              <a:gd name="connsiteY92" fmla="*/ 72487 h 4513859"/>
              <a:gd name="connsiteX93" fmla="*/ 5468982 w 5582194"/>
              <a:gd name="connsiteY93" fmla="*/ 133447 h 4513859"/>
              <a:gd name="connsiteX94" fmla="*/ 5538651 w 5582194"/>
              <a:gd name="connsiteY94" fmla="*/ 176990 h 4513859"/>
              <a:gd name="connsiteX95" fmla="*/ 5582194 w 5582194"/>
              <a:gd name="connsiteY95" fmla="*/ 220533 h 451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582194" h="4513859">
                <a:moveTo>
                  <a:pt x="0" y="4513859"/>
                </a:moveTo>
                <a:cubicBezTo>
                  <a:pt x="21771" y="4421693"/>
                  <a:pt x="43543" y="4329528"/>
                  <a:pt x="95794" y="4270019"/>
                </a:cubicBezTo>
                <a:cubicBezTo>
                  <a:pt x="148045" y="4210510"/>
                  <a:pt x="267062" y="4185836"/>
                  <a:pt x="313508" y="4156807"/>
                </a:cubicBezTo>
                <a:cubicBezTo>
                  <a:pt x="359954" y="4127778"/>
                  <a:pt x="374468" y="4126327"/>
                  <a:pt x="374468" y="4095847"/>
                </a:cubicBezTo>
                <a:cubicBezTo>
                  <a:pt x="374468" y="4065367"/>
                  <a:pt x="313508" y="4010213"/>
                  <a:pt x="313508" y="3973927"/>
                </a:cubicBezTo>
                <a:cubicBezTo>
                  <a:pt x="313508" y="3937641"/>
                  <a:pt x="313508" y="3928933"/>
                  <a:pt x="374468" y="3878133"/>
                </a:cubicBezTo>
                <a:cubicBezTo>
                  <a:pt x="435428" y="3827333"/>
                  <a:pt x="618308" y="3746053"/>
                  <a:pt x="679268" y="3669127"/>
                </a:cubicBezTo>
                <a:cubicBezTo>
                  <a:pt x="740228" y="3592201"/>
                  <a:pt x="732971" y="3486247"/>
                  <a:pt x="740228" y="3416579"/>
                </a:cubicBezTo>
                <a:cubicBezTo>
                  <a:pt x="747485" y="3346910"/>
                  <a:pt x="748937" y="3301916"/>
                  <a:pt x="722811" y="3251116"/>
                </a:cubicBezTo>
                <a:cubicBezTo>
                  <a:pt x="696685" y="3200316"/>
                  <a:pt x="618308" y="3171287"/>
                  <a:pt x="583474" y="3111779"/>
                </a:cubicBezTo>
                <a:cubicBezTo>
                  <a:pt x="548640" y="3052271"/>
                  <a:pt x="522514" y="2966636"/>
                  <a:pt x="513805" y="2894065"/>
                </a:cubicBezTo>
                <a:cubicBezTo>
                  <a:pt x="505096" y="2821494"/>
                  <a:pt x="518159" y="2748921"/>
                  <a:pt x="531222" y="2676350"/>
                </a:cubicBezTo>
                <a:cubicBezTo>
                  <a:pt x="544285" y="2603779"/>
                  <a:pt x="592182" y="2510887"/>
                  <a:pt x="592182" y="2458636"/>
                </a:cubicBezTo>
                <a:cubicBezTo>
                  <a:pt x="592182" y="2406385"/>
                  <a:pt x="558799" y="2400579"/>
                  <a:pt x="531222" y="2362842"/>
                </a:cubicBezTo>
                <a:cubicBezTo>
                  <a:pt x="503645" y="2325105"/>
                  <a:pt x="455748" y="2275756"/>
                  <a:pt x="426720" y="2232213"/>
                </a:cubicBezTo>
                <a:cubicBezTo>
                  <a:pt x="397692" y="2188670"/>
                  <a:pt x="342537" y="2171253"/>
                  <a:pt x="357051" y="2101585"/>
                </a:cubicBezTo>
                <a:cubicBezTo>
                  <a:pt x="371565" y="2031917"/>
                  <a:pt x="461553" y="1923059"/>
                  <a:pt x="513805" y="1814202"/>
                </a:cubicBezTo>
                <a:cubicBezTo>
                  <a:pt x="566057" y="1705345"/>
                  <a:pt x="640080" y="1526819"/>
                  <a:pt x="670560" y="1448442"/>
                </a:cubicBezTo>
                <a:cubicBezTo>
                  <a:pt x="701040" y="1370065"/>
                  <a:pt x="674914" y="1364259"/>
                  <a:pt x="696685" y="1343939"/>
                </a:cubicBezTo>
                <a:cubicBezTo>
                  <a:pt x="718456" y="1323619"/>
                  <a:pt x="772159" y="1335231"/>
                  <a:pt x="801188" y="1326522"/>
                </a:cubicBezTo>
                <a:cubicBezTo>
                  <a:pt x="830217" y="1317813"/>
                  <a:pt x="847634" y="1285881"/>
                  <a:pt x="870857" y="1291687"/>
                </a:cubicBezTo>
                <a:cubicBezTo>
                  <a:pt x="894080" y="1297493"/>
                  <a:pt x="910045" y="1361356"/>
                  <a:pt x="940525" y="1361356"/>
                </a:cubicBezTo>
                <a:cubicBezTo>
                  <a:pt x="971005" y="1361356"/>
                  <a:pt x="1021805" y="1313459"/>
                  <a:pt x="1053737" y="1291687"/>
                </a:cubicBezTo>
                <a:cubicBezTo>
                  <a:pt x="1085669" y="1269915"/>
                  <a:pt x="1110343" y="1249595"/>
                  <a:pt x="1132114" y="1230727"/>
                </a:cubicBezTo>
                <a:cubicBezTo>
                  <a:pt x="1153885" y="1211858"/>
                  <a:pt x="1162594" y="1195893"/>
                  <a:pt x="1184365" y="1178476"/>
                </a:cubicBezTo>
                <a:cubicBezTo>
                  <a:pt x="1206136" y="1161059"/>
                  <a:pt x="1226456" y="1129128"/>
                  <a:pt x="1262742" y="1126225"/>
                </a:cubicBezTo>
                <a:cubicBezTo>
                  <a:pt x="1299028" y="1123322"/>
                  <a:pt x="1370149" y="1147996"/>
                  <a:pt x="1402080" y="1161059"/>
                </a:cubicBezTo>
                <a:cubicBezTo>
                  <a:pt x="1434012" y="1174122"/>
                  <a:pt x="1436914" y="1187185"/>
                  <a:pt x="1454331" y="1204602"/>
                </a:cubicBezTo>
                <a:cubicBezTo>
                  <a:pt x="1471748" y="1222019"/>
                  <a:pt x="1470296" y="1252499"/>
                  <a:pt x="1506582" y="1265562"/>
                </a:cubicBezTo>
                <a:cubicBezTo>
                  <a:pt x="1542868" y="1278625"/>
                  <a:pt x="1672045" y="1282979"/>
                  <a:pt x="1672045" y="1282979"/>
                </a:cubicBezTo>
                <a:cubicBezTo>
                  <a:pt x="1733005" y="1288785"/>
                  <a:pt x="1793965" y="1290236"/>
                  <a:pt x="1872342" y="1300396"/>
                </a:cubicBezTo>
                <a:cubicBezTo>
                  <a:pt x="1950719" y="1310556"/>
                  <a:pt x="2062479" y="1339585"/>
                  <a:pt x="2142308" y="1343939"/>
                </a:cubicBezTo>
                <a:cubicBezTo>
                  <a:pt x="2222137" y="1348293"/>
                  <a:pt x="2303417" y="1314911"/>
                  <a:pt x="2351314" y="1326522"/>
                </a:cubicBezTo>
                <a:cubicBezTo>
                  <a:pt x="2399211" y="1338133"/>
                  <a:pt x="2422434" y="1387481"/>
                  <a:pt x="2429691" y="1413607"/>
                </a:cubicBezTo>
                <a:cubicBezTo>
                  <a:pt x="2436948" y="1439733"/>
                  <a:pt x="2394857" y="1462956"/>
                  <a:pt x="2394857" y="1483276"/>
                </a:cubicBezTo>
                <a:cubicBezTo>
                  <a:pt x="2394857" y="1503596"/>
                  <a:pt x="2415177" y="1509401"/>
                  <a:pt x="2429691" y="1535527"/>
                </a:cubicBezTo>
                <a:cubicBezTo>
                  <a:pt x="2444205" y="1561653"/>
                  <a:pt x="2457268" y="1621161"/>
                  <a:pt x="2481942" y="1640030"/>
                </a:cubicBezTo>
                <a:cubicBezTo>
                  <a:pt x="2506616" y="1658899"/>
                  <a:pt x="2544354" y="1657447"/>
                  <a:pt x="2577737" y="1648739"/>
                </a:cubicBezTo>
                <a:cubicBezTo>
                  <a:pt x="2611120" y="1640031"/>
                  <a:pt x="2638697" y="1584876"/>
                  <a:pt x="2682240" y="1587779"/>
                </a:cubicBezTo>
                <a:cubicBezTo>
                  <a:pt x="2725783" y="1590682"/>
                  <a:pt x="2818674" y="1634225"/>
                  <a:pt x="2838994" y="1666156"/>
                </a:cubicBezTo>
                <a:cubicBezTo>
                  <a:pt x="2859314" y="1698087"/>
                  <a:pt x="2817223" y="1747435"/>
                  <a:pt x="2804160" y="1779367"/>
                </a:cubicBezTo>
                <a:cubicBezTo>
                  <a:pt x="2791097" y="1811298"/>
                  <a:pt x="2746103" y="1847585"/>
                  <a:pt x="2760617" y="1857745"/>
                </a:cubicBezTo>
                <a:cubicBezTo>
                  <a:pt x="2775131" y="1867905"/>
                  <a:pt x="2847702" y="1841778"/>
                  <a:pt x="2891245" y="1840327"/>
                </a:cubicBezTo>
                <a:cubicBezTo>
                  <a:pt x="2934788" y="1838876"/>
                  <a:pt x="2968171" y="1847585"/>
                  <a:pt x="3021874" y="1849036"/>
                </a:cubicBezTo>
                <a:cubicBezTo>
                  <a:pt x="3075577" y="1850487"/>
                  <a:pt x="3184434" y="1835973"/>
                  <a:pt x="3213462" y="1849036"/>
                </a:cubicBezTo>
                <a:cubicBezTo>
                  <a:pt x="3242490" y="1862099"/>
                  <a:pt x="3180079" y="1917253"/>
                  <a:pt x="3196045" y="1927413"/>
                </a:cubicBezTo>
                <a:cubicBezTo>
                  <a:pt x="3212011" y="1937573"/>
                  <a:pt x="3241040" y="1907093"/>
                  <a:pt x="3309257" y="1909996"/>
                </a:cubicBezTo>
                <a:cubicBezTo>
                  <a:pt x="3377474" y="1912899"/>
                  <a:pt x="3540034" y="1931767"/>
                  <a:pt x="3605348" y="1944830"/>
                </a:cubicBezTo>
                <a:cubicBezTo>
                  <a:pt x="3670662" y="1957893"/>
                  <a:pt x="3659051" y="1978213"/>
                  <a:pt x="3701142" y="1988373"/>
                </a:cubicBezTo>
                <a:cubicBezTo>
                  <a:pt x="3743233" y="1998533"/>
                  <a:pt x="3814354" y="1997081"/>
                  <a:pt x="3857897" y="2005790"/>
                </a:cubicBezTo>
                <a:cubicBezTo>
                  <a:pt x="3901440" y="2014499"/>
                  <a:pt x="3962400" y="2040625"/>
                  <a:pt x="3962400" y="2040625"/>
                </a:cubicBezTo>
                <a:cubicBezTo>
                  <a:pt x="3984171" y="2047882"/>
                  <a:pt x="3972559" y="2062396"/>
                  <a:pt x="3988525" y="2049333"/>
                </a:cubicBezTo>
                <a:cubicBezTo>
                  <a:pt x="4004491" y="2036270"/>
                  <a:pt x="4033520" y="1998533"/>
                  <a:pt x="4058194" y="1962247"/>
                </a:cubicBezTo>
                <a:cubicBezTo>
                  <a:pt x="4082868" y="1925961"/>
                  <a:pt x="4110445" y="1847585"/>
                  <a:pt x="4136571" y="1831619"/>
                </a:cubicBezTo>
                <a:cubicBezTo>
                  <a:pt x="4162697" y="1815653"/>
                  <a:pt x="4188822" y="1860647"/>
                  <a:pt x="4214948" y="1866453"/>
                </a:cubicBezTo>
                <a:cubicBezTo>
                  <a:pt x="4241074" y="1872259"/>
                  <a:pt x="4278811" y="1885321"/>
                  <a:pt x="4293325" y="1866453"/>
                </a:cubicBezTo>
                <a:cubicBezTo>
                  <a:pt x="4307839" y="1847585"/>
                  <a:pt x="4281714" y="1760499"/>
                  <a:pt x="4302034" y="1753242"/>
                </a:cubicBezTo>
                <a:cubicBezTo>
                  <a:pt x="4322354" y="1745985"/>
                  <a:pt x="4392022" y="1825813"/>
                  <a:pt x="4415245" y="1822910"/>
                </a:cubicBezTo>
                <a:cubicBezTo>
                  <a:pt x="4438468" y="1820007"/>
                  <a:pt x="4421051" y="1759048"/>
                  <a:pt x="4441371" y="1735825"/>
                </a:cubicBezTo>
                <a:cubicBezTo>
                  <a:pt x="4461691" y="1712602"/>
                  <a:pt x="4513942" y="1708247"/>
                  <a:pt x="4537165" y="1683573"/>
                </a:cubicBezTo>
                <a:cubicBezTo>
                  <a:pt x="4560388" y="1658899"/>
                  <a:pt x="4538617" y="1602293"/>
                  <a:pt x="4580708" y="1587779"/>
                </a:cubicBezTo>
                <a:cubicBezTo>
                  <a:pt x="4622799" y="1573265"/>
                  <a:pt x="4725851" y="1602293"/>
                  <a:pt x="4789714" y="1596487"/>
                </a:cubicBezTo>
                <a:cubicBezTo>
                  <a:pt x="4853577" y="1590681"/>
                  <a:pt x="4902925" y="1545688"/>
                  <a:pt x="4963885" y="1552945"/>
                </a:cubicBezTo>
                <a:cubicBezTo>
                  <a:pt x="5024845" y="1560202"/>
                  <a:pt x="5104674" y="1631321"/>
                  <a:pt x="5155474" y="1640030"/>
                </a:cubicBezTo>
                <a:cubicBezTo>
                  <a:pt x="5206274" y="1648739"/>
                  <a:pt x="5235302" y="1629870"/>
                  <a:pt x="5268685" y="1605196"/>
                </a:cubicBezTo>
                <a:cubicBezTo>
                  <a:pt x="5302068" y="1580522"/>
                  <a:pt x="5331097" y="1519562"/>
                  <a:pt x="5355771" y="1491985"/>
                </a:cubicBezTo>
                <a:cubicBezTo>
                  <a:pt x="5380445" y="1464408"/>
                  <a:pt x="5390605" y="1457150"/>
                  <a:pt x="5416731" y="1439733"/>
                </a:cubicBezTo>
                <a:cubicBezTo>
                  <a:pt x="5442857" y="1422316"/>
                  <a:pt x="5489302" y="1419413"/>
                  <a:pt x="5512525" y="1387482"/>
                </a:cubicBezTo>
                <a:cubicBezTo>
                  <a:pt x="5535748" y="1355551"/>
                  <a:pt x="5567679" y="1275722"/>
                  <a:pt x="5556068" y="1248145"/>
                </a:cubicBezTo>
                <a:cubicBezTo>
                  <a:pt x="5544457" y="1220568"/>
                  <a:pt x="5483497" y="1229276"/>
                  <a:pt x="5442857" y="1222019"/>
                </a:cubicBezTo>
                <a:cubicBezTo>
                  <a:pt x="5402217" y="1214762"/>
                  <a:pt x="5339805" y="1213311"/>
                  <a:pt x="5312228" y="1204602"/>
                </a:cubicBezTo>
                <a:cubicBezTo>
                  <a:pt x="5284651" y="1195893"/>
                  <a:pt x="5294811" y="1178476"/>
                  <a:pt x="5277394" y="1169767"/>
                </a:cubicBezTo>
                <a:cubicBezTo>
                  <a:pt x="5259977" y="1161058"/>
                  <a:pt x="5241108" y="1165413"/>
                  <a:pt x="5207725" y="1152350"/>
                </a:cubicBezTo>
                <a:cubicBezTo>
                  <a:pt x="5174342" y="1139287"/>
                  <a:pt x="5124994" y="1094293"/>
                  <a:pt x="5077097" y="1091390"/>
                </a:cubicBezTo>
                <a:cubicBezTo>
                  <a:pt x="5029200" y="1088487"/>
                  <a:pt x="4955176" y="1136384"/>
                  <a:pt x="4920342" y="1134933"/>
                </a:cubicBezTo>
                <a:cubicBezTo>
                  <a:pt x="4885508" y="1133482"/>
                  <a:pt x="4889862" y="1100099"/>
                  <a:pt x="4868091" y="1082682"/>
                </a:cubicBezTo>
                <a:cubicBezTo>
                  <a:pt x="4846320" y="1065265"/>
                  <a:pt x="4802777" y="1050750"/>
                  <a:pt x="4789714" y="1030430"/>
                </a:cubicBezTo>
                <a:cubicBezTo>
                  <a:pt x="4776651" y="1010110"/>
                  <a:pt x="4795520" y="986888"/>
                  <a:pt x="4789714" y="960762"/>
                </a:cubicBezTo>
                <a:cubicBezTo>
                  <a:pt x="4783908" y="934636"/>
                  <a:pt x="4767943" y="888190"/>
                  <a:pt x="4754880" y="873676"/>
                </a:cubicBezTo>
                <a:cubicBezTo>
                  <a:pt x="4741817" y="859162"/>
                  <a:pt x="4717143" y="886739"/>
                  <a:pt x="4711337" y="873676"/>
                </a:cubicBezTo>
                <a:cubicBezTo>
                  <a:pt x="4705531" y="860613"/>
                  <a:pt x="4730205" y="819973"/>
                  <a:pt x="4720045" y="795299"/>
                </a:cubicBezTo>
                <a:cubicBezTo>
                  <a:pt x="4709885" y="770625"/>
                  <a:pt x="4667794" y="748853"/>
                  <a:pt x="4650377" y="725630"/>
                </a:cubicBezTo>
                <a:cubicBezTo>
                  <a:pt x="4632960" y="702407"/>
                  <a:pt x="4598125" y="684990"/>
                  <a:pt x="4615542" y="655962"/>
                </a:cubicBezTo>
                <a:cubicBezTo>
                  <a:pt x="4632959" y="626934"/>
                  <a:pt x="4728754" y="596453"/>
                  <a:pt x="4754880" y="551459"/>
                </a:cubicBezTo>
                <a:cubicBezTo>
                  <a:pt x="4781006" y="506465"/>
                  <a:pt x="4769394" y="428087"/>
                  <a:pt x="4772297" y="385996"/>
                </a:cubicBezTo>
                <a:cubicBezTo>
                  <a:pt x="4775200" y="343905"/>
                  <a:pt x="4765040" y="346807"/>
                  <a:pt x="4772297" y="298910"/>
                </a:cubicBezTo>
                <a:cubicBezTo>
                  <a:pt x="4779554" y="251013"/>
                  <a:pt x="4799874" y="133447"/>
                  <a:pt x="4815840" y="98613"/>
                </a:cubicBezTo>
                <a:cubicBezTo>
                  <a:pt x="4831806" y="63779"/>
                  <a:pt x="4843417" y="84099"/>
                  <a:pt x="4868091" y="89905"/>
                </a:cubicBezTo>
                <a:cubicBezTo>
                  <a:pt x="4892765" y="95711"/>
                  <a:pt x="4924697" y="134898"/>
                  <a:pt x="4963885" y="133447"/>
                </a:cubicBezTo>
                <a:cubicBezTo>
                  <a:pt x="5003073" y="131996"/>
                  <a:pt x="5065485" y="100064"/>
                  <a:pt x="5103222" y="81196"/>
                </a:cubicBezTo>
                <a:cubicBezTo>
                  <a:pt x="5140959" y="62327"/>
                  <a:pt x="5162731" y="33299"/>
                  <a:pt x="5190308" y="20236"/>
                </a:cubicBezTo>
                <a:cubicBezTo>
                  <a:pt x="5217885" y="7173"/>
                  <a:pt x="5239656" y="-5889"/>
                  <a:pt x="5268685" y="2819"/>
                </a:cubicBezTo>
                <a:cubicBezTo>
                  <a:pt x="5297714" y="11527"/>
                  <a:pt x="5331097" y="50716"/>
                  <a:pt x="5364480" y="72487"/>
                </a:cubicBezTo>
                <a:cubicBezTo>
                  <a:pt x="5397863" y="94258"/>
                  <a:pt x="5439954" y="116030"/>
                  <a:pt x="5468982" y="133447"/>
                </a:cubicBezTo>
                <a:cubicBezTo>
                  <a:pt x="5498010" y="150864"/>
                  <a:pt x="5519782" y="162476"/>
                  <a:pt x="5538651" y="176990"/>
                </a:cubicBezTo>
                <a:cubicBezTo>
                  <a:pt x="5557520" y="191504"/>
                  <a:pt x="5569857" y="206018"/>
                  <a:pt x="5582194" y="220533"/>
                </a:cubicBezTo>
              </a:path>
            </a:pathLst>
          </a:cu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4571999" y="5157192"/>
            <a:ext cx="4449539" cy="155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644008" y="5301208"/>
            <a:ext cx="3772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434 Děčín-Hřensko-Mezní </a:t>
            </a:r>
            <a:r>
              <a:rPr lang="cs-CZ" b="1" dirty="0" err="1" smtClean="0">
                <a:solidFill>
                  <a:srgbClr val="00B050"/>
                </a:solidFill>
              </a:rPr>
              <a:t>Louka-Jetřichovice-Chřibská-Krásná</a:t>
            </a:r>
            <a:r>
              <a:rPr lang="cs-CZ" b="1" dirty="0" smtClean="0">
                <a:solidFill>
                  <a:srgbClr val="00B050"/>
                </a:solidFill>
              </a:rPr>
              <a:t> Lípa</a:t>
            </a:r>
          </a:p>
          <a:p>
            <a:endParaRPr lang="cs-CZ" b="1" dirty="0">
              <a:solidFill>
                <a:srgbClr val="00B050"/>
              </a:solidFill>
            </a:endParaRPr>
          </a:p>
          <a:p>
            <a:r>
              <a:rPr lang="cs-CZ" b="1" dirty="0" smtClean="0">
                <a:solidFill>
                  <a:srgbClr val="FF33CC"/>
                </a:solidFill>
              </a:rPr>
              <a:t>438 Děčín-Hřensko-Mezná</a:t>
            </a:r>
            <a:endParaRPr lang="cs-CZ" b="1" dirty="0">
              <a:solidFill>
                <a:srgbClr val="FF33CC"/>
              </a:solidFill>
            </a:endParaRPr>
          </a:p>
        </p:txBody>
      </p:sp>
      <p:sp>
        <p:nvSpPr>
          <p:cNvPr id="7" name="Volný tvar 6"/>
          <p:cNvSpPr/>
          <p:nvPr/>
        </p:nvSpPr>
        <p:spPr>
          <a:xfrm>
            <a:off x="1654629" y="3183211"/>
            <a:ext cx="2047375" cy="3322092"/>
          </a:xfrm>
          <a:custGeom>
            <a:avLst/>
            <a:gdLst>
              <a:gd name="connsiteX0" fmla="*/ 0 w 2047375"/>
              <a:gd name="connsiteY0" fmla="*/ 3322092 h 3322092"/>
              <a:gd name="connsiteX1" fmla="*/ 60960 w 2047375"/>
              <a:gd name="connsiteY1" fmla="*/ 3165338 h 3322092"/>
              <a:gd name="connsiteX2" fmla="*/ 243840 w 2047375"/>
              <a:gd name="connsiteY2" fmla="*/ 3060835 h 3322092"/>
              <a:gd name="connsiteX3" fmla="*/ 435428 w 2047375"/>
              <a:gd name="connsiteY3" fmla="*/ 2965040 h 3322092"/>
              <a:gd name="connsiteX4" fmla="*/ 348342 w 2047375"/>
              <a:gd name="connsiteY4" fmla="*/ 2790869 h 3322092"/>
              <a:gd name="connsiteX5" fmla="*/ 496388 w 2047375"/>
              <a:gd name="connsiteY5" fmla="*/ 2660240 h 3322092"/>
              <a:gd name="connsiteX6" fmla="*/ 679268 w 2047375"/>
              <a:gd name="connsiteY6" fmla="*/ 2529612 h 3322092"/>
              <a:gd name="connsiteX7" fmla="*/ 757645 w 2047375"/>
              <a:gd name="connsiteY7" fmla="*/ 2250938 h 3322092"/>
              <a:gd name="connsiteX8" fmla="*/ 757645 w 2047375"/>
              <a:gd name="connsiteY8" fmla="*/ 2076766 h 3322092"/>
              <a:gd name="connsiteX9" fmla="*/ 627017 w 2047375"/>
              <a:gd name="connsiteY9" fmla="*/ 1937429 h 3322092"/>
              <a:gd name="connsiteX10" fmla="*/ 522514 w 2047375"/>
              <a:gd name="connsiteY10" fmla="*/ 1763258 h 3322092"/>
              <a:gd name="connsiteX11" fmla="*/ 539931 w 2047375"/>
              <a:gd name="connsiteY11" fmla="*/ 1458458 h 3322092"/>
              <a:gd name="connsiteX12" fmla="*/ 592182 w 2047375"/>
              <a:gd name="connsiteY12" fmla="*/ 1266869 h 3322092"/>
              <a:gd name="connsiteX13" fmla="*/ 531222 w 2047375"/>
              <a:gd name="connsiteY13" fmla="*/ 1127532 h 3322092"/>
              <a:gd name="connsiteX14" fmla="*/ 374468 w 2047375"/>
              <a:gd name="connsiteY14" fmla="*/ 927235 h 3322092"/>
              <a:gd name="connsiteX15" fmla="*/ 496388 w 2047375"/>
              <a:gd name="connsiteY15" fmla="*/ 674686 h 3322092"/>
              <a:gd name="connsiteX16" fmla="*/ 618308 w 2047375"/>
              <a:gd name="connsiteY16" fmla="*/ 396012 h 3322092"/>
              <a:gd name="connsiteX17" fmla="*/ 705394 w 2047375"/>
              <a:gd name="connsiteY17" fmla="*/ 213132 h 3322092"/>
              <a:gd name="connsiteX18" fmla="*/ 775062 w 2047375"/>
              <a:gd name="connsiteY18" fmla="*/ 187006 h 3322092"/>
              <a:gd name="connsiteX19" fmla="*/ 809897 w 2047375"/>
              <a:gd name="connsiteY19" fmla="*/ 247966 h 3322092"/>
              <a:gd name="connsiteX20" fmla="*/ 1045028 w 2047375"/>
              <a:gd name="connsiteY20" fmla="*/ 169589 h 3322092"/>
              <a:gd name="connsiteX21" fmla="*/ 1201782 w 2047375"/>
              <a:gd name="connsiteY21" fmla="*/ 4126 h 3322092"/>
              <a:gd name="connsiteX22" fmla="*/ 1323702 w 2047375"/>
              <a:gd name="connsiteY22" fmla="*/ 56378 h 3322092"/>
              <a:gd name="connsiteX23" fmla="*/ 1375954 w 2047375"/>
              <a:gd name="connsiteY23" fmla="*/ 126046 h 3322092"/>
              <a:gd name="connsiteX24" fmla="*/ 1532708 w 2047375"/>
              <a:gd name="connsiteY24" fmla="*/ 152172 h 3322092"/>
              <a:gd name="connsiteX25" fmla="*/ 1915885 w 2047375"/>
              <a:gd name="connsiteY25" fmla="*/ 187006 h 3322092"/>
              <a:gd name="connsiteX26" fmla="*/ 2046514 w 2047375"/>
              <a:gd name="connsiteY26" fmla="*/ 213132 h 3322092"/>
              <a:gd name="connsiteX27" fmla="*/ 1968137 w 2047375"/>
              <a:gd name="connsiteY27" fmla="*/ 265383 h 3322092"/>
              <a:gd name="connsiteX28" fmla="*/ 1881051 w 2047375"/>
              <a:gd name="connsiteY28" fmla="*/ 317635 h 3322092"/>
              <a:gd name="connsiteX29" fmla="*/ 1846217 w 2047375"/>
              <a:gd name="connsiteY29" fmla="*/ 343760 h 3322092"/>
              <a:gd name="connsiteX30" fmla="*/ 1759131 w 2047375"/>
              <a:gd name="connsiteY30" fmla="*/ 308926 h 3322092"/>
              <a:gd name="connsiteX31" fmla="*/ 1715588 w 2047375"/>
              <a:gd name="connsiteY31" fmla="*/ 308926 h 332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47375" h="3322092">
                <a:moveTo>
                  <a:pt x="0" y="3322092"/>
                </a:moveTo>
                <a:cubicBezTo>
                  <a:pt x="10160" y="3265486"/>
                  <a:pt x="20320" y="3208881"/>
                  <a:pt x="60960" y="3165338"/>
                </a:cubicBezTo>
                <a:cubicBezTo>
                  <a:pt x="101600" y="3121795"/>
                  <a:pt x="181429" y="3094218"/>
                  <a:pt x="243840" y="3060835"/>
                </a:cubicBezTo>
                <a:cubicBezTo>
                  <a:pt x="306251" y="3027452"/>
                  <a:pt x="418011" y="3010034"/>
                  <a:pt x="435428" y="2965040"/>
                </a:cubicBezTo>
                <a:cubicBezTo>
                  <a:pt x="452845" y="2920046"/>
                  <a:pt x="338182" y="2841669"/>
                  <a:pt x="348342" y="2790869"/>
                </a:cubicBezTo>
                <a:cubicBezTo>
                  <a:pt x="358502" y="2740069"/>
                  <a:pt x="441234" y="2703783"/>
                  <a:pt x="496388" y="2660240"/>
                </a:cubicBezTo>
                <a:cubicBezTo>
                  <a:pt x="551542" y="2616697"/>
                  <a:pt x="635725" y="2597829"/>
                  <a:pt x="679268" y="2529612"/>
                </a:cubicBezTo>
                <a:cubicBezTo>
                  <a:pt x="722811" y="2461395"/>
                  <a:pt x="744582" y="2326412"/>
                  <a:pt x="757645" y="2250938"/>
                </a:cubicBezTo>
                <a:cubicBezTo>
                  <a:pt x="770708" y="2175464"/>
                  <a:pt x="779416" y="2129017"/>
                  <a:pt x="757645" y="2076766"/>
                </a:cubicBezTo>
                <a:cubicBezTo>
                  <a:pt x="735874" y="2024515"/>
                  <a:pt x="666206" y="1989680"/>
                  <a:pt x="627017" y="1937429"/>
                </a:cubicBezTo>
                <a:cubicBezTo>
                  <a:pt x="587829" y="1885178"/>
                  <a:pt x="537028" y="1843086"/>
                  <a:pt x="522514" y="1763258"/>
                </a:cubicBezTo>
                <a:cubicBezTo>
                  <a:pt x="508000" y="1683429"/>
                  <a:pt x="528320" y="1541189"/>
                  <a:pt x="539931" y="1458458"/>
                </a:cubicBezTo>
                <a:cubicBezTo>
                  <a:pt x="551542" y="1375727"/>
                  <a:pt x="593634" y="1322023"/>
                  <a:pt x="592182" y="1266869"/>
                </a:cubicBezTo>
                <a:cubicBezTo>
                  <a:pt x="590731" y="1211715"/>
                  <a:pt x="567508" y="1184138"/>
                  <a:pt x="531222" y="1127532"/>
                </a:cubicBezTo>
                <a:cubicBezTo>
                  <a:pt x="494936" y="1070926"/>
                  <a:pt x="380274" y="1002709"/>
                  <a:pt x="374468" y="927235"/>
                </a:cubicBezTo>
                <a:cubicBezTo>
                  <a:pt x="368662" y="851761"/>
                  <a:pt x="455748" y="763223"/>
                  <a:pt x="496388" y="674686"/>
                </a:cubicBezTo>
                <a:cubicBezTo>
                  <a:pt x="537028" y="586149"/>
                  <a:pt x="583474" y="472938"/>
                  <a:pt x="618308" y="396012"/>
                </a:cubicBezTo>
                <a:cubicBezTo>
                  <a:pt x="653142" y="319086"/>
                  <a:pt x="679268" y="247966"/>
                  <a:pt x="705394" y="213132"/>
                </a:cubicBezTo>
                <a:cubicBezTo>
                  <a:pt x="731520" y="178298"/>
                  <a:pt x="757645" y="181200"/>
                  <a:pt x="775062" y="187006"/>
                </a:cubicBezTo>
                <a:cubicBezTo>
                  <a:pt x="792479" y="192812"/>
                  <a:pt x="764903" y="250869"/>
                  <a:pt x="809897" y="247966"/>
                </a:cubicBezTo>
                <a:cubicBezTo>
                  <a:pt x="854891" y="245063"/>
                  <a:pt x="979714" y="210229"/>
                  <a:pt x="1045028" y="169589"/>
                </a:cubicBezTo>
                <a:cubicBezTo>
                  <a:pt x="1110342" y="128949"/>
                  <a:pt x="1155336" y="22994"/>
                  <a:pt x="1201782" y="4126"/>
                </a:cubicBezTo>
                <a:cubicBezTo>
                  <a:pt x="1248228" y="-14742"/>
                  <a:pt x="1294673" y="36058"/>
                  <a:pt x="1323702" y="56378"/>
                </a:cubicBezTo>
                <a:cubicBezTo>
                  <a:pt x="1352731" y="76698"/>
                  <a:pt x="1341120" y="110080"/>
                  <a:pt x="1375954" y="126046"/>
                </a:cubicBezTo>
                <a:cubicBezTo>
                  <a:pt x="1410788" y="142012"/>
                  <a:pt x="1442720" y="142012"/>
                  <a:pt x="1532708" y="152172"/>
                </a:cubicBezTo>
                <a:cubicBezTo>
                  <a:pt x="1622696" y="162332"/>
                  <a:pt x="1830251" y="176846"/>
                  <a:pt x="1915885" y="187006"/>
                </a:cubicBezTo>
                <a:cubicBezTo>
                  <a:pt x="2001519" y="197166"/>
                  <a:pt x="2037805" y="200069"/>
                  <a:pt x="2046514" y="213132"/>
                </a:cubicBezTo>
                <a:cubicBezTo>
                  <a:pt x="2055223" y="226195"/>
                  <a:pt x="1995714" y="247966"/>
                  <a:pt x="1968137" y="265383"/>
                </a:cubicBezTo>
                <a:cubicBezTo>
                  <a:pt x="1940560" y="282800"/>
                  <a:pt x="1901371" y="304572"/>
                  <a:pt x="1881051" y="317635"/>
                </a:cubicBezTo>
                <a:cubicBezTo>
                  <a:pt x="1860731" y="330698"/>
                  <a:pt x="1866537" y="345211"/>
                  <a:pt x="1846217" y="343760"/>
                </a:cubicBezTo>
                <a:cubicBezTo>
                  <a:pt x="1825897" y="342309"/>
                  <a:pt x="1780902" y="314732"/>
                  <a:pt x="1759131" y="308926"/>
                </a:cubicBezTo>
                <a:cubicBezTo>
                  <a:pt x="1737360" y="303120"/>
                  <a:pt x="1726474" y="306023"/>
                  <a:pt x="1715588" y="308926"/>
                </a:cubicBezTo>
              </a:path>
            </a:pathLst>
          </a:custGeom>
          <a:noFill/>
          <a:ln w="635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3362864" y="2944295"/>
            <a:ext cx="1123321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7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Mezní Louka</a:t>
            </a:r>
            <a:endParaRPr lang="cs-CZ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015726" y="3557115"/>
            <a:ext cx="686278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7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Mezná</a:t>
            </a:r>
            <a:endParaRPr lang="cs-CZ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162143" y="3224895"/>
            <a:ext cx="824393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7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Chřibská</a:t>
            </a:r>
            <a:endParaRPr lang="cs-CZ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986536" y="2341647"/>
            <a:ext cx="1029962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7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Krásná Lípa</a:t>
            </a:r>
            <a:endParaRPr lang="cs-CZ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526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9208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920215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4499992" y="368325"/>
            <a:ext cx="4411322" cy="792088"/>
          </a:xfrm>
        </p:spPr>
        <p:txBody>
          <a:bodyPr/>
          <a:lstStyle/>
          <a:p>
            <a:r>
              <a:rPr lang="cs-CZ" sz="2800" dirty="0" smtClean="0">
                <a:solidFill>
                  <a:schemeClr val="bg1"/>
                </a:solidFill>
              </a:rPr>
              <a:t>České Švýcarsko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9" name="Zástupný symbol pro zápatí 3"/>
          <p:cNvSpPr txBox="1">
            <a:spLocks/>
          </p:cNvSpPr>
          <p:nvPr/>
        </p:nvSpPr>
        <p:spPr>
          <a:xfrm>
            <a:off x="4211960" y="476672"/>
            <a:ext cx="4204725" cy="575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cs-CZ" b="1" dirty="0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1115615" y="1268760"/>
            <a:ext cx="849694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375D6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tx1"/>
                </a:solidFill>
              </a:rPr>
              <a:t>Podpora Českého Švýcarska po požáru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611560" y="2169195"/>
            <a:ext cx="8003232" cy="396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Vouchery </a:t>
            </a:r>
            <a:r>
              <a:rPr lang="cs-CZ" sz="1800" dirty="0" err="1"/>
              <a:t>DÚKpass</a:t>
            </a:r>
            <a:r>
              <a:rPr lang="cs-CZ" sz="1800" dirty="0"/>
              <a:t> pro bezplatnou veřejnou dopravu DÚK</a:t>
            </a:r>
          </a:p>
          <a:p>
            <a:r>
              <a:rPr lang="pt-BR" sz="1800" dirty="0"/>
              <a:t>Pro ubytované hosty na 2 a více nocí</a:t>
            </a:r>
          </a:p>
          <a:p>
            <a:r>
              <a:rPr lang="cs-CZ" sz="1800" dirty="0"/>
              <a:t>Ubytovatel generuje </a:t>
            </a:r>
            <a:r>
              <a:rPr lang="cs-CZ" sz="1800" dirty="0" err="1"/>
              <a:t>DÚKpass</a:t>
            </a:r>
            <a:r>
              <a:rPr lang="cs-CZ" sz="1800" dirty="0"/>
              <a:t> v </a:t>
            </a:r>
            <a:r>
              <a:rPr lang="cs-CZ" sz="1800" dirty="0" err="1"/>
              <a:t>backoffice</a:t>
            </a:r>
            <a:r>
              <a:rPr lang="cs-CZ" sz="1800" dirty="0"/>
              <a:t> aplikace</a:t>
            </a:r>
          </a:p>
          <a:p>
            <a:r>
              <a:rPr lang="cs-CZ" sz="1800" dirty="0"/>
              <a:t>Host zadá </a:t>
            </a:r>
            <a:r>
              <a:rPr lang="cs-CZ" sz="1800" dirty="0" err="1"/>
              <a:t>DÚKpass</a:t>
            </a:r>
            <a:r>
              <a:rPr lang="cs-CZ" sz="1800" dirty="0"/>
              <a:t> v </a:t>
            </a:r>
            <a:r>
              <a:rPr lang="cs-CZ" sz="1800" dirty="0" err="1" smtClean="0"/>
              <a:t>DÚKapce</a:t>
            </a:r>
            <a:endParaRPr lang="cs-CZ" sz="1800" dirty="0" smtClean="0"/>
          </a:p>
          <a:p>
            <a:r>
              <a:rPr lang="cs-CZ" sz="1800" dirty="0"/>
              <a:t>Na každý den získá celodenní síťovou jízdenku</a:t>
            </a:r>
          </a:p>
          <a:p>
            <a:r>
              <a:rPr lang="cs-CZ" sz="1800" dirty="0"/>
              <a:t>Stejná podoba jako </a:t>
            </a:r>
            <a:r>
              <a:rPr lang="cs-CZ" sz="1800" dirty="0" smtClean="0"/>
              <a:t>placená = </a:t>
            </a:r>
            <a:r>
              <a:rPr lang="cs-CZ" sz="1800" dirty="0"/>
              <a:t>zajištěno čtení kódu</a:t>
            </a:r>
          </a:p>
          <a:p>
            <a:pPr marL="0" indent="0">
              <a:buNone/>
            </a:pPr>
            <a:endParaRPr lang="cs-CZ" sz="1800" dirty="0" smtClean="0">
              <a:solidFill>
                <a:srgbClr val="375D67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4276260"/>
            <a:ext cx="4922903" cy="256656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5" y="4585360"/>
            <a:ext cx="2882233" cy="15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661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prezentace VŘ-md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prezentace VŘ-md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5948</TotalTime>
  <Words>302</Words>
  <Application>Microsoft Office PowerPoint</Application>
  <PresentationFormat>Předvádění na obrazovce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4_prezentace VŘ-md</vt:lpstr>
      <vt:lpstr>5_prezentace VŘ-md</vt:lpstr>
      <vt:lpstr>Doprava Ústeckého kraje –  zimní aktuality a podpora po požáru v Českém Švýcarsku</vt:lpstr>
      <vt:lpstr>Šluknovský výběžek</vt:lpstr>
      <vt:lpstr>Nové řešení dopravy</vt:lpstr>
      <vt:lpstr>Provoz – navrhovaný stav</vt:lpstr>
      <vt:lpstr>Nová linka +401</vt:lpstr>
      <vt:lpstr>České Švýcarsko</vt:lpstr>
      <vt:lpstr>České Švýcarsko</vt:lpstr>
      <vt:lpstr>České Švýcarsko</vt:lpstr>
      <vt:lpstr>České Švýcarsko</vt:lpstr>
      <vt:lpstr>České Švýcarsko</vt:lpstr>
      <vt:lpstr>České Švýcarsko</vt:lpstr>
      <vt:lpstr>      Děkuji za pozornost.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Škarohlíd Miroslav</dc:creator>
  <cp:lastModifiedBy>Škarohlíd Miroslav</cp:lastModifiedBy>
  <cp:revision>360</cp:revision>
  <cp:lastPrinted>2022-05-20T06:38:17Z</cp:lastPrinted>
  <dcterms:created xsi:type="dcterms:W3CDTF">2015-11-05T14:58:59Z</dcterms:created>
  <dcterms:modified xsi:type="dcterms:W3CDTF">2022-11-24T12:00:49Z</dcterms:modified>
</cp:coreProperties>
</file>