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4"/>
  </p:notesMasterIdLst>
  <p:handoutMasterIdLst>
    <p:handoutMasterId r:id="rId15"/>
  </p:handout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A1A7"/>
    <a:srgbClr val="375D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E9CBE4-4336-46BA-97BB-14D96D5CF8A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62B114E-28C9-41AC-A5AE-659D6AFD9336}">
      <dgm:prSet/>
      <dgm:spPr>
        <a:solidFill>
          <a:schemeClr val="bg1"/>
        </a:solidFill>
        <a:ln>
          <a:solidFill>
            <a:srgbClr val="89A1A7"/>
          </a:solidFill>
        </a:ln>
      </dgm:spPr>
      <dgm:t>
        <a:bodyPr/>
        <a:lstStyle/>
        <a:p>
          <a:pPr rtl="0"/>
          <a:r>
            <a:rPr lang="cs-CZ" dirty="0" smtClean="0">
              <a:solidFill>
                <a:schemeClr val="tx1"/>
              </a:solidFill>
            </a:rPr>
            <a:t>Zákon č. 334/1992 Sb., o ochraně zemědělského půdního fondu</a:t>
          </a:r>
          <a:endParaRPr lang="cs-CZ" dirty="0">
            <a:solidFill>
              <a:schemeClr val="tx1"/>
            </a:solidFill>
          </a:endParaRPr>
        </a:p>
      </dgm:t>
    </dgm:pt>
    <dgm:pt modelId="{E45B6646-9EFB-493A-A812-D65C5D72BF5A}" type="parTrans" cxnId="{203332A1-7EE5-4B74-A787-54A6C5FC24FF}">
      <dgm:prSet/>
      <dgm:spPr/>
      <dgm:t>
        <a:bodyPr/>
        <a:lstStyle/>
        <a:p>
          <a:endParaRPr lang="cs-CZ"/>
        </a:p>
      </dgm:t>
    </dgm:pt>
    <dgm:pt modelId="{44C94852-D3B3-4F98-9785-9E37511C3EBA}" type="sibTrans" cxnId="{203332A1-7EE5-4B74-A787-54A6C5FC24FF}">
      <dgm:prSet/>
      <dgm:spPr/>
      <dgm:t>
        <a:bodyPr/>
        <a:lstStyle/>
        <a:p>
          <a:endParaRPr lang="cs-CZ"/>
        </a:p>
      </dgm:t>
    </dgm:pt>
    <dgm:pt modelId="{0C4830A7-9074-42BD-BF95-57FCE8E4EAE9}" type="pres">
      <dgm:prSet presAssocID="{2FE9CBE4-4336-46BA-97BB-14D96D5CF8A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5C27EAF-9D7D-4944-85A0-962800D6BC4E}" type="pres">
      <dgm:prSet presAssocID="{A62B114E-28C9-41AC-A5AE-659D6AFD933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4145200-01B3-4833-A9BA-F7E10A207B6D}" type="presOf" srcId="{2FE9CBE4-4336-46BA-97BB-14D96D5CF8A1}" destId="{0C4830A7-9074-42BD-BF95-57FCE8E4EAE9}" srcOrd="0" destOrd="0" presId="urn:microsoft.com/office/officeart/2005/8/layout/vList2"/>
    <dgm:cxn modelId="{203332A1-7EE5-4B74-A787-54A6C5FC24FF}" srcId="{2FE9CBE4-4336-46BA-97BB-14D96D5CF8A1}" destId="{A62B114E-28C9-41AC-A5AE-659D6AFD9336}" srcOrd="0" destOrd="0" parTransId="{E45B6646-9EFB-493A-A812-D65C5D72BF5A}" sibTransId="{44C94852-D3B3-4F98-9785-9E37511C3EBA}"/>
    <dgm:cxn modelId="{8D7DBBA2-33D7-4E29-962E-EBBC175348B7}" type="presOf" srcId="{A62B114E-28C9-41AC-A5AE-659D6AFD9336}" destId="{95C27EAF-9D7D-4944-85A0-962800D6BC4E}" srcOrd="0" destOrd="0" presId="urn:microsoft.com/office/officeart/2005/8/layout/vList2"/>
    <dgm:cxn modelId="{FCF2445E-31EB-4629-A6F8-E7119C894974}" type="presParOf" srcId="{0C4830A7-9074-42BD-BF95-57FCE8E4EAE9}" destId="{95C27EAF-9D7D-4944-85A0-962800D6BC4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D5672C8-D0C3-4900-8491-6ACC563ED17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34820BC-74D9-4F04-91D0-216085D14A7F}">
      <dgm:prSet custT="1"/>
      <dgm:spPr>
        <a:noFill/>
        <a:ln>
          <a:solidFill>
            <a:srgbClr val="89A1A7"/>
          </a:solidFill>
        </a:ln>
      </dgm:spPr>
      <dgm:t>
        <a:bodyPr/>
        <a:lstStyle/>
        <a:p>
          <a:pPr rtl="0"/>
          <a:r>
            <a:rPr lang="cs-CZ" sz="2500" dirty="0" smtClean="0">
              <a:solidFill>
                <a:srgbClr val="375D67"/>
              </a:solidFill>
            </a:rPr>
            <a:t>Odbor životního prostředí a zemědělství</a:t>
          </a:r>
          <a:endParaRPr lang="cs-CZ" sz="2500" dirty="0">
            <a:solidFill>
              <a:srgbClr val="375D67"/>
            </a:solidFill>
          </a:endParaRPr>
        </a:p>
      </dgm:t>
    </dgm:pt>
    <dgm:pt modelId="{6CCA97D7-16B2-471F-8E54-3741A1C2DC58}" type="parTrans" cxnId="{06099A4B-DF9C-47AD-99BE-C399DA83A071}">
      <dgm:prSet/>
      <dgm:spPr/>
      <dgm:t>
        <a:bodyPr/>
        <a:lstStyle/>
        <a:p>
          <a:endParaRPr lang="cs-CZ"/>
        </a:p>
      </dgm:t>
    </dgm:pt>
    <dgm:pt modelId="{BC4A074D-EAD4-42FF-B1C9-18ED7C678A19}" type="sibTrans" cxnId="{06099A4B-DF9C-47AD-99BE-C399DA83A071}">
      <dgm:prSet/>
      <dgm:spPr/>
      <dgm:t>
        <a:bodyPr/>
        <a:lstStyle/>
        <a:p>
          <a:endParaRPr lang="cs-CZ"/>
        </a:p>
      </dgm:t>
    </dgm:pt>
    <dgm:pt modelId="{26A94E2D-F01B-4BDA-BD24-E2161B0C60A0}">
      <dgm:prSet custT="1"/>
      <dgm:spPr>
        <a:solidFill>
          <a:schemeClr val="bg2"/>
        </a:solidFill>
        <a:ln>
          <a:solidFill>
            <a:srgbClr val="89A1A7"/>
          </a:solidFill>
        </a:ln>
      </dgm:spPr>
      <dgm:t>
        <a:bodyPr/>
        <a:lstStyle/>
        <a:p>
          <a:pPr rtl="0"/>
          <a:r>
            <a:rPr lang="cs-CZ" sz="2500" dirty="0" smtClean="0">
              <a:solidFill>
                <a:srgbClr val="375D67"/>
              </a:solidFill>
            </a:rPr>
            <a:t>Ing. Alena Krupková</a:t>
          </a:r>
          <a:endParaRPr lang="cs-CZ" sz="2500" dirty="0">
            <a:solidFill>
              <a:srgbClr val="375D67"/>
            </a:solidFill>
          </a:endParaRPr>
        </a:p>
      </dgm:t>
    </dgm:pt>
    <dgm:pt modelId="{C7691951-4177-4F70-8C98-2F6CF2315180}" type="parTrans" cxnId="{2F8B06AE-3E9F-471F-9001-2B01FFA5945B}">
      <dgm:prSet/>
      <dgm:spPr>
        <a:ln>
          <a:solidFill>
            <a:srgbClr val="89A1A7"/>
          </a:solidFill>
        </a:ln>
      </dgm:spPr>
      <dgm:t>
        <a:bodyPr/>
        <a:lstStyle/>
        <a:p>
          <a:endParaRPr lang="cs-CZ"/>
        </a:p>
      </dgm:t>
    </dgm:pt>
    <dgm:pt modelId="{4DCDF156-33CB-4067-ADC1-78B13E980DF6}" type="sibTrans" cxnId="{2F8B06AE-3E9F-471F-9001-2B01FFA5945B}">
      <dgm:prSet/>
      <dgm:spPr/>
      <dgm:t>
        <a:bodyPr/>
        <a:lstStyle/>
        <a:p>
          <a:endParaRPr lang="cs-CZ"/>
        </a:p>
      </dgm:t>
    </dgm:pt>
    <dgm:pt modelId="{FBA902F5-7EED-40ED-BC5F-A900A2743BA7}">
      <dgm:prSet custT="1"/>
      <dgm:spPr>
        <a:solidFill>
          <a:schemeClr val="bg2"/>
        </a:solidFill>
        <a:ln>
          <a:solidFill>
            <a:srgbClr val="89A1A7"/>
          </a:solidFill>
        </a:ln>
      </dgm:spPr>
      <dgm:t>
        <a:bodyPr/>
        <a:lstStyle/>
        <a:p>
          <a:pPr rtl="0"/>
          <a:r>
            <a:rPr lang="cs-CZ" sz="2500" smtClean="0">
              <a:solidFill>
                <a:srgbClr val="375D67"/>
              </a:solidFill>
            </a:rPr>
            <a:t>Ing. Martina Müllerová</a:t>
          </a:r>
          <a:endParaRPr lang="cs-CZ" sz="2500">
            <a:solidFill>
              <a:srgbClr val="375D67"/>
            </a:solidFill>
          </a:endParaRPr>
        </a:p>
      </dgm:t>
    </dgm:pt>
    <dgm:pt modelId="{B15B7C58-4B4D-4EF8-9D05-9ED5672DD329}" type="parTrans" cxnId="{D213F648-47F4-475A-B58C-57F0A05EEF70}">
      <dgm:prSet/>
      <dgm:spPr>
        <a:ln>
          <a:solidFill>
            <a:srgbClr val="89A1A7"/>
          </a:solidFill>
        </a:ln>
      </dgm:spPr>
      <dgm:t>
        <a:bodyPr/>
        <a:lstStyle/>
        <a:p>
          <a:endParaRPr lang="cs-CZ"/>
        </a:p>
      </dgm:t>
    </dgm:pt>
    <dgm:pt modelId="{838547BD-888A-4F73-8303-360FBBE9F2D0}" type="sibTrans" cxnId="{D213F648-47F4-475A-B58C-57F0A05EEF70}">
      <dgm:prSet/>
      <dgm:spPr/>
      <dgm:t>
        <a:bodyPr/>
        <a:lstStyle/>
        <a:p>
          <a:endParaRPr lang="cs-CZ"/>
        </a:p>
      </dgm:t>
    </dgm:pt>
    <dgm:pt modelId="{E6CB5CD4-A775-4E1C-8705-8F5AD134CC61}" type="pres">
      <dgm:prSet presAssocID="{ED5672C8-D0C3-4900-8491-6ACC563ED17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7A0D5168-796C-4FB6-9DD3-E97627FDC1FA}" type="pres">
      <dgm:prSet presAssocID="{234820BC-74D9-4F04-91D0-216085D14A7F}" presName="hierRoot1" presStyleCnt="0">
        <dgm:presLayoutVars>
          <dgm:hierBranch val="init"/>
        </dgm:presLayoutVars>
      </dgm:prSet>
      <dgm:spPr/>
    </dgm:pt>
    <dgm:pt modelId="{87CFE0FB-3621-4A20-AB3D-38863BBED7EF}" type="pres">
      <dgm:prSet presAssocID="{234820BC-74D9-4F04-91D0-216085D14A7F}" presName="rootComposite1" presStyleCnt="0"/>
      <dgm:spPr/>
    </dgm:pt>
    <dgm:pt modelId="{9AA1EBD6-070B-48D6-8B5F-56D209F234E7}" type="pres">
      <dgm:prSet presAssocID="{234820BC-74D9-4F04-91D0-216085D14A7F}" presName="rootText1" presStyleLbl="node0" presStyleIdx="0" presStyleCnt="1" custScaleY="65779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cs-CZ"/>
        </a:p>
      </dgm:t>
    </dgm:pt>
    <dgm:pt modelId="{CFB69B08-37B9-4FAF-B6C0-B4D99FD5B2FE}" type="pres">
      <dgm:prSet presAssocID="{234820BC-74D9-4F04-91D0-216085D14A7F}" presName="rootConnector1" presStyleLbl="node1" presStyleIdx="0" presStyleCnt="0"/>
      <dgm:spPr/>
      <dgm:t>
        <a:bodyPr/>
        <a:lstStyle/>
        <a:p>
          <a:endParaRPr lang="cs-CZ"/>
        </a:p>
      </dgm:t>
    </dgm:pt>
    <dgm:pt modelId="{D20BFA60-A32B-489A-8C3B-B25F23DBE162}" type="pres">
      <dgm:prSet presAssocID="{234820BC-74D9-4F04-91D0-216085D14A7F}" presName="hierChild2" presStyleCnt="0"/>
      <dgm:spPr/>
    </dgm:pt>
    <dgm:pt modelId="{61B92650-FE61-461E-A85B-28971581B52B}" type="pres">
      <dgm:prSet presAssocID="{C7691951-4177-4F70-8C98-2F6CF2315180}" presName="Name37" presStyleLbl="parChTrans1D2" presStyleIdx="0" presStyleCnt="2"/>
      <dgm:spPr/>
      <dgm:t>
        <a:bodyPr/>
        <a:lstStyle/>
        <a:p>
          <a:endParaRPr lang="cs-CZ"/>
        </a:p>
      </dgm:t>
    </dgm:pt>
    <dgm:pt modelId="{B0B8DD93-D014-4F46-9E31-6A31812291A7}" type="pres">
      <dgm:prSet presAssocID="{26A94E2D-F01B-4BDA-BD24-E2161B0C60A0}" presName="hierRoot2" presStyleCnt="0">
        <dgm:presLayoutVars>
          <dgm:hierBranch val="init"/>
        </dgm:presLayoutVars>
      </dgm:prSet>
      <dgm:spPr/>
    </dgm:pt>
    <dgm:pt modelId="{A26F43BE-9F03-4D43-B1A9-5255D47FBAF7}" type="pres">
      <dgm:prSet presAssocID="{26A94E2D-F01B-4BDA-BD24-E2161B0C60A0}" presName="rootComposite" presStyleCnt="0"/>
      <dgm:spPr/>
    </dgm:pt>
    <dgm:pt modelId="{88686A2B-AF80-48EB-B281-965D5F8EC7F2}" type="pres">
      <dgm:prSet presAssocID="{26A94E2D-F01B-4BDA-BD24-E2161B0C60A0}" presName="rootText" presStyleLbl="node2" presStyleIdx="0" presStyleCnt="2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cs-CZ"/>
        </a:p>
      </dgm:t>
    </dgm:pt>
    <dgm:pt modelId="{AE8B4A2B-8254-4334-B886-B665EC447ACB}" type="pres">
      <dgm:prSet presAssocID="{26A94E2D-F01B-4BDA-BD24-E2161B0C60A0}" presName="rootConnector" presStyleLbl="node2" presStyleIdx="0" presStyleCnt="2"/>
      <dgm:spPr/>
      <dgm:t>
        <a:bodyPr/>
        <a:lstStyle/>
        <a:p>
          <a:endParaRPr lang="cs-CZ"/>
        </a:p>
      </dgm:t>
    </dgm:pt>
    <dgm:pt modelId="{F9BFD149-10DA-4F63-A4B9-3729FEEA5271}" type="pres">
      <dgm:prSet presAssocID="{26A94E2D-F01B-4BDA-BD24-E2161B0C60A0}" presName="hierChild4" presStyleCnt="0"/>
      <dgm:spPr/>
    </dgm:pt>
    <dgm:pt modelId="{89144560-A66D-4BB0-8DA1-6442BACF46F7}" type="pres">
      <dgm:prSet presAssocID="{26A94E2D-F01B-4BDA-BD24-E2161B0C60A0}" presName="hierChild5" presStyleCnt="0"/>
      <dgm:spPr/>
    </dgm:pt>
    <dgm:pt modelId="{E61FEA9D-02A7-4E74-B577-2E6A9C44D15A}" type="pres">
      <dgm:prSet presAssocID="{B15B7C58-4B4D-4EF8-9D05-9ED5672DD329}" presName="Name37" presStyleLbl="parChTrans1D2" presStyleIdx="1" presStyleCnt="2"/>
      <dgm:spPr/>
      <dgm:t>
        <a:bodyPr/>
        <a:lstStyle/>
        <a:p>
          <a:endParaRPr lang="cs-CZ"/>
        </a:p>
      </dgm:t>
    </dgm:pt>
    <dgm:pt modelId="{7392BB91-5269-4EC6-BCAC-2D716B0A10D8}" type="pres">
      <dgm:prSet presAssocID="{FBA902F5-7EED-40ED-BC5F-A900A2743BA7}" presName="hierRoot2" presStyleCnt="0">
        <dgm:presLayoutVars>
          <dgm:hierBranch val="init"/>
        </dgm:presLayoutVars>
      </dgm:prSet>
      <dgm:spPr/>
    </dgm:pt>
    <dgm:pt modelId="{0463A18C-C467-411A-86E4-2C164FFD8421}" type="pres">
      <dgm:prSet presAssocID="{FBA902F5-7EED-40ED-BC5F-A900A2743BA7}" presName="rootComposite" presStyleCnt="0"/>
      <dgm:spPr/>
    </dgm:pt>
    <dgm:pt modelId="{92A69C93-F88B-4C8C-B513-EFD4593CD4F9}" type="pres">
      <dgm:prSet presAssocID="{FBA902F5-7EED-40ED-BC5F-A900A2743BA7}" presName="rootText" presStyleLbl="node2" presStyleIdx="1" presStyleCnt="2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cs-CZ"/>
        </a:p>
      </dgm:t>
    </dgm:pt>
    <dgm:pt modelId="{03CC0856-0B14-4F2D-ACD0-E365B21FBA94}" type="pres">
      <dgm:prSet presAssocID="{FBA902F5-7EED-40ED-BC5F-A900A2743BA7}" presName="rootConnector" presStyleLbl="node2" presStyleIdx="1" presStyleCnt="2"/>
      <dgm:spPr/>
      <dgm:t>
        <a:bodyPr/>
        <a:lstStyle/>
        <a:p>
          <a:endParaRPr lang="cs-CZ"/>
        </a:p>
      </dgm:t>
    </dgm:pt>
    <dgm:pt modelId="{E90C3DEE-02FD-4A78-A0B3-923D97B50C01}" type="pres">
      <dgm:prSet presAssocID="{FBA902F5-7EED-40ED-BC5F-A900A2743BA7}" presName="hierChild4" presStyleCnt="0"/>
      <dgm:spPr/>
    </dgm:pt>
    <dgm:pt modelId="{E33705B1-7450-4A4B-AB4D-21FAC9EABC50}" type="pres">
      <dgm:prSet presAssocID="{FBA902F5-7EED-40ED-BC5F-A900A2743BA7}" presName="hierChild5" presStyleCnt="0"/>
      <dgm:spPr/>
    </dgm:pt>
    <dgm:pt modelId="{498241E8-CCBE-4F1E-8844-23D1099176FF}" type="pres">
      <dgm:prSet presAssocID="{234820BC-74D9-4F04-91D0-216085D14A7F}" presName="hierChild3" presStyleCnt="0"/>
      <dgm:spPr/>
    </dgm:pt>
  </dgm:ptLst>
  <dgm:cxnLst>
    <dgm:cxn modelId="{83B75C71-EADE-4A72-915F-D70E8310EFE7}" type="presOf" srcId="{C7691951-4177-4F70-8C98-2F6CF2315180}" destId="{61B92650-FE61-461E-A85B-28971581B52B}" srcOrd="0" destOrd="0" presId="urn:microsoft.com/office/officeart/2005/8/layout/orgChart1"/>
    <dgm:cxn modelId="{234F517E-A8DF-4CC9-A9B7-9C5D07EFDC0E}" type="presOf" srcId="{26A94E2D-F01B-4BDA-BD24-E2161B0C60A0}" destId="{88686A2B-AF80-48EB-B281-965D5F8EC7F2}" srcOrd="0" destOrd="0" presId="urn:microsoft.com/office/officeart/2005/8/layout/orgChart1"/>
    <dgm:cxn modelId="{0D81A1AF-74AE-4065-A26E-59B2B3C3D180}" type="presOf" srcId="{FBA902F5-7EED-40ED-BC5F-A900A2743BA7}" destId="{03CC0856-0B14-4F2D-ACD0-E365B21FBA94}" srcOrd="1" destOrd="0" presId="urn:microsoft.com/office/officeart/2005/8/layout/orgChart1"/>
    <dgm:cxn modelId="{DEE59B3B-780A-4FF7-9245-5A7A15397223}" type="presOf" srcId="{234820BC-74D9-4F04-91D0-216085D14A7F}" destId="{9AA1EBD6-070B-48D6-8B5F-56D209F234E7}" srcOrd="0" destOrd="0" presId="urn:microsoft.com/office/officeart/2005/8/layout/orgChart1"/>
    <dgm:cxn modelId="{3FEC6C2B-C1DE-4FC3-926A-2010FFE81970}" type="presOf" srcId="{ED5672C8-D0C3-4900-8491-6ACC563ED174}" destId="{E6CB5CD4-A775-4E1C-8705-8F5AD134CC61}" srcOrd="0" destOrd="0" presId="urn:microsoft.com/office/officeart/2005/8/layout/orgChart1"/>
    <dgm:cxn modelId="{06099A4B-DF9C-47AD-99BE-C399DA83A071}" srcId="{ED5672C8-D0C3-4900-8491-6ACC563ED174}" destId="{234820BC-74D9-4F04-91D0-216085D14A7F}" srcOrd="0" destOrd="0" parTransId="{6CCA97D7-16B2-471F-8E54-3741A1C2DC58}" sibTransId="{BC4A074D-EAD4-42FF-B1C9-18ED7C678A19}"/>
    <dgm:cxn modelId="{481B6D38-1565-4297-8081-CB7C632AF295}" type="presOf" srcId="{FBA902F5-7EED-40ED-BC5F-A900A2743BA7}" destId="{92A69C93-F88B-4C8C-B513-EFD4593CD4F9}" srcOrd="0" destOrd="0" presId="urn:microsoft.com/office/officeart/2005/8/layout/orgChart1"/>
    <dgm:cxn modelId="{B0F6B3EE-282C-4A8C-BC17-0F5A79F398DB}" type="presOf" srcId="{234820BC-74D9-4F04-91D0-216085D14A7F}" destId="{CFB69B08-37B9-4FAF-B6C0-B4D99FD5B2FE}" srcOrd="1" destOrd="0" presId="urn:microsoft.com/office/officeart/2005/8/layout/orgChart1"/>
    <dgm:cxn modelId="{6C06D21F-1AC3-4CAE-AC0C-977AEA815A5E}" type="presOf" srcId="{B15B7C58-4B4D-4EF8-9D05-9ED5672DD329}" destId="{E61FEA9D-02A7-4E74-B577-2E6A9C44D15A}" srcOrd="0" destOrd="0" presId="urn:microsoft.com/office/officeart/2005/8/layout/orgChart1"/>
    <dgm:cxn modelId="{0810E07E-BEE3-4E62-880B-67F6C824E8B2}" type="presOf" srcId="{26A94E2D-F01B-4BDA-BD24-E2161B0C60A0}" destId="{AE8B4A2B-8254-4334-B886-B665EC447ACB}" srcOrd="1" destOrd="0" presId="urn:microsoft.com/office/officeart/2005/8/layout/orgChart1"/>
    <dgm:cxn modelId="{D213F648-47F4-475A-B58C-57F0A05EEF70}" srcId="{234820BC-74D9-4F04-91D0-216085D14A7F}" destId="{FBA902F5-7EED-40ED-BC5F-A900A2743BA7}" srcOrd="1" destOrd="0" parTransId="{B15B7C58-4B4D-4EF8-9D05-9ED5672DD329}" sibTransId="{838547BD-888A-4F73-8303-360FBBE9F2D0}"/>
    <dgm:cxn modelId="{2F8B06AE-3E9F-471F-9001-2B01FFA5945B}" srcId="{234820BC-74D9-4F04-91D0-216085D14A7F}" destId="{26A94E2D-F01B-4BDA-BD24-E2161B0C60A0}" srcOrd="0" destOrd="0" parTransId="{C7691951-4177-4F70-8C98-2F6CF2315180}" sibTransId="{4DCDF156-33CB-4067-ADC1-78B13E980DF6}"/>
    <dgm:cxn modelId="{3B5CF00A-78BC-4895-A7FF-B20C463C525C}" type="presParOf" srcId="{E6CB5CD4-A775-4E1C-8705-8F5AD134CC61}" destId="{7A0D5168-796C-4FB6-9DD3-E97627FDC1FA}" srcOrd="0" destOrd="0" presId="urn:microsoft.com/office/officeart/2005/8/layout/orgChart1"/>
    <dgm:cxn modelId="{E0E8500F-A1EF-47A3-A7A2-954F0A224062}" type="presParOf" srcId="{7A0D5168-796C-4FB6-9DD3-E97627FDC1FA}" destId="{87CFE0FB-3621-4A20-AB3D-38863BBED7EF}" srcOrd="0" destOrd="0" presId="urn:microsoft.com/office/officeart/2005/8/layout/orgChart1"/>
    <dgm:cxn modelId="{BF26A394-BC50-4BC6-9664-19FF389D51B9}" type="presParOf" srcId="{87CFE0FB-3621-4A20-AB3D-38863BBED7EF}" destId="{9AA1EBD6-070B-48D6-8B5F-56D209F234E7}" srcOrd="0" destOrd="0" presId="urn:microsoft.com/office/officeart/2005/8/layout/orgChart1"/>
    <dgm:cxn modelId="{7B6E6145-2764-4C58-8523-951DBFEDE7C1}" type="presParOf" srcId="{87CFE0FB-3621-4A20-AB3D-38863BBED7EF}" destId="{CFB69B08-37B9-4FAF-B6C0-B4D99FD5B2FE}" srcOrd="1" destOrd="0" presId="urn:microsoft.com/office/officeart/2005/8/layout/orgChart1"/>
    <dgm:cxn modelId="{D87FA410-6C22-4420-B54B-69D8CF901350}" type="presParOf" srcId="{7A0D5168-796C-4FB6-9DD3-E97627FDC1FA}" destId="{D20BFA60-A32B-489A-8C3B-B25F23DBE162}" srcOrd="1" destOrd="0" presId="urn:microsoft.com/office/officeart/2005/8/layout/orgChart1"/>
    <dgm:cxn modelId="{035350DF-790D-4FFA-9699-1930B65B1CC2}" type="presParOf" srcId="{D20BFA60-A32B-489A-8C3B-B25F23DBE162}" destId="{61B92650-FE61-461E-A85B-28971581B52B}" srcOrd="0" destOrd="0" presId="urn:microsoft.com/office/officeart/2005/8/layout/orgChart1"/>
    <dgm:cxn modelId="{B91EEEA1-D79A-4F91-9078-D30B452FE23D}" type="presParOf" srcId="{D20BFA60-A32B-489A-8C3B-B25F23DBE162}" destId="{B0B8DD93-D014-4F46-9E31-6A31812291A7}" srcOrd="1" destOrd="0" presId="urn:microsoft.com/office/officeart/2005/8/layout/orgChart1"/>
    <dgm:cxn modelId="{E7390724-CBB7-4096-ACA9-B74AC285FF27}" type="presParOf" srcId="{B0B8DD93-D014-4F46-9E31-6A31812291A7}" destId="{A26F43BE-9F03-4D43-B1A9-5255D47FBAF7}" srcOrd="0" destOrd="0" presId="urn:microsoft.com/office/officeart/2005/8/layout/orgChart1"/>
    <dgm:cxn modelId="{3CC2B094-24CB-4C67-B353-502882064966}" type="presParOf" srcId="{A26F43BE-9F03-4D43-B1A9-5255D47FBAF7}" destId="{88686A2B-AF80-48EB-B281-965D5F8EC7F2}" srcOrd="0" destOrd="0" presId="urn:microsoft.com/office/officeart/2005/8/layout/orgChart1"/>
    <dgm:cxn modelId="{770405B5-E51E-4988-9ACB-5259947A302D}" type="presParOf" srcId="{A26F43BE-9F03-4D43-B1A9-5255D47FBAF7}" destId="{AE8B4A2B-8254-4334-B886-B665EC447ACB}" srcOrd="1" destOrd="0" presId="urn:microsoft.com/office/officeart/2005/8/layout/orgChart1"/>
    <dgm:cxn modelId="{B7C3C493-6798-4F0A-9B5C-D16034147894}" type="presParOf" srcId="{B0B8DD93-D014-4F46-9E31-6A31812291A7}" destId="{F9BFD149-10DA-4F63-A4B9-3729FEEA5271}" srcOrd="1" destOrd="0" presId="urn:microsoft.com/office/officeart/2005/8/layout/orgChart1"/>
    <dgm:cxn modelId="{45521B34-2790-49DA-8D38-5FB206E0C39E}" type="presParOf" srcId="{B0B8DD93-D014-4F46-9E31-6A31812291A7}" destId="{89144560-A66D-4BB0-8DA1-6442BACF46F7}" srcOrd="2" destOrd="0" presId="urn:microsoft.com/office/officeart/2005/8/layout/orgChart1"/>
    <dgm:cxn modelId="{D7398541-F8EB-42AB-9977-1A28AA32E52B}" type="presParOf" srcId="{D20BFA60-A32B-489A-8C3B-B25F23DBE162}" destId="{E61FEA9D-02A7-4E74-B577-2E6A9C44D15A}" srcOrd="2" destOrd="0" presId="urn:microsoft.com/office/officeart/2005/8/layout/orgChart1"/>
    <dgm:cxn modelId="{88F92D2A-C37F-431B-995C-EF3C9FA6B7C9}" type="presParOf" srcId="{D20BFA60-A32B-489A-8C3B-B25F23DBE162}" destId="{7392BB91-5269-4EC6-BCAC-2D716B0A10D8}" srcOrd="3" destOrd="0" presId="urn:microsoft.com/office/officeart/2005/8/layout/orgChart1"/>
    <dgm:cxn modelId="{57A78CF0-A9AA-4E18-B71E-A162C2E98990}" type="presParOf" srcId="{7392BB91-5269-4EC6-BCAC-2D716B0A10D8}" destId="{0463A18C-C467-411A-86E4-2C164FFD8421}" srcOrd="0" destOrd="0" presId="urn:microsoft.com/office/officeart/2005/8/layout/orgChart1"/>
    <dgm:cxn modelId="{5746C64D-2344-4ACB-B2F6-F36BE0A9C1EC}" type="presParOf" srcId="{0463A18C-C467-411A-86E4-2C164FFD8421}" destId="{92A69C93-F88B-4C8C-B513-EFD4593CD4F9}" srcOrd="0" destOrd="0" presId="urn:microsoft.com/office/officeart/2005/8/layout/orgChart1"/>
    <dgm:cxn modelId="{D28A1A3A-72CA-4EA3-AB64-D83D22CA36C1}" type="presParOf" srcId="{0463A18C-C467-411A-86E4-2C164FFD8421}" destId="{03CC0856-0B14-4F2D-ACD0-E365B21FBA94}" srcOrd="1" destOrd="0" presId="urn:microsoft.com/office/officeart/2005/8/layout/orgChart1"/>
    <dgm:cxn modelId="{70C8D4E1-BEC1-4935-8479-09A994F074BE}" type="presParOf" srcId="{7392BB91-5269-4EC6-BCAC-2D716B0A10D8}" destId="{E90C3DEE-02FD-4A78-A0B3-923D97B50C01}" srcOrd="1" destOrd="0" presId="urn:microsoft.com/office/officeart/2005/8/layout/orgChart1"/>
    <dgm:cxn modelId="{EAB06689-4353-483E-8593-72F9475DE387}" type="presParOf" srcId="{7392BB91-5269-4EC6-BCAC-2D716B0A10D8}" destId="{E33705B1-7450-4A4B-AB4D-21FAC9EABC50}" srcOrd="2" destOrd="0" presId="urn:microsoft.com/office/officeart/2005/8/layout/orgChart1"/>
    <dgm:cxn modelId="{06A2DC64-4980-4D98-B3CD-C4312290E65B}" type="presParOf" srcId="{7A0D5168-796C-4FB6-9DD3-E97627FDC1FA}" destId="{498241E8-CCBE-4F1E-8844-23D1099176F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7259A11-BC6D-4F40-8822-47C8C8F3037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B059AA4-B84F-45B4-A0E2-9F3DD05A5A03}">
      <dgm:prSet custT="1"/>
      <dgm:spPr>
        <a:noFill/>
        <a:ln>
          <a:solidFill>
            <a:srgbClr val="89A1A7"/>
          </a:solidFill>
        </a:ln>
      </dgm:spPr>
      <dgm:t>
        <a:bodyPr/>
        <a:lstStyle/>
        <a:p>
          <a:pPr rtl="0"/>
          <a:r>
            <a:rPr lang="cs-CZ" sz="2200" dirty="0" smtClean="0">
              <a:solidFill>
                <a:srgbClr val="375D67"/>
              </a:solidFill>
            </a:rPr>
            <a:t>Účinnost od 1. 4. 2015</a:t>
          </a:r>
          <a:endParaRPr lang="cs-CZ" sz="2200" dirty="0">
            <a:solidFill>
              <a:srgbClr val="375D67"/>
            </a:solidFill>
          </a:endParaRPr>
        </a:p>
      </dgm:t>
    </dgm:pt>
    <dgm:pt modelId="{BB8DEBD1-759D-4CC1-8B97-D5B9B4C3653C}" type="parTrans" cxnId="{A4F1B61E-BECD-4E2F-87C5-1902A9FB51E5}">
      <dgm:prSet/>
      <dgm:spPr/>
      <dgm:t>
        <a:bodyPr/>
        <a:lstStyle/>
        <a:p>
          <a:endParaRPr lang="cs-CZ"/>
        </a:p>
      </dgm:t>
    </dgm:pt>
    <dgm:pt modelId="{6F454DA0-1050-4F78-B943-75A63161EF0E}" type="sibTrans" cxnId="{A4F1B61E-BECD-4E2F-87C5-1902A9FB51E5}">
      <dgm:prSet/>
      <dgm:spPr/>
      <dgm:t>
        <a:bodyPr/>
        <a:lstStyle/>
        <a:p>
          <a:endParaRPr lang="cs-CZ"/>
        </a:p>
      </dgm:t>
    </dgm:pt>
    <dgm:pt modelId="{E79879A7-D5B4-4F7B-BFA2-F0C54012EE86}">
      <dgm:prSet custT="1"/>
      <dgm:spPr>
        <a:noFill/>
        <a:ln>
          <a:solidFill>
            <a:srgbClr val="89A1A7"/>
          </a:solidFill>
        </a:ln>
      </dgm:spPr>
      <dgm:t>
        <a:bodyPr/>
        <a:lstStyle/>
        <a:p>
          <a:pPr rtl="0"/>
          <a:r>
            <a:rPr lang="cs-CZ" sz="2200" dirty="0" smtClean="0">
              <a:solidFill>
                <a:srgbClr val="375D67"/>
              </a:solidFill>
            </a:rPr>
            <a:t>Nové znění zásad ochrany ZPF - § 4</a:t>
          </a:r>
          <a:endParaRPr lang="cs-CZ" sz="2200" dirty="0">
            <a:solidFill>
              <a:srgbClr val="375D67"/>
            </a:solidFill>
          </a:endParaRPr>
        </a:p>
      </dgm:t>
    </dgm:pt>
    <dgm:pt modelId="{CA249B28-C93B-467E-9A6F-CC9822449B65}" type="parTrans" cxnId="{B9588F99-AF1C-40B8-B1F1-239E6687B4F2}">
      <dgm:prSet/>
      <dgm:spPr/>
      <dgm:t>
        <a:bodyPr/>
        <a:lstStyle/>
        <a:p>
          <a:endParaRPr lang="cs-CZ"/>
        </a:p>
      </dgm:t>
    </dgm:pt>
    <dgm:pt modelId="{57BB23E2-257B-4C81-91BA-FFE384F81381}" type="sibTrans" cxnId="{B9588F99-AF1C-40B8-B1F1-239E6687B4F2}">
      <dgm:prSet/>
      <dgm:spPr/>
      <dgm:t>
        <a:bodyPr/>
        <a:lstStyle/>
        <a:p>
          <a:endParaRPr lang="cs-CZ"/>
        </a:p>
      </dgm:t>
    </dgm:pt>
    <dgm:pt modelId="{9A37AEAB-43DF-444F-86DC-406B3BF50C2E}">
      <dgm:prSet custT="1"/>
      <dgm:spPr/>
      <dgm:t>
        <a:bodyPr/>
        <a:lstStyle/>
        <a:p>
          <a:pPr rtl="0">
            <a:spcAft>
              <a:spcPts val="0"/>
            </a:spcAft>
          </a:pPr>
          <a:r>
            <a:rPr lang="cs-CZ" sz="2200" baseline="0" dirty="0" smtClean="0"/>
            <a:t>Odst. 2 - za nezbytný případ se považuje neexistence ploch podle odst. 1</a:t>
          </a:r>
          <a:endParaRPr lang="cs-CZ" sz="2200" baseline="0" dirty="0"/>
        </a:p>
      </dgm:t>
    </dgm:pt>
    <dgm:pt modelId="{AF9FA216-218E-4E48-B7F8-6E70BDE5620D}" type="parTrans" cxnId="{B5ADFA67-9C6C-4ACF-92F5-2F2D0AA2E2BF}">
      <dgm:prSet/>
      <dgm:spPr/>
      <dgm:t>
        <a:bodyPr/>
        <a:lstStyle/>
        <a:p>
          <a:endParaRPr lang="cs-CZ"/>
        </a:p>
      </dgm:t>
    </dgm:pt>
    <dgm:pt modelId="{A9FB8EBC-2734-4951-AB3D-E9F996CC4C87}" type="sibTrans" cxnId="{B5ADFA67-9C6C-4ACF-92F5-2F2D0AA2E2BF}">
      <dgm:prSet/>
      <dgm:spPr/>
      <dgm:t>
        <a:bodyPr/>
        <a:lstStyle/>
        <a:p>
          <a:endParaRPr lang="cs-CZ"/>
        </a:p>
      </dgm:t>
    </dgm:pt>
    <dgm:pt modelId="{701B64BC-9C6D-4551-9668-B830495B8F39}">
      <dgm:prSet custT="1"/>
      <dgm:spPr/>
      <dgm:t>
        <a:bodyPr/>
        <a:lstStyle/>
        <a:p>
          <a:pPr rtl="0">
            <a:spcAft>
              <a:spcPts val="0"/>
            </a:spcAft>
          </a:pPr>
          <a:r>
            <a:rPr lang="cs-CZ" sz="2200" baseline="0" dirty="0" smtClean="0"/>
            <a:t>Odst. 3 – na I. a II. třídě ochrany pouze při výrazné převaze jiného veřejného zájmu</a:t>
          </a:r>
          <a:endParaRPr lang="cs-CZ" sz="2200" baseline="0" dirty="0"/>
        </a:p>
      </dgm:t>
    </dgm:pt>
    <dgm:pt modelId="{941021E8-10E3-45CE-9713-F0509D9F99E9}" type="parTrans" cxnId="{BE886CC0-A60C-47A2-A966-53BA0901492F}">
      <dgm:prSet/>
      <dgm:spPr/>
      <dgm:t>
        <a:bodyPr/>
        <a:lstStyle/>
        <a:p>
          <a:endParaRPr lang="cs-CZ"/>
        </a:p>
      </dgm:t>
    </dgm:pt>
    <dgm:pt modelId="{1B73AD57-DCC4-4D15-BF39-D99E658FA291}" type="sibTrans" cxnId="{BE886CC0-A60C-47A2-A966-53BA0901492F}">
      <dgm:prSet/>
      <dgm:spPr/>
      <dgm:t>
        <a:bodyPr/>
        <a:lstStyle/>
        <a:p>
          <a:endParaRPr lang="cs-CZ"/>
        </a:p>
      </dgm:t>
    </dgm:pt>
    <dgm:pt modelId="{BA044F02-A399-445B-B63F-D5AAA46633A6}">
      <dgm:prSet custT="1"/>
      <dgm:spPr/>
      <dgm:t>
        <a:bodyPr/>
        <a:lstStyle/>
        <a:p>
          <a:pPr rtl="0">
            <a:spcAft>
              <a:spcPts val="0"/>
            </a:spcAft>
          </a:pPr>
          <a:r>
            <a:rPr lang="cs-CZ" sz="2200" baseline="0" dirty="0" smtClean="0"/>
            <a:t>Odst. 4 výjimky nepoužití odst. 3 – pozor při změně určení využití ploch</a:t>
          </a:r>
          <a:endParaRPr lang="cs-CZ" sz="2200" baseline="0" dirty="0"/>
        </a:p>
      </dgm:t>
    </dgm:pt>
    <dgm:pt modelId="{E3993551-66E0-4A10-962C-571124F9FFA2}" type="parTrans" cxnId="{63B81156-1A73-4DB0-8567-DB68C15BA8C1}">
      <dgm:prSet/>
      <dgm:spPr/>
      <dgm:t>
        <a:bodyPr/>
        <a:lstStyle/>
        <a:p>
          <a:endParaRPr lang="cs-CZ"/>
        </a:p>
      </dgm:t>
    </dgm:pt>
    <dgm:pt modelId="{38D6859E-FC73-466A-A850-601043208D5C}" type="sibTrans" cxnId="{63B81156-1A73-4DB0-8567-DB68C15BA8C1}">
      <dgm:prSet/>
      <dgm:spPr/>
      <dgm:t>
        <a:bodyPr/>
        <a:lstStyle/>
        <a:p>
          <a:endParaRPr lang="cs-CZ"/>
        </a:p>
      </dgm:t>
    </dgm:pt>
    <dgm:pt modelId="{B562E7BF-ACBE-42F0-99A2-84C52A42392C}">
      <dgm:prSet custT="1"/>
      <dgm:spPr>
        <a:noFill/>
        <a:ln>
          <a:solidFill>
            <a:srgbClr val="89A1A7"/>
          </a:solidFill>
        </a:ln>
      </dgm:spPr>
      <dgm:t>
        <a:bodyPr/>
        <a:lstStyle/>
        <a:p>
          <a:pPr rtl="0"/>
          <a:r>
            <a:rPr lang="cs-CZ" sz="2200" dirty="0" smtClean="0">
              <a:solidFill>
                <a:srgbClr val="375D67"/>
              </a:solidFill>
            </a:rPr>
            <a:t>Bude nové znění § 3 odst. 4 = povinnost užívat zemědělskou půdu v souladu s charakteristikou druhu pozemku dle KN </a:t>
          </a:r>
          <a:endParaRPr lang="cs-CZ" sz="2200" dirty="0">
            <a:solidFill>
              <a:srgbClr val="375D67"/>
            </a:solidFill>
          </a:endParaRPr>
        </a:p>
      </dgm:t>
    </dgm:pt>
    <dgm:pt modelId="{725A73FA-FB67-4530-8805-A2F4DF368179}" type="parTrans" cxnId="{54B15959-C169-44F4-9134-E2C7498D592B}">
      <dgm:prSet/>
      <dgm:spPr/>
      <dgm:t>
        <a:bodyPr/>
        <a:lstStyle/>
        <a:p>
          <a:endParaRPr lang="cs-CZ"/>
        </a:p>
      </dgm:t>
    </dgm:pt>
    <dgm:pt modelId="{37753BA4-128B-41B1-B978-A2B16EB022D9}" type="sibTrans" cxnId="{54B15959-C169-44F4-9134-E2C7498D592B}">
      <dgm:prSet/>
      <dgm:spPr/>
      <dgm:t>
        <a:bodyPr/>
        <a:lstStyle/>
        <a:p>
          <a:endParaRPr lang="cs-CZ"/>
        </a:p>
      </dgm:t>
    </dgm:pt>
    <dgm:pt modelId="{21E97EC1-1B7E-47A6-8E3A-E66F368FED76}" type="pres">
      <dgm:prSet presAssocID="{67259A11-BC6D-4F40-8822-47C8C8F3037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3194AFB-CD35-4734-9FD4-C98AD2015E65}" type="pres">
      <dgm:prSet presAssocID="{5B059AA4-B84F-45B4-A0E2-9F3DD05A5A03}" presName="parentText" presStyleLbl="node1" presStyleIdx="0" presStyleCnt="3" custScaleY="42153" custLinFactY="-11035" custLinFactNeighborX="-339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E572FAC-5901-4FFF-AB3B-9465A5E2D229}" type="pres">
      <dgm:prSet presAssocID="{6F454DA0-1050-4F78-B943-75A63161EF0E}" presName="spacer" presStyleCnt="0"/>
      <dgm:spPr/>
    </dgm:pt>
    <dgm:pt modelId="{C09358E8-FC6B-4657-AEAF-5BF13D5ECACE}" type="pres">
      <dgm:prSet presAssocID="{E79879A7-D5B4-4F7B-BFA2-F0C54012EE86}" presName="parentText" presStyleLbl="node1" presStyleIdx="1" presStyleCnt="3" custScaleY="41991" custLinFactNeighborX="-339" custLinFactNeighborY="-1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26B31E7-D348-4A2C-9432-9560E9E4701E}" type="pres">
      <dgm:prSet presAssocID="{E79879A7-D5B4-4F7B-BFA2-F0C54012EE86}" presName="childText" presStyleLbl="revTx" presStyleIdx="0" presStyleCnt="1" custScaleY="116789" custLinFactNeighborX="-339" custLinFactNeighborY="-223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63A82F2-B398-42B2-920C-3D496529F2BE}" type="pres">
      <dgm:prSet presAssocID="{B562E7BF-ACBE-42F0-99A2-84C52A42392C}" presName="parentText" presStyleLbl="node1" presStyleIdx="2" presStyleCnt="3" custScaleY="85797" custLinFactNeighborX="-339" custLinFactNeighborY="-1153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2A25A62-08AE-4691-B6F4-4D52FC10D509}" type="presOf" srcId="{5B059AA4-B84F-45B4-A0E2-9F3DD05A5A03}" destId="{33194AFB-CD35-4734-9FD4-C98AD2015E65}" srcOrd="0" destOrd="0" presId="urn:microsoft.com/office/officeart/2005/8/layout/vList2"/>
    <dgm:cxn modelId="{A4F1B61E-BECD-4E2F-87C5-1902A9FB51E5}" srcId="{67259A11-BC6D-4F40-8822-47C8C8F30378}" destId="{5B059AA4-B84F-45B4-A0E2-9F3DD05A5A03}" srcOrd="0" destOrd="0" parTransId="{BB8DEBD1-759D-4CC1-8B97-D5B9B4C3653C}" sibTransId="{6F454DA0-1050-4F78-B943-75A63161EF0E}"/>
    <dgm:cxn modelId="{EA001EDA-0A5A-4F50-BB2E-5D4BBE100DC7}" type="presOf" srcId="{9A37AEAB-43DF-444F-86DC-406B3BF50C2E}" destId="{F26B31E7-D348-4A2C-9432-9560E9E4701E}" srcOrd="0" destOrd="0" presId="urn:microsoft.com/office/officeart/2005/8/layout/vList2"/>
    <dgm:cxn modelId="{B5ADFA67-9C6C-4ACF-92F5-2F2D0AA2E2BF}" srcId="{E79879A7-D5B4-4F7B-BFA2-F0C54012EE86}" destId="{9A37AEAB-43DF-444F-86DC-406B3BF50C2E}" srcOrd="0" destOrd="0" parTransId="{AF9FA216-218E-4E48-B7F8-6E70BDE5620D}" sibTransId="{A9FB8EBC-2734-4951-AB3D-E9F996CC4C87}"/>
    <dgm:cxn modelId="{6DE02ED2-CFFE-4F89-B1EA-9088E03856F0}" type="presOf" srcId="{BA044F02-A399-445B-B63F-D5AAA46633A6}" destId="{F26B31E7-D348-4A2C-9432-9560E9E4701E}" srcOrd="0" destOrd="2" presId="urn:microsoft.com/office/officeart/2005/8/layout/vList2"/>
    <dgm:cxn modelId="{0F59EC80-8965-4E93-B4A4-6B885BEFAEA4}" type="presOf" srcId="{701B64BC-9C6D-4551-9668-B830495B8F39}" destId="{F26B31E7-D348-4A2C-9432-9560E9E4701E}" srcOrd="0" destOrd="1" presId="urn:microsoft.com/office/officeart/2005/8/layout/vList2"/>
    <dgm:cxn modelId="{691A625F-720E-46D4-A18E-EC4B19679121}" type="presOf" srcId="{E79879A7-D5B4-4F7B-BFA2-F0C54012EE86}" destId="{C09358E8-FC6B-4657-AEAF-5BF13D5ECACE}" srcOrd="0" destOrd="0" presId="urn:microsoft.com/office/officeart/2005/8/layout/vList2"/>
    <dgm:cxn modelId="{4FFE877E-C9A4-437F-AF23-701C584F84C3}" type="presOf" srcId="{B562E7BF-ACBE-42F0-99A2-84C52A42392C}" destId="{C63A82F2-B398-42B2-920C-3D496529F2BE}" srcOrd="0" destOrd="0" presId="urn:microsoft.com/office/officeart/2005/8/layout/vList2"/>
    <dgm:cxn modelId="{B9588F99-AF1C-40B8-B1F1-239E6687B4F2}" srcId="{67259A11-BC6D-4F40-8822-47C8C8F30378}" destId="{E79879A7-D5B4-4F7B-BFA2-F0C54012EE86}" srcOrd="1" destOrd="0" parTransId="{CA249B28-C93B-467E-9A6F-CC9822449B65}" sibTransId="{57BB23E2-257B-4C81-91BA-FFE384F81381}"/>
    <dgm:cxn modelId="{BE886CC0-A60C-47A2-A966-53BA0901492F}" srcId="{E79879A7-D5B4-4F7B-BFA2-F0C54012EE86}" destId="{701B64BC-9C6D-4551-9668-B830495B8F39}" srcOrd="1" destOrd="0" parTransId="{941021E8-10E3-45CE-9713-F0509D9F99E9}" sibTransId="{1B73AD57-DCC4-4D15-BF39-D99E658FA291}"/>
    <dgm:cxn modelId="{54B15959-C169-44F4-9134-E2C7498D592B}" srcId="{67259A11-BC6D-4F40-8822-47C8C8F30378}" destId="{B562E7BF-ACBE-42F0-99A2-84C52A42392C}" srcOrd="2" destOrd="0" parTransId="{725A73FA-FB67-4530-8805-A2F4DF368179}" sibTransId="{37753BA4-128B-41B1-B978-A2B16EB022D9}"/>
    <dgm:cxn modelId="{61EDB0DA-ABF3-4878-A112-287F8CA4EF7C}" type="presOf" srcId="{67259A11-BC6D-4F40-8822-47C8C8F30378}" destId="{21E97EC1-1B7E-47A6-8E3A-E66F368FED76}" srcOrd="0" destOrd="0" presId="urn:microsoft.com/office/officeart/2005/8/layout/vList2"/>
    <dgm:cxn modelId="{63B81156-1A73-4DB0-8567-DB68C15BA8C1}" srcId="{E79879A7-D5B4-4F7B-BFA2-F0C54012EE86}" destId="{BA044F02-A399-445B-B63F-D5AAA46633A6}" srcOrd="2" destOrd="0" parTransId="{E3993551-66E0-4A10-962C-571124F9FFA2}" sibTransId="{38D6859E-FC73-466A-A850-601043208D5C}"/>
    <dgm:cxn modelId="{B2AC7400-86ED-4640-BB06-0DAE17E9BF9B}" type="presParOf" srcId="{21E97EC1-1B7E-47A6-8E3A-E66F368FED76}" destId="{33194AFB-CD35-4734-9FD4-C98AD2015E65}" srcOrd="0" destOrd="0" presId="urn:microsoft.com/office/officeart/2005/8/layout/vList2"/>
    <dgm:cxn modelId="{FE1F28F4-6A8F-4787-A1FF-5F40E0C0D234}" type="presParOf" srcId="{21E97EC1-1B7E-47A6-8E3A-E66F368FED76}" destId="{5E572FAC-5901-4FFF-AB3B-9465A5E2D229}" srcOrd="1" destOrd="0" presId="urn:microsoft.com/office/officeart/2005/8/layout/vList2"/>
    <dgm:cxn modelId="{57FFC727-68F0-463E-91B7-68567319C654}" type="presParOf" srcId="{21E97EC1-1B7E-47A6-8E3A-E66F368FED76}" destId="{C09358E8-FC6B-4657-AEAF-5BF13D5ECACE}" srcOrd="2" destOrd="0" presId="urn:microsoft.com/office/officeart/2005/8/layout/vList2"/>
    <dgm:cxn modelId="{5AEA3102-B28C-4B60-AAF5-3A00E0890311}" type="presParOf" srcId="{21E97EC1-1B7E-47A6-8E3A-E66F368FED76}" destId="{F26B31E7-D348-4A2C-9432-9560E9E4701E}" srcOrd="3" destOrd="0" presId="urn:microsoft.com/office/officeart/2005/8/layout/vList2"/>
    <dgm:cxn modelId="{49649D11-9D46-464F-B993-63289FA25C83}" type="presParOf" srcId="{21E97EC1-1B7E-47A6-8E3A-E66F368FED76}" destId="{C63A82F2-B398-42B2-920C-3D496529F2B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D3E2B0A-98B6-497D-8D4E-5D5C32142377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8272B7C-1923-4C7F-981B-B558D28AA2BD}">
      <dgm:prSet phldrT="[Text]"/>
      <dgm:spPr>
        <a:solidFill>
          <a:schemeClr val="bg2"/>
        </a:solidFill>
        <a:ln>
          <a:solidFill>
            <a:srgbClr val="375D67"/>
          </a:solidFill>
        </a:ln>
      </dgm:spPr>
      <dgm:t>
        <a:bodyPr/>
        <a:lstStyle/>
        <a:p>
          <a:r>
            <a:rPr lang="cs-CZ" b="1" dirty="0" smtClean="0">
              <a:solidFill>
                <a:srgbClr val="375D67"/>
              </a:solidFill>
            </a:rPr>
            <a:t>§ 5 odst. 1</a:t>
          </a:r>
          <a:endParaRPr lang="cs-CZ" b="1" dirty="0">
            <a:solidFill>
              <a:srgbClr val="375D67"/>
            </a:solidFill>
          </a:endParaRPr>
        </a:p>
      </dgm:t>
    </dgm:pt>
    <dgm:pt modelId="{B487E77A-6C4B-4182-BD27-90A97FBFCC64}" type="parTrans" cxnId="{96CFD13B-C3F0-4F47-AEC9-2E46F478B5B5}">
      <dgm:prSet/>
      <dgm:spPr/>
      <dgm:t>
        <a:bodyPr/>
        <a:lstStyle/>
        <a:p>
          <a:endParaRPr lang="cs-CZ"/>
        </a:p>
      </dgm:t>
    </dgm:pt>
    <dgm:pt modelId="{6B8A4E50-A1A3-4973-A287-A559A9B03360}" type="sibTrans" cxnId="{96CFD13B-C3F0-4F47-AEC9-2E46F478B5B5}">
      <dgm:prSet/>
      <dgm:spPr/>
      <dgm:t>
        <a:bodyPr/>
        <a:lstStyle/>
        <a:p>
          <a:endParaRPr lang="cs-CZ"/>
        </a:p>
      </dgm:t>
    </dgm:pt>
    <dgm:pt modelId="{C4D113BE-D3A4-4593-B05D-59D6E48078D1}">
      <dgm:prSet phldrT="[Text]" custT="1"/>
      <dgm:spPr>
        <a:ln>
          <a:solidFill>
            <a:srgbClr val="89A1A7"/>
          </a:solidFill>
        </a:ln>
      </dgm:spPr>
      <dgm:t>
        <a:bodyPr/>
        <a:lstStyle/>
        <a:p>
          <a:r>
            <a:rPr lang="cs-CZ" sz="2000" dirty="0" smtClean="0"/>
            <a:t>Zásady ochrany ZPF podle § 4</a:t>
          </a:r>
          <a:endParaRPr lang="cs-CZ" sz="2000" dirty="0"/>
        </a:p>
      </dgm:t>
    </dgm:pt>
    <dgm:pt modelId="{7422CE5A-AB77-4FB9-A04E-CA7BB5AB5768}" type="parTrans" cxnId="{FC20A04F-EB5F-4ACE-B4E8-8B30416ECE9C}">
      <dgm:prSet/>
      <dgm:spPr>
        <a:ln>
          <a:solidFill>
            <a:srgbClr val="89A1A7"/>
          </a:solidFill>
        </a:ln>
      </dgm:spPr>
      <dgm:t>
        <a:bodyPr/>
        <a:lstStyle/>
        <a:p>
          <a:endParaRPr lang="cs-CZ"/>
        </a:p>
      </dgm:t>
    </dgm:pt>
    <dgm:pt modelId="{4AB65996-CFC1-4B83-B44E-F6CF8D546BD4}" type="sibTrans" cxnId="{FC20A04F-EB5F-4ACE-B4E8-8B30416ECE9C}">
      <dgm:prSet/>
      <dgm:spPr/>
      <dgm:t>
        <a:bodyPr/>
        <a:lstStyle/>
        <a:p>
          <a:endParaRPr lang="cs-CZ"/>
        </a:p>
      </dgm:t>
    </dgm:pt>
    <dgm:pt modelId="{F2F360D5-84DF-43BC-B6EB-C1634AA87637}">
      <dgm:prSet phldrT="[Text]" custT="1"/>
      <dgm:spPr>
        <a:ln>
          <a:solidFill>
            <a:srgbClr val="89A1A7"/>
          </a:solidFill>
        </a:ln>
      </dgm:spPr>
      <dgm:t>
        <a:bodyPr/>
        <a:lstStyle/>
        <a:p>
          <a:r>
            <a:rPr lang="cs-CZ" sz="2000" dirty="0" smtClean="0"/>
            <a:t>Zdůvodnění řešení, které je nejvýhodnější z hlediska ochrany ZPF</a:t>
          </a:r>
          <a:endParaRPr lang="cs-CZ" sz="2000" dirty="0"/>
        </a:p>
      </dgm:t>
    </dgm:pt>
    <dgm:pt modelId="{940D31D6-29BA-4AAB-ADA0-F0CF4A12281B}" type="parTrans" cxnId="{3717EA2C-3461-42B4-B4C7-2F88846020F6}">
      <dgm:prSet/>
      <dgm:spPr>
        <a:ln>
          <a:solidFill>
            <a:srgbClr val="89A1A7"/>
          </a:solidFill>
        </a:ln>
      </dgm:spPr>
      <dgm:t>
        <a:bodyPr/>
        <a:lstStyle/>
        <a:p>
          <a:endParaRPr lang="cs-CZ"/>
        </a:p>
      </dgm:t>
    </dgm:pt>
    <dgm:pt modelId="{448B800E-7DDD-4D1D-85C2-11567C2856FF}" type="sibTrans" cxnId="{3717EA2C-3461-42B4-B4C7-2F88846020F6}">
      <dgm:prSet/>
      <dgm:spPr/>
      <dgm:t>
        <a:bodyPr/>
        <a:lstStyle/>
        <a:p>
          <a:endParaRPr lang="cs-CZ"/>
        </a:p>
      </dgm:t>
    </dgm:pt>
    <dgm:pt modelId="{5072FB23-689D-4A93-8BE1-1A29F9E6190E}">
      <dgm:prSet phldrT="[Text]" custT="1"/>
      <dgm:spPr>
        <a:ln>
          <a:solidFill>
            <a:srgbClr val="89A1A7"/>
          </a:solidFill>
        </a:ln>
      </dgm:spPr>
      <dgm:t>
        <a:bodyPr/>
        <a:lstStyle/>
        <a:p>
          <a:r>
            <a:rPr lang="cs-CZ" sz="2000" dirty="0" smtClean="0"/>
            <a:t>Vyhodnocení předpokládaných důsledků navrhovaného řešení na ZPF</a:t>
          </a:r>
          <a:endParaRPr lang="cs-CZ" sz="2000" dirty="0"/>
        </a:p>
      </dgm:t>
    </dgm:pt>
    <dgm:pt modelId="{27224F29-3FA5-4C0C-B81F-53CD2294363D}" type="parTrans" cxnId="{E3479896-54E6-44FB-B3E9-CC265941776F}">
      <dgm:prSet/>
      <dgm:spPr>
        <a:ln>
          <a:solidFill>
            <a:srgbClr val="89A1A7"/>
          </a:solidFill>
        </a:ln>
      </dgm:spPr>
      <dgm:t>
        <a:bodyPr/>
        <a:lstStyle/>
        <a:p>
          <a:endParaRPr lang="cs-CZ"/>
        </a:p>
      </dgm:t>
    </dgm:pt>
    <dgm:pt modelId="{415DA97C-2218-4A3C-8514-7C934744E77B}" type="sibTrans" cxnId="{E3479896-54E6-44FB-B3E9-CC265941776F}">
      <dgm:prSet/>
      <dgm:spPr/>
      <dgm:t>
        <a:bodyPr/>
        <a:lstStyle/>
        <a:p>
          <a:endParaRPr lang="cs-CZ"/>
        </a:p>
      </dgm:t>
    </dgm:pt>
    <dgm:pt modelId="{B057B9F2-5D36-4CB3-9349-810944B5294D}" type="pres">
      <dgm:prSet presAssocID="{DD3E2B0A-98B6-497D-8D4E-5D5C3214237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6E45933C-B936-485B-823E-4024EC457E51}" type="pres">
      <dgm:prSet presAssocID="{28272B7C-1923-4C7F-981B-B558D28AA2BD}" presName="root" presStyleCnt="0"/>
      <dgm:spPr/>
    </dgm:pt>
    <dgm:pt modelId="{32DBFC79-B601-4954-AAFE-D367A93CD48A}" type="pres">
      <dgm:prSet presAssocID="{28272B7C-1923-4C7F-981B-B558D28AA2BD}" presName="rootComposite" presStyleCnt="0"/>
      <dgm:spPr/>
    </dgm:pt>
    <dgm:pt modelId="{EE5BC284-E095-4F60-B0A8-B2A68BD1D962}" type="pres">
      <dgm:prSet presAssocID="{28272B7C-1923-4C7F-981B-B558D28AA2BD}" presName="rootText" presStyleLbl="node1" presStyleIdx="0" presStyleCnt="1" custLinFactNeighborX="-69566" custLinFactNeighborY="6577"/>
      <dgm:spPr/>
      <dgm:t>
        <a:bodyPr/>
        <a:lstStyle/>
        <a:p>
          <a:endParaRPr lang="cs-CZ"/>
        </a:p>
      </dgm:t>
    </dgm:pt>
    <dgm:pt modelId="{17B7C9E3-FD24-4348-82EE-C87CF99B5DEF}" type="pres">
      <dgm:prSet presAssocID="{28272B7C-1923-4C7F-981B-B558D28AA2BD}" presName="rootConnector" presStyleLbl="node1" presStyleIdx="0" presStyleCnt="1"/>
      <dgm:spPr/>
      <dgm:t>
        <a:bodyPr/>
        <a:lstStyle/>
        <a:p>
          <a:endParaRPr lang="cs-CZ"/>
        </a:p>
      </dgm:t>
    </dgm:pt>
    <dgm:pt modelId="{E4DBA708-1F3E-488A-919B-BA91A5B7187D}" type="pres">
      <dgm:prSet presAssocID="{28272B7C-1923-4C7F-981B-B558D28AA2BD}" presName="childShape" presStyleCnt="0"/>
      <dgm:spPr/>
    </dgm:pt>
    <dgm:pt modelId="{071EF63D-D696-4097-9C95-868957CFFDAB}" type="pres">
      <dgm:prSet presAssocID="{7422CE5A-AB77-4FB9-A04E-CA7BB5AB5768}" presName="Name13" presStyleLbl="parChTrans1D2" presStyleIdx="0" presStyleCnt="3"/>
      <dgm:spPr/>
      <dgm:t>
        <a:bodyPr/>
        <a:lstStyle/>
        <a:p>
          <a:endParaRPr lang="cs-CZ"/>
        </a:p>
      </dgm:t>
    </dgm:pt>
    <dgm:pt modelId="{67943193-2898-47BA-866A-59B47FD825DD}" type="pres">
      <dgm:prSet presAssocID="{C4D113BE-D3A4-4593-B05D-59D6E48078D1}" presName="childText" presStyleLbl="bgAcc1" presStyleIdx="0" presStyleCnt="3" custScaleX="299692" custLinFactNeighborX="19266" custLinFactNeighborY="-3434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D409040-2AD2-4946-A6E7-D4727A095AF7}" type="pres">
      <dgm:prSet presAssocID="{27224F29-3FA5-4C0C-B81F-53CD2294363D}" presName="Name13" presStyleLbl="parChTrans1D2" presStyleIdx="1" presStyleCnt="3"/>
      <dgm:spPr/>
      <dgm:t>
        <a:bodyPr/>
        <a:lstStyle/>
        <a:p>
          <a:endParaRPr lang="cs-CZ"/>
        </a:p>
      </dgm:t>
    </dgm:pt>
    <dgm:pt modelId="{CC67D867-1739-4901-86DA-A7C093B37842}" type="pres">
      <dgm:prSet presAssocID="{5072FB23-689D-4A93-8BE1-1A29F9E6190E}" presName="childText" presStyleLbl="bgAcc1" presStyleIdx="1" presStyleCnt="3" custScaleX="299386" custLinFactNeighborX="19419" custLinFactNeighborY="7608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12B33B5-C637-4BC1-A376-28CEAE677FCC}" type="pres">
      <dgm:prSet presAssocID="{940D31D6-29BA-4AAB-ADA0-F0CF4A12281B}" presName="Name13" presStyleLbl="parChTrans1D2" presStyleIdx="2" presStyleCnt="3"/>
      <dgm:spPr/>
      <dgm:t>
        <a:bodyPr/>
        <a:lstStyle/>
        <a:p>
          <a:endParaRPr lang="cs-CZ"/>
        </a:p>
      </dgm:t>
    </dgm:pt>
    <dgm:pt modelId="{E73E0E94-0EA8-47BC-A156-06573C5D43EB}" type="pres">
      <dgm:prSet presAssocID="{F2F360D5-84DF-43BC-B6EB-C1634AA87637}" presName="childText" presStyleLbl="bgAcc1" presStyleIdx="2" presStyleCnt="3" custScaleX="299692" custLinFactY="-66629" custLinFactNeighborX="19266" custLinFactNeighborY="-10000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6CFD13B-C3F0-4F47-AEC9-2E46F478B5B5}" srcId="{DD3E2B0A-98B6-497D-8D4E-5D5C32142377}" destId="{28272B7C-1923-4C7F-981B-B558D28AA2BD}" srcOrd="0" destOrd="0" parTransId="{B487E77A-6C4B-4182-BD27-90A97FBFCC64}" sibTransId="{6B8A4E50-A1A3-4973-A287-A559A9B03360}"/>
    <dgm:cxn modelId="{3717EA2C-3461-42B4-B4C7-2F88846020F6}" srcId="{28272B7C-1923-4C7F-981B-B558D28AA2BD}" destId="{F2F360D5-84DF-43BC-B6EB-C1634AA87637}" srcOrd="2" destOrd="0" parTransId="{940D31D6-29BA-4AAB-ADA0-F0CF4A12281B}" sibTransId="{448B800E-7DDD-4D1D-85C2-11567C2856FF}"/>
    <dgm:cxn modelId="{DF42F54F-7DC2-4CF2-A077-A9308008F2BC}" type="presOf" srcId="{7422CE5A-AB77-4FB9-A04E-CA7BB5AB5768}" destId="{071EF63D-D696-4097-9C95-868957CFFDAB}" srcOrd="0" destOrd="0" presId="urn:microsoft.com/office/officeart/2005/8/layout/hierarchy3"/>
    <dgm:cxn modelId="{0E254822-4E0E-4F58-92AE-37D5DFB50EA3}" type="presOf" srcId="{C4D113BE-D3A4-4593-B05D-59D6E48078D1}" destId="{67943193-2898-47BA-866A-59B47FD825DD}" srcOrd="0" destOrd="0" presId="urn:microsoft.com/office/officeart/2005/8/layout/hierarchy3"/>
    <dgm:cxn modelId="{E91C39F8-55B5-43AD-B33A-500A193AFFE1}" type="presOf" srcId="{940D31D6-29BA-4AAB-ADA0-F0CF4A12281B}" destId="{412B33B5-C637-4BC1-A376-28CEAE677FCC}" srcOrd="0" destOrd="0" presId="urn:microsoft.com/office/officeart/2005/8/layout/hierarchy3"/>
    <dgm:cxn modelId="{9514CBF7-9472-400E-B036-661CC1850A1C}" type="presOf" srcId="{5072FB23-689D-4A93-8BE1-1A29F9E6190E}" destId="{CC67D867-1739-4901-86DA-A7C093B37842}" srcOrd="0" destOrd="0" presId="urn:microsoft.com/office/officeart/2005/8/layout/hierarchy3"/>
    <dgm:cxn modelId="{A7BE8B0E-8167-4695-BDF4-97B4403ED137}" type="presOf" srcId="{27224F29-3FA5-4C0C-B81F-53CD2294363D}" destId="{BD409040-2AD2-4946-A6E7-D4727A095AF7}" srcOrd="0" destOrd="0" presId="urn:microsoft.com/office/officeart/2005/8/layout/hierarchy3"/>
    <dgm:cxn modelId="{FC20A04F-EB5F-4ACE-B4E8-8B30416ECE9C}" srcId="{28272B7C-1923-4C7F-981B-B558D28AA2BD}" destId="{C4D113BE-D3A4-4593-B05D-59D6E48078D1}" srcOrd="0" destOrd="0" parTransId="{7422CE5A-AB77-4FB9-A04E-CA7BB5AB5768}" sibTransId="{4AB65996-CFC1-4B83-B44E-F6CF8D546BD4}"/>
    <dgm:cxn modelId="{1F75CD04-CBB4-4C87-842B-B674DE1CD191}" type="presOf" srcId="{28272B7C-1923-4C7F-981B-B558D28AA2BD}" destId="{17B7C9E3-FD24-4348-82EE-C87CF99B5DEF}" srcOrd="1" destOrd="0" presId="urn:microsoft.com/office/officeart/2005/8/layout/hierarchy3"/>
    <dgm:cxn modelId="{FF5D431B-2903-4682-B530-09CA905B2385}" type="presOf" srcId="{F2F360D5-84DF-43BC-B6EB-C1634AA87637}" destId="{E73E0E94-0EA8-47BC-A156-06573C5D43EB}" srcOrd="0" destOrd="0" presId="urn:microsoft.com/office/officeart/2005/8/layout/hierarchy3"/>
    <dgm:cxn modelId="{E3479896-54E6-44FB-B3E9-CC265941776F}" srcId="{28272B7C-1923-4C7F-981B-B558D28AA2BD}" destId="{5072FB23-689D-4A93-8BE1-1A29F9E6190E}" srcOrd="1" destOrd="0" parTransId="{27224F29-3FA5-4C0C-B81F-53CD2294363D}" sibTransId="{415DA97C-2218-4A3C-8514-7C934744E77B}"/>
    <dgm:cxn modelId="{F03E414F-6B42-4507-8799-7245EA892C35}" type="presOf" srcId="{DD3E2B0A-98B6-497D-8D4E-5D5C32142377}" destId="{B057B9F2-5D36-4CB3-9349-810944B5294D}" srcOrd="0" destOrd="0" presId="urn:microsoft.com/office/officeart/2005/8/layout/hierarchy3"/>
    <dgm:cxn modelId="{A6659D4C-ABAB-41A5-B0FD-EB3303D16270}" type="presOf" srcId="{28272B7C-1923-4C7F-981B-B558D28AA2BD}" destId="{EE5BC284-E095-4F60-B0A8-B2A68BD1D962}" srcOrd="0" destOrd="0" presId="urn:microsoft.com/office/officeart/2005/8/layout/hierarchy3"/>
    <dgm:cxn modelId="{0D2457DF-4751-453B-9093-22889E9B5FFA}" type="presParOf" srcId="{B057B9F2-5D36-4CB3-9349-810944B5294D}" destId="{6E45933C-B936-485B-823E-4024EC457E51}" srcOrd="0" destOrd="0" presId="urn:microsoft.com/office/officeart/2005/8/layout/hierarchy3"/>
    <dgm:cxn modelId="{DBCE093A-F7B6-4FAF-B517-327D9598A837}" type="presParOf" srcId="{6E45933C-B936-485B-823E-4024EC457E51}" destId="{32DBFC79-B601-4954-AAFE-D367A93CD48A}" srcOrd="0" destOrd="0" presId="urn:microsoft.com/office/officeart/2005/8/layout/hierarchy3"/>
    <dgm:cxn modelId="{AB702447-7590-48C6-8971-973D1FADDF58}" type="presParOf" srcId="{32DBFC79-B601-4954-AAFE-D367A93CD48A}" destId="{EE5BC284-E095-4F60-B0A8-B2A68BD1D962}" srcOrd="0" destOrd="0" presId="urn:microsoft.com/office/officeart/2005/8/layout/hierarchy3"/>
    <dgm:cxn modelId="{C8A984EC-A777-4645-A3B2-092481946A70}" type="presParOf" srcId="{32DBFC79-B601-4954-AAFE-D367A93CD48A}" destId="{17B7C9E3-FD24-4348-82EE-C87CF99B5DEF}" srcOrd="1" destOrd="0" presId="urn:microsoft.com/office/officeart/2005/8/layout/hierarchy3"/>
    <dgm:cxn modelId="{D80E54F5-FA34-4309-86B9-F2157641A65C}" type="presParOf" srcId="{6E45933C-B936-485B-823E-4024EC457E51}" destId="{E4DBA708-1F3E-488A-919B-BA91A5B7187D}" srcOrd="1" destOrd="0" presId="urn:microsoft.com/office/officeart/2005/8/layout/hierarchy3"/>
    <dgm:cxn modelId="{CD147C6B-2C4B-4ACF-9DD8-AD21DB7B7308}" type="presParOf" srcId="{E4DBA708-1F3E-488A-919B-BA91A5B7187D}" destId="{071EF63D-D696-4097-9C95-868957CFFDAB}" srcOrd="0" destOrd="0" presId="urn:microsoft.com/office/officeart/2005/8/layout/hierarchy3"/>
    <dgm:cxn modelId="{0E722519-7C3F-4AE5-AE8C-EE1F20CDD054}" type="presParOf" srcId="{E4DBA708-1F3E-488A-919B-BA91A5B7187D}" destId="{67943193-2898-47BA-866A-59B47FD825DD}" srcOrd="1" destOrd="0" presId="urn:microsoft.com/office/officeart/2005/8/layout/hierarchy3"/>
    <dgm:cxn modelId="{B5277DE6-3E9B-4D38-87E6-8DD391B82FC1}" type="presParOf" srcId="{E4DBA708-1F3E-488A-919B-BA91A5B7187D}" destId="{BD409040-2AD2-4946-A6E7-D4727A095AF7}" srcOrd="2" destOrd="0" presId="urn:microsoft.com/office/officeart/2005/8/layout/hierarchy3"/>
    <dgm:cxn modelId="{22C209B8-EE2F-4D89-AE13-B0F1363ED612}" type="presParOf" srcId="{E4DBA708-1F3E-488A-919B-BA91A5B7187D}" destId="{CC67D867-1739-4901-86DA-A7C093B37842}" srcOrd="3" destOrd="0" presId="urn:microsoft.com/office/officeart/2005/8/layout/hierarchy3"/>
    <dgm:cxn modelId="{470F0E6B-865C-40F6-A3BF-679819C88579}" type="presParOf" srcId="{E4DBA708-1F3E-488A-919B-BA91A5B7187D}" destId="{412B33B5-C637-4BC1-A376-28CEAE677FCC}" srcOrd="4" destOrd="0" presId="urn:microsoft.com/office/officeart/2005/8/layout/hierarchy3"/>
    <dgm:cxn modelId="{CE08A607-1F2B-4CF7-95CA-CFF387B9B6CF}" type="presParOf" srcId="{E4DBA708-1F3E-488A-919B-BA91A5B7187D}" destId="{E73E0E94-0EA8-47BC-A156-06573C5D43EB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D8DC464-D0B3-4604-8FB3-5BB471F472A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5F3B3C8-1AFC-43AA-8427-76DB96F7D874}">
      <dgm:prSet custT="1"/>
      <dgm:spPr>
        <a:noFill/>
        <a:ln>
          <a:solidFill>
            <a:srgbClr val="89A1A7"/>
          </a:solidFill>
        </a:ln>
      </dgm:spPr>
      <dgm:t>
        <a:bodyPr/>
        <a:lstStyle/>
        <a:p>
          <a:pPr rtl="0"/>
          <a:r>
            <a:rPr lang="cs-CZ" sz="2400" dirty="0" smtClean="0">
              <a:solidFill>
                <a:schemeClr val="tx1"/>
              </a:solidFill>
            </a:rPr>
            <a:t>Náležitosti dle vyhlášky 13/1994. Sb. (mimo tabulky a třídy ochrany apod. také CHLÚ, dobývací prostory, ÚSES – alespoň odkaz, uvést kolize)</a:t>
          </a:r>
          <a:endParaRPr lang="cs-CZ" sz="2400" dirty="0">
            <a:solidFill>
              <a:schemeClr val="tx1"/>
            </a:solidFill>
          </a:endParaRPr>
        </a:p>
      </dgm:t>
    </dgm:pt>
    <dgm:pt modelId="{A8B434AE-C75D-4383-875A-26DAE7CC17D0}" type="parTrans" cxnId="{B2792B16-AF65-45FC-966B-3E779EE9E1FB}">
      <dgm:prSet/>
      <dgm:spPr/>
      <dgm:t>
        <a:bodyPr/>
        <a:lstStyle/>
        <a:p>
          <a:endParaRPr lang="cs-CZ"/>
        </a:p>
      </dgm:t>
    </dgm:pt>
    <dgm:pt modelId="{7919535E-AE64-409E-9AB7-FAF71BF569AC}" type="sibTrans" cxnId="{B2792B16-AF65-45FC-966B-3E779EE9E1FB}">
      <dgm:prSet/>
      <dgm:spPr/>
      <dgm:t>
        <a:bodyPr/>
        <a:lstStyle/>
        <a:p>
          <a:endParaRPr lang="cs-CZ"/>
        </a:p>
      </dgm:t>
    </dgm:pt>
    <dgm:pt modelId="{CAA10114-0BCC-4087-940F-CD5954E5081B}">
      <dgm:prSet custT="1"/>
      <dgm:spPr>
        <a:noFill/>
        <a:ln>
          <a:solidFill>
            <a:srgbClr val="89A1A7"/>
          </a:solidFill>
        </a:ln>
      </dgm:spPr>
      <dgm:t>
        <a:bodyPr/>
        <a:lstStyle/>
        <a:p>
          <a:pPr rtl="0"/>
          <a:r>
            <a:rPr lang="cs-CZ" sz="2400" smtClean="0">
              <a:solidFill>
                <a:schemeClr val="tx1"/>
              </a:solidFill>
            </a:rPr>
            <a:t>Vyhodnocují se </a:t>
          </a:r>
          <a:r>
            <a:rPr lang="cs-CZ" sz="2400" b="1" smtClean="0">
              <a:solidFill>
                <a:schemeClr val="tx1"/>
              </a:solidFill>
            </a:rPr>
            <a:t>VŠECHNY PŘEDPOKLÁDANÉ </a:t>
          </a:r>
          <a:r>
            <a:rPr lang="cs-CZ" sz="2400" smtClean="0">
              <a:solidFill>
                <a:schemeClr val="tx1"/>
              </a:solidFill>
            </a:rPr>
            <a:t>důsledky na ZPF</a:t>
          </a:r>
          <a:endParaRPr lang="cs-CZ" sz="2400">
            <a:solidFill>
              <a:schemeClr val="tx1"/>
            </a:solidFill>
          </a:endParaRPr>
        </a:p>
      </dgm:t>
    </dgm:pt>
    <dgm:pt modelId="{B536450D-C44E-4DB1-B0CF-E87B74199930}" type="parTrans" cxnId="{C36D701D-59B0-48B3-B666-51F7F8F7F395}">
      <dgm:prSet/>
      <dgm:spPr/>
      <dgm:t>
        <a:bodyPr/>
        <a:lstStyle/>
        <a:p>
          <a:endParaRPr lang="cs-CZ"/>
        </a:p>
      </dgm:t>
    </dgm:pt>
    <dgm:pt modelId="{00C157E2-5376-4225-88DE-697D0C711E44}" type="sibTrans" cxnId="{C36D701D-59B0-48B3-B666-51F7F8F7F395}">
      <dgm:prSet/>
      <dgm:spPr/>
      <dgm:t>
        <a:bodyPr/>
        <a:lstStyle/>
        <a:p>
          <a:endParaRPr lang="cs-CZ"/>
        </a:p>
      </dgm:t>
    </dgm:pt>
    <dgm:pt modelId="{383A6CFA-2B3C-44E3-A0B6-8E49AB968D11}" type="pres">
      <dgm:prSet presAssocID="{4D8DC464-D0B3-4604-8FB3-5BB471F472A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552FEF5-7DD8-44EE-ABFD-033ECF4A8364}" type="pres">
      <dgm:prSet presAssocID="{65F3B3C8-1AFC-43AA-8427-76DB96F7D874}" presName="parentText" presStyleLbl="node1" presStyleIdx="0" presStyleCnt="2" custLinFactY="-11267" custLinFactNeighborX="-339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370B72D-8A98-4AAE-A1A7-FABFC09F146E}" type="pres">
      <dgm:prSet presAssocID="{7919535E-AE64-409E-9AB7-FAF71BF569AC}" presName="spacer" presStyleCnt="0"/>
      <dgm:spPr/>
    </dgm:pt>
    <dgm:pt modelId="{3549FDF2-3FF3-459E-B868-0A90659BCBFF}" type="pres">
      <dgm:prSet presAssocID="{CAA10114-0BCC-4087-940F-CD5954E5081B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36D701D-59B0-48B3-B666-51F7F8F7F395}" srcId="{4D8DC464-D0B3-4604-8FB3-5BB471F472A5}" destId="{CAA10114-0BCC-4087-940F-CD5954E5081B}" srcOrd="1" destOrd="0" parTransId="{B536450D-C44E-4DB1-B0CF-E87B74199930}" sibTransId="{00C157E2-5376-4225-88DE-697D0C711E44}"/>
    <dgm:cxn modelId="{444A6060-0E41-4C49-97A5-E6F8779EF2C8}" type="presOf" srcId="{CAA10114-0BCC-4087-940F-CD5954E5081B}" destId="{3549FDF2-3FF3-459E-B868-0A90659BCBFF}" srcOrd="0" destOrd="0" presId="urn:microsoft.com/office/officeart/2005/8/layout/vList2"/>
    <dgm:cxn modelId="{B2792B16-AF65-45FC-966B-3E779EE9E1FB}" srcId="{4D8DC464-D0B3-4604-8FB3-5BB471F472A5}" destId="{65F3B3C8-1AFC-43AA-8427-76DB96F7D874}" srcOrd="0" destOrd="0" parTransId="{A8B434AE-C75D-4383-875A-26DAE7CC17D0}" sibTransId="{7919535E-AE64-409E-9AB7-FAF71BF569AC}"/>
    <dgm:cxn modelId="{F5BECE84-B4B4-48A2-B701-63CA25B3C414}" type="presOf" srcId="{4D8DC464-D0B3-4604-8FB3-5BB471F472A5}" destId="{383A6CFA-2B3C-44E3-A0B6-8E49AB968D11}" srcOrd="0" destOrd="0" presId="urn:microsoft.com/office/officeart/2005/8/layout/vList2"/>
    <dgm:cxn modelId="{8872CA81-54F8-43BB-949B-99A081FA86C2}" type="presOf" srcId="{65F3B3C8-1AFC-43AA-8427-76DB96F7D874}" destId="{4552FEF5-7DD8-44EE-ABFD-033ECF4A8364}" srcOrd="0" destOrd="0" presId="urn:microsoft.com/office/officeart/2005/8/layout/vList2"/>
    <dgm:cxn modelId="{B5D15DF7-C01E-4739-A0A3-892C0E536A98}" type="presParOf" srcId="{383A6CFA-2B3C-44E3-A0B6-8E49AB968D11}" destId="{4552FEF5-7DD8-44EE-ABFD-033ECF4A8364}" srcOrd="0" destOrd="0" presId="urn:microsoft.com/office/officeart/2005/8/layout/vList2"/>
    <dgm:cxn modelId="{2EF20922-A45F-4457-A7A8-089348B914FF}" type="presParOf" srcId="{383A6CFA-2B3C-44E3-A0B6-8E49AB968D11}" destId="{5370B72D-8A98-4AAE-A1A7-FABFC09F146E}" srcOrd="1" destOrd="0" presId="urn:microsoft.com/office/officeart/2005/8/layout/vList2"/>
    <dgm:cxn modelId="{05F217D1-E748-413B-9469-685DB918C4B4}" type="presParOf" srcId="{383A6CFA-2B3C-44E3-A0B6-8E49AB968D11}" destId="{3549FDF2-3FF3-459E-B868-0A90659BCBFF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2AA282C-5DCD-4D5F-96A2-A1CD03748382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248C081-B963-45A0-ACFD-A7137DC6DE12}">
      <dgm:prSet/>
      <dgm:spPr>
        <a:solidFill>
          <a:schemeClr val="bg2"/>
        </a:solidFill>
        <a:ln>
          <a:solidFill>
            <a:srgbClr val="89A1A7"/>
          </a:solidFill>
        </a:ln>
      </dgm:spPr>
      <dgm:t>
        <a:bodyPr/>
        <a:lstStyle/>
        <a:p>
          <a:pPr rtl="0"/>
          <a:r>
            <a:rPr lang="cs-CZ" dirty="0" smtClean="0">
              <a:solidFill>
                <a:srgbClr val="375D67"/>
              </a:solidFill>
            </a:rPr>
            <a:t>Plochy v nezastavěném území s využitím jiným než je ZPF</a:t>
          </a:r>
          <a:endParaRPr lang="cs-CZ" dirty="0">
            <a:solidFill>
              <a:srgbClr val="375D67"/>
            </a:solidFill>
          </a:endParaRPr>
        </a:p>
      </dgm:t>
    </dgm:pt>
    <dgm:pt modelId="{2E76A338-D6C0-4F01-BA09-F1C0FD8B2426}" type="parTrans" cxnId="{EF9CD139-7F7E-43D8-80DF-4A8C2065D59B}">
      <dgm:prSet/>
      <dgm:spPr/>
      <dgm:t>
        <a:bodyPr/>
        <a:lstStyle/>
        <a:p>
          <a:endParaRPr lang="cs-CZ"/>
        </a:p>
      </dgm:t>
    </dgm:pt>
    <dgm:pt modelId="{01183DE0-3DC3-4399-8C38-B2C6EAC06F75}" type="sibTrans" cxnId="{EF9CD139-7F7E-43D8-80DF-4A8C2065D59B}">
      <dgm:prSet/>
      <dgm:spPr/>
      <dgm:t>
        <a:bodyPr/>
        <a:lstStyle/>
        <a:p>
          <a:endParaRPr lang="cs-CZ"/>
        </a:p>
      </dgm:t>
    </dgm:pt>
    <dgm:pt modelId="{0D95697F-A0DD-4D00-A233-CFAE309B1EBC}">
      <dgm:prSet custT="1"/>
      <dgm:spPr>
        <a:ln>
          <a:solidFill>
            <a:srgbClr val="89A1A7"/>
          </a:solidFill>
        </a:ln>
      </dgm:spPr>
      <dgm:t>
        <a:bodyPr/>
        <a:lstStyle/>
        <a:p>
          <a:pPr rtl="0"/>
          <a:r>
            <a:rPr lang="cs-CZ" sz="1600" dirty="0" smtClean="0"/>
            <a:t>Dle § 1 představují možný důsledek na ZPF</a:t>
          </a:r>
          <a:endParaRPr lang="cs-CZ" sz="1600" dirty="0"/>
        </a:p>
      </dgm:t>
    </dgm:pt>
    <dgm:pt modelId="{B7344176-B58B-4E04-8458-6910A0120D0D}" type="parTrans" cxnId="{297C036D-BAE7-45A7-958F-59CFD0F7006A}">
      <dgm:prSet/>
      <dgm:spPr>
        <a:ln>
          <a:solidFill>
            <a:srgbClr val="89A1A7"/>
          </a:solidFill>
        </a:ln>
      </dgm:spPr>
      <dgm:t>
        <a:bodyPr/>
        <a:lstStyle/>
        <a:p>
          <a:endParaRPr lang="cs-CZ"/>
        </a:p>
      </dgm:t>
    </dgm:pt>
    <dgm:pt modelId="{B895ABA9-F3C3-4C3F-B74E-17F893EA7CC9}" type="sibTrans" cxnId="{297C036D-BAE7-45A7-958F-59CFD0F7006A}">
      <dgm:prSet/>
      <dgm:spPr/>
      <dgm:t>
        <a:bodyPr/>
        <a:lstStyle/>
        <a:p>
          <a:endParaRPr lang="cs-CZ"/>
        </a:p>
      </dgm:t>
    </dgm:pt>
    <dgm:pt modelId="{1C5BDE3F-A96A-4E8A-AD64-C922DE8F2BE2}">
      <dgm:prSet custT="1"/>
      <dgm:spPr>
        <a:ln>
          <a:solidFill>
            <a:srgbClr val="89A1A7"/>
          </a:solidFill>
        </a:ln>
      </dgm:spPr>
      <dgm:t>
        <a:bodyPr/>
        <a:lstStyle/>
        <a:p>
          <a:pPr rtl="0"/>
          <a:r>
            <a:rPr lang="cs-CZ" sz="1600" dirty="0" smtClean="0"/>
            <a:t>Mají být vyhodnoceny</a:t>
          </a:r>
          <a:endParaRPr lang="cs-CZ" sz="1600" dirty="0"/>
        </a:p>
      </dgm:t>
    </dgm:pt>
    <dgm:pt modelId="{4947ADEF-8B36-454E-B3A0-24B210ADB2E9}" type="parTrans" cxnId="{644E4910-8EB5-4C82-B0B1-208E06307FC7}">
      <dgm:prSet/>
      <dgm:spPr>
        <a:ln>
          <a:solidFill>
            <a:srgbClr val="89A1A7"/>
          </a:solidFill>
        </a:ln>
      </dgm:spPr>
      <dgm:t>
        <a:bodyPr/>
        <a:lstStyle/>
        <a:p>
          <a:endParaRPr lang="cs-CZ"/>
        </a:p>
      </dgm:t>
    </dgm:pt>
    <dgm:pt modelId="{BBC5A7BF-2CC4-400B-A4AE-EF35FE2E3F1E}" type="sibTrans" cxnId="{644E4910-8EB5-4C82-B0B1-208E06307FC7}">
      <dgm:prSet/>
      <dgm:spPr/>
      <dgm:t>
        <a:bodyPr/>
        <a:lstStyle/>
        <a:p>
          <a:endParaRPr lang="cs-CZ"/>
        </a:p>
      </dgm:t>
    </dgm:pt>
    <dgm:pt modelId="{0AB14D6D-3F0B-4E40-AC3B-E11A4E22444D}">
      <dgm:prSet custT="1"/>
      <dgm:spPr>
        <a:ln>
          <a:solidFill>
            <a:srgbClr val="89A1A7"/>
          </a:solidFill>
        </a:ln>
      </dgm:spPr>
      <dgm:t>
        <a:bodyPr/>
        <a:lstStyle/>
        <a:p>
          <a:pPr rtl="0"/>
          <a:r>
            <a:rPr lang="cs-CZ" sz="1600" dirty="0" smtClean="0"/>
            <a:t>Zřejmě se jedná o návrh využití</a:t>
          </a:r>
          <a:endParaRPr lang="cs-CZ" sz="1600" dirty="0"/>
        </a:p>
      </dgm:t>
    </dgm:pt>
    <dgm:pt modelId="{8A607D7A-37A8-43F9-909E-704778807A5D}" type="parTrans" cxnId="{C3C91296-1CE4-4DDD-A21C-159D941E230A}">
      <dgm:prSet/>
      <dgm:spPr>
        <a:ln>
          <a:solidFill>
            <a:srgbClr val="89A1A7"/>
          </a:solidFill>
        </a:ln>
      </dgm:spPr>
      <dgm:t>
        <a:bodyPr/>
        <a:lstStyle/>
        <a:p>
          <a:endParaRPr lang="cs-CZ"/>
        </a:p>
      </dgm:t>
    </dgm:pt>
    <dgm:pt modelId="{62461C47-CD29-4724-ADB0-B5AB9ABFCC45}" type="sibTrans" cxnId="{C3C91296-1CE4-4DDD-A21C-159D941E230A}">
      <dgm:prSet/>
      <dgm:spPr/>
      <dgm:t>
        <a:bodyPr/>
        <a:lstStyle/>
        <a:p>
          <a:endParaRPr lang="cs-CZ"/>
        </a:p>
      </dgm:t>
    </dgm:pt>
    <dgm:pt modelId="{D6717E38-56A1-440F-8824-9F83FD4C3559}">
      <dgm:prSet custT="1"/>
      <dgm:spPr>
        <a:ln>
          <a:solidFill>
            <a:srgbClr val="89A1A7"/>
          </a:solidFill>
        </a:ln>
      </dgm:spPr>
      <dgm:t>
        <a:bodyPr/>
        <a:lstStyle/>
        <a:p>
          <a:pPr rtl="0"/>
          <a:r>
            <a:rPr lang="cs-CZ" sz="1600" smtClean="0"/>
            <a:t>! Ochranu ZPF mají i zarostlé pozemky</a:t>
          </a:r>
          <a:endParaRPr lang="cs-CZ" sz="1600"/>
        </a:p>
      </dgm:t>
    </dgm:pt>
    <dgm:pt modelId="{561FF71F-A220-478C-952B-AEBD5A68F179}" type="parTrans" cxnId="{0490A9A3-3642-484F-A7DF-653CBAF6CAD8}">
      <dgm:prSet/>
      <dgm:spPr>
        <a:ln>
          <a:solidFill>
            <a:srgbClr val="89A1A7"/>
          </a:solidFill>
        </a:ln>
      </dgm:spPr>
      <dgm:t>
        <a:bodyPr/>
        <a:lstStyle/>
        <a:p>
          <a:endParaRPr lang="cs-CZ"/>
        </a:p>
      </dgm:t>
    </dgm:pt>
    <dgm:pt modelId="{8279BC07-2EA8-47AB-A19E-CCE78277E91E}" type="sibTrans" cxnId="{0490A9A3-3642-484F-A7DF-653CBAF6CAD8}">
      <dgm:prSet/>
      <dgm:spPr/>
      <dgm:t>
        <a:bodyPr/>
        <a:lstStyle/>
        <a:p>
          <a:endParaRPr lang="cs-CZ"/>
        </a:p>
      </dgm:t>
    </dgm:pt>
    <dgm:pt modelId="{631D55DA-8FBE-44BB-8CB1-4CF25156F620}" type="pres">
      <dgm:prSet presAssocID="{42AA282C-5DCD-4D5F-96A2-A1CD0374838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C82399CE-206F-474C-848C-BD4B591B618D}" type="pres">
      <dgm:prSet presAssocID="{9248C081-B963-45A0-ACFD-A7137DC6DE12}" presName="root" presStyleCnt="0"/>
      <dgm:spPr/>
    </dgm:pt>
    <dgm:pt modelId="{2F721515-1CC9-4DA3-95B9-AFA9642EAD78}" type="pres">
      <dgm:prSet presAssocID="{9248C081-B963-45A0-ACFD-A7137DC6DE12}" presName="rootComposite" presStyleCnt="0"/>
      <dgm:spPr/>
    </dgm:pt>
    <dgm:pt modelId="{8F2F4CF7-F652-4437-8BD5-78358F1CF861}" type="pres">
      <dgm:prSet presAssocID="{9248C081-B963-45A0-ACFD-A7137DC6DE12}" presName="rootText" presStyleLbl="node1" presStyleIdx="0" presStyleCnt="1" custScaleX="202588" custLinFactX="-100000" custLinFactNeighborX="-107019" custLinFactNeighborY="8556"/>
      <dgm:spPr/>
      <dgm:t>
        <a:bodyPr/>
        <a:lstStyle/>
        <a:p>
          <a:endParaRPr lang="cs-CZ"/>
        </a:p>
      </dgm:t>
    </dgm:pt>
    <dgm:pt modelId="{A0F8FC47-31F7-4857-9584-0970F9C71217}" type="pres">
      <dgm:prSet presAssocID="{9248C081-B963-45A0-ACFD-A7137DC6DE12}" presName="rootConnector" presStyleLbl="node1" presStyleIdx="0" presStyleCnt="1"/>
      <dgm:spPr/>
      <dgm:t>
        <a:bodyPr/>
        <a:lstStyle/>
        <a:p>
          <a:endParaRPr lang="cs-CZ"/>
        </a:p>
      </dgm:t>
    </dgm:pt>
    <dgm:pt modelId="{912E59B5-7D5F-486B-8C49-59140AFFB959}" type="pres">
      <dgm:prSet presAssocID="{9248C081-B963-45A0-ACFD-A7137DC6DE12}" presName="childShape" presStyleCnt="0"/>
      <dgm:spPr/>
    </dgm:pt>
    <dgm:pt modelId="{75D0A896-3B01-4321-8D57-B6556BD308A3}" type="pres">
      <dgm:prSet presAssocID="{B7344176-B58B-4E04-8458-6910A0120D0D}" presName="Name13" presStyleLbl="parChTrans1D2" presStyleIdx="0" presStyleCnt="4"/>
      <dgm:spPr/>
      <dgm:t>
        <a:bodyPr/>
        <a:lstStyle/>
        <a:p>
          <a:endParaRPr lang="cs-CZ"/>
        </a:p>
      </dgm:t>
    </dgm:pt>
    <dgm:pt modelId="{6E54C3E0-0251-409C-BF86-D764BE4B78DA}" type="pres">
      <dgm:prSet presAssocID="{0D95697F-A0DD-4D00-A233-CFAE309B1EBC}" presName="childText" presStyleLbl="bgAcc1" presStyleIdx="0" presStyleCnt="4" custScaleX="396877" custScaleY="4195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E6F2795-06D1-4D45-B90F-8625F3BDF61E}" type="pres">
      <dgm:prSet presAssocID="{4947ADEF-8B36-454E-B3A0-24B210ADB2E9}" presName="Name13" presStyleLbl="parChTrans1D2" presStyleIdx="1" presStyleCnt="4"/>
      <dgm:spPr/>
      <dgm:t>
        <a:bodyPr/>
        <a:lstStyle/>
        <a:p>
          <a:endParaRPr lang="cs-CZ"/>
        </a:p>
      </dgm:t>
    </dgm:pt>
    <dgm:pt modelId="{F00B0BC2-C807-425B-B85C-7E3426B0315C}" type="pres">
      <dgm:prSet presAssocID="{1C5BDE3F-A96A-4E8A-AD64-C922DE8F2BE2}" presName="childText" presStyleLbl="bgAcc1" presStyleIdx="1" presStyleCnt="4" custScaleX="396877" custScaleY="4195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4EF57EF-11ED-4552-B1BA-207F097A8E5D}" type="pres">
      <dgm:prSet presAssocID="{8A607D7A-37A8-43F9-909E-704778807A5D}" presName="Name13" presStyleLbl="parChTrans1D2" presStyleIdx="2" presStyleCnt="4"/>
      <dgm:spPr/>
      <dgm:t>
        <a:bodyPr/>
        <a:lstStyle/>
        <a:p>
          <a:endParaRPr lang="cs-CZ"/>
        </a:p>
      </dgm:t>
    </dgm:pt>
    <dgm:pt modelId="{AA0F74FD-36AB-47AD-A88C-DC010929C8B3}" type="pres">
      <dgm:prSet presAssocID="{0AB14D6D-3F0B-4E40-AC3B-E11A4E22444D}" presName="childText" presStyleLbl="bgAcc1" presStyleIdx="2" presStyleCnt="4" custScaleX="396877" custScaleY="4195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559B491-37AE-4558-A4A8-33D997A6A9EA}" type="pres">
      <dgm:prSet presAssocID="{561FF71F-A220-478C-952B-AEBD5A68F179}" presName="Name13" presStyleLbl="parChTrans1D2" presStyleIdx="3" presStyleCnt="4"/>
      <dgm:spPr/>
      <dgm:t>
        <a:bodyPr/>
        <a:lstStyle/>
        <a:p>
          <a:endParaRPr lang="cs-CZ"/>
        </a:p>
      </dgm:t>
    </dgm:pt>
    <dgm:pt modelId="{1CFC2A53-8D7B-4CE5-B578-CA396059FE17}" type="pres">
      <dgm:prSet presAssocID="{D6717E38-56A1-440F-8824-9F83FD4C3559}" presName="childText" presStyleLbl="bgAcc1" presStyleIdx="3" presStyleCnt="4" custScaleX="396877" custScaleY="4195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ED56C52-94AC-4C92-AB2B-F7E6857E5013}" type="presOf" srcId="{D6717E38-56A1-440F-8824-9F83FD4C3559}" destId="{1CFC2A53-8D7B-4CE5-B578-CA396059FE17}" srcOrd="0" destOrd="0" presId="urn:microsoft.com/office/officeart/2005/8/layout/hierarchy3"/>
    <dgm:cxn modelId="{297C036D-BAE7-45A7-958F-59CFD0F7006A}" srcId="{9248C081-B963-45A0-ACFD-A7137DC6DE12}" destId="{0D95697F-A0DD-4D00-A233-CFAE309B1EBC}" srcOrd="0" destOrd="0" parTransId="{B7344176-B58B-4E04-8458-6910A0120D0D}" sibTransId="{B895ABA9-F3C3-4C3F-B74E-17F893EA7CC9}"/>
    <dgm:cxn modelId="{B5C3182E-432B-4DC3-A8B6-03968D419DC7}" type="presOf" srcId="{42AA282C-5DCD-4D5F-96A2-A1CD03748382}" destId="{631D55DA-8FBE-44BB-8CB1-4CF25156F620}" srcOrd="0" destOrd="0" presId="urn:microsoft.com/office/officeart/2005/8/layout/hierarchy3"/>
    <dgm:cxn modelId="{C28091C8-AB73-4ABA-BC92-38868B2DCAF6}" type="presOf" srcId="{9248C081-B963-45A0-ACFD-A7137DC6DE12}" destId="{A0F8FC47-31F7-4857-9584-0970F9C71217}" srcOrd="1" destOrd="0" presId="urn:microsoft.com/office/officeart/2005/8/layout/hierarchy3"/>
    <dgm:cxn modelId="{040C2CEF-2E62-4977-9B37-B02FEB00BB39}" type="presOf" srcId="{8A607D7A-37A8-43F9-909E-704778807A5D}" destId="{34EF57EF-11ED-4552-B1BA-207F097A8E5D}" srcOrd="0" destOrd="0" presId="urn:microsoft.com/office/officeart/2005/8/layout/hierarchy3"/>
    <dgm:cxn modelId="{D180E0BD-0DC2-4540-85C8-3654EBE3D5D0}" type="presOf" srcId="{B7344176-B58B-4E04-8458-6910A0120D0D}" destId="{75D0A896-3B01-4321-8D57-B6556BD308A3}" srcOrd="0" destOrd="0" presId="urn:microsoft.com/office/officeart/2005/8/layout/hierarchy3"/>
    <dgm:cxn modelId="{0490A9A3-3642-484F-A7DF-653CBAF6CAD8}" srcId="{9248C081-B963-45A0-ACFD-A7137DC6DE12}" destId="{D6717E38-56A1-440F-8824-9F83FD4C3559}" srcOrd="3" destOrd="0" parTransId="{561FF71F-A220-478C-952B-AEBD5A68F179}" sibTransId="{8279BC07-2EA8-47AB-A19E-CCE78277E91E}"/>
    <dgm:cxn modelId="{6A1A235A-9B2E-4808-A8AA-1BF6ED636ECD}" type="presOf" srcId="{4947ADEF-8B36-454E-B3A0-24B210ADB2E9}" destId="{CE6F2795-06D1-4D45-B90F-8625F3BDF61E}" srcOrd="0" destOrd="0" presId="urn:microsoft.com/office/officeart/2005/8/layout/hierarchy3"/>
    <dgm:cxn modelId="{B97B8064-2026-4547-9A3D-198BA817E83D}" type="presOf" srcId="{1C5BDE3F-A96A-4E8A-AD64-C922DE8F2BE2}" destId="{F00B0BC2-C807-425B-B85C-7E3426B0315C}" srcOrd="0" destOrd="0" presId="urn:microsoft.com/office/officeart/2005/8/layout/hierarchy3"/>
    <dgm:cxn modelId="{97A5B181-5B4E-4476-80E4-A253EC5D95D8}" type="presOf" srcId="{0D95697F-A0DD-4D00-A233-CFAE309B1EBC}" destId="{6E54C3E0-0251-409C-BF86-D764BE4B78DA}" srcOrd="0" destOrd="0" presId="urn:microsoft.com/office/officeart/2005/8/layout/hierarchy3"/>
    <dgm:cxn modelId="{7D78545F-171C-469F-90FB-DA341FB2F0DA}" type="presOf" srcId="{9248C081-B963-45A0-ACFD-A7137DC6DE12}" destId="{8F2F4CF7-F652-4437-8BD5-78358F1CF861}" srcOrd="0" destOrd="0" presId="urn:microsoft.com/office/officeart/2005/8/layout/hierarchy3"/>
    <dgm:cxn modelId="{EF9CD139-7F7E-43D8-80DF-4A8C2065D59B}" srcId="{42AA282C-5DCD-4D5F-96A2-A1CD03748382}" destId="{9248C081-B963-45A0-ACFD-A7137DC6DE12}" srcOrd="0" destOrd="0" parTransId="{2E76A338-D6C0-4F01-BA09-F1C0FD8B2426}" sibTransId="{01183DE0-3DC3-4399-8C38-B2C6EAC06F75}"/>
    <dgm:cxn modelId="{644E4910-8EB5-4C82-B0B1-208E06307FC7}" srcId="{9248C081-B963-45A0-ACFD-A7137DC6DE12}" destId="{1C5BDE3F-A96A-4E8A-AD64-C922DE8F2BE2}" srcOrd="1" destOrd="0" parTransId="{4947ADEF-8B36-454E-B3A0-24B210ADB2E9}" sibTransId="{BBC5A7BF-2CC4-400B-A4AE-EF35FE2E3F1E}"/>
    <dgm:cxn modelId="{C3C91296-1CE4-4DDD-A21C-159D941E230A}" srcId="{9248C081-B963-45A0-ACFD-A7137DC6DE12}" destId="{0AB14D6D-3F0B-4E40-AC3B-E11A4E22444D}" srcOrd="2" destOrd="0" parTransId="{8A607D7A-37A8-43F9-909E-704778807A5D}" sibTransId="{62461C47-CD29-4724-ADB0-B5AB9ABFCC45}"/>
    <dgm:cxn modelId="{85DADAD7-64A9-49C7-A606-F1FE64E570F5}" type="presOf" srcId="{561FF71F-A220-478C-952B-AEBD5A68F179}" destId="{2559B491-37AE-4558-A4A8-33D997A6A9EA}" srcOrd="0" destOrd="0" presId="urn:microsoft.com/office/officeart/2005/8/layout/hierarchy3"/>
    <dgm:cxn modelId="{4D15FF76-A148-448D-BA79-F8C0C2C49571}" type="presOf" srcId="{0AB14D6D-3F0B-4E40-AC3B-E11A4E22444D}" destId="{AA0F74FD-36AB-47AD-A88C-DC010929C8B3}" srcOrd="0" destOrd="0" presId="urn:microsoft.com/office/officeart/2005/8/layout/hierarchy3"/>
    <dgm:cxn modelId="{B2148F1E-7A6B-4EC0-B309-3E0935BAE6A8}" type="presParOf" srcId="{631D55DA-8FBE-44BB-8CB1-4CF25156F620}" destId="{C82399CE-206F-474C-848C-BD4B591B618D}" srcOrd="0" destOrd="0" presId="urn:microsoft.com/office/officeart/2005/8/layout/hierarchy3"/>
    <dgm:cxn modelId="{275B5779-D4C9-45F7-A4AD-584E414B5286}" type="presParOf" srcId="{C82399CE-206F-474C-848C-BD4B591B618D}" destId="{2F721515-1CC9-4DA3-95B9-AFA9642EAD78}" srcOrd="0" destOrd="0" presId="urn:microsoft.com/office/officeart/2005/8/layout/hierarchy3"/>
    <dgm:cxn modelId="{4D74AA6F-52B2-4B35-9DF6-A7AF459DFB0E}" type="presParOf" srcId="{2F721515-1CC9-4DA3-95B9-AFA9642EAD78}" destId="{8F2F4CF7-F652-4437-8BD5-78358F1CF861}" srcOrd="0" destOrd="0" presId="urn:microsoft.com/office/officeart/2005/8/layout/hierarchy3"/>
    <dgm:cxn modelId="{77756237-2E14-4606-90F5-2020FA60450E}" type="presParOf" srcId="{2F721515-1CC9-4DA3-95B9-AFA9642EAD78}" destId="{A0F8FC47-31F7-4857-9584-0970F9C71217}" srcOrd="1" destOrd="0" presId="urn:microsoft.com/office/officeart/2005/8/layout/hierarchy3"/>
    <dgm:cxn modelId="{4741A8D7-A317-4C05-8756-FD12AA47E764}" type="presParOf" srcId="{C82399CE-206F-474C-848C-BD4B591B618D}" destId="{912E59B5-7D5F-486B-8C49-59140AFFB959}" srcOrd="1" destOrd="0" presId="urn:microsoft.com/office/officeart/2005/8/layout/hierarchy3"/>
    <dgm:cxn modelId="{51191449-AEE3-463F-B1FA-6FB774B1BF40}" type="presParOf" srcId="{912E59B5-7D5F-486B-8C49-59140AFFB959}" destId="{75D0A896-3B01-4321-8D57-B6556BD308A3}" srcOrd="0" destOrd="0" presId="urn:microsoft.com/office/officeart/2005/8/layout/hierarchy3"/>
    <dgm:cxn modelId="{DE917346-23D2-47AA-ABCD-465B9CF5ADA8}" type="presParOf" srcId="{912E59B5-7D5F-486B-8C49-59140AFFB959}" destId="{6E54C3E0-0251-409C-BF86-D764BE4B78DA}" srcOrd="1" destOrd="0" presId="urn:microsoft.com/office/officeart/2005/8/layout/hierarchy3"/>
    <dgm:cxn modelId="{4CC7C0B2-24C4-4B7A-AD7B-21C0627705B9}" type="presParOf" srcId="{912E59B5-7D5F-486B-8C49-59140AFFB959}" destId="{CE6F2795-06D1-4D45-B90F-8625F3BDF61E}" srcOrd="2" destOrd="0" presId="urn:microsoft.com/office/officeart/2005/8/layout/hierarchy3"/>
    <dgm:cxn modelId="{01147D41-6930-4F50-8492-395A77B74B20}" type="presParOf" srcId="{912E59B5-7D5F-486B-8C49-59140AFFB959}" destId="{F00B0BC2-C807-425B-B85C-7E3426B0315C}" srcOrd="3" destOrd="0" presId="urn:microsoft.com/office/officeart/2005/8/layout/hierarchy3"/>
    <dgm:cxn modelId="{32805953-4F5B-4DE5-A476-840227305730}" type="presParOf" srcId="{912E59B5-7D5F-486B-8C49-59140AFFB959}" destId="{34EF57EF-11ED-4552-B1BA-207F097A8E5D}" srcOrd="4" destOrd="0" presId="urn:microsoft.com/office/officeart/2005/8/layout/hierarchy3"/>
    <dgm:cxn modelId="{9F5ED94C-9A16-4A1A-BD6D-A3CF181B5113}" type="presParOf" srcId="{912E59B5-7D5F-486B-8C49-59140AFFB959}" destId="{AA0F74FD-36AB-47AD-A88C-DC010929C8B3}" srcOrd="5" destOrd="0" presId="urn:microsoft.com/office/officeart/2005/8/layout/hierarchy3"/>
    <dgm:cxn modelId="{023B6212-7FC9-4687-8FE2-89BA8D2CE6BF}" type="presParOf" srcId="{912E59B5-7D5F-486B-8C49-59140AFFB959}" destId="{2559B491-37AE-4558-A4A8-33D997A6A9EA}" srcOrd="6" destOrd="0" presId="urn:microsoft.com/office/officeart/2005/8/layout/hierarchy3"/>
    <dgm:cxn modelId="{A172F10C-9507-4179-8AF3-3A0231ECD03E}" type="presParOf" srcId="{912E59B5-7D5F-486B-8C49-59140AFFB959}" destId="{1CFC2A53-8D7B-4CE5-B578-CA396059FE17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2AA282C-5DCD-4D5F-96A2-A1CD03748382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248C081-B963-45A0-ACFD-A7137DC6DE12}">
      <dgm:prSet custT="1"/>
      <dgm:spPr>
        <a:solidFill>
          <a:schemeClr val="bg2"/>
        </a:solidFill>
        <a:ln>
          <a:solidFill>
            <a:srgbClr val="89A1A7"/>
          </a:solidFill>
        </a:ln>
      </dgm:spPr>
      <dgm:t>
        <a:bodyPr/>
        <a:lstStyle/>
        <a:p>
          <a:pPr rtl="0"/>
          <a:r>
            <a:rPr lang="cs-CZ" sz="1800" dirty="0" smtClean="0">
              <a:solidFill>
                <a:srgbClr val="375D67"/>
              </a:solidFill>
            </a:rPr>
            <a:t>Využití ploch zemědělských</a:t>
          </a:r>
          <a:endParaRPr lang="cs-CZ" sz="1800" dirty="0">
            <a:solidFill>
              <a:srgbClr val="375D67"/>
            </a:solidFill>
          </a:endParaRPr>
        </a:p>
      </dgm:t>
    </dgm:pt>
    <dgm:pt modelId="{2E76A338-D6C0-4F01-BA09-F1C0FD8B2426}" type="parTrans" cxnId="{EF9CD139-7F7E-43D8-80DF-4A8C2065D59B}">
      <dgm:prSet/>
      <dgm:spPr/>
      <dgm:t>
        <a:bodyPr/>
        <a:lstStyle/>
        <a:p>
          <a:endParaRPr lang="cs-CZ"/>
        </a:p>
      </dgm:t>
    </dgm:pt>
    <dgm:pt modelId="{01183DE0-3DC3-4399-8C38-B2C6EAC06F75}" type="sibTrans" cxnId="{EF9CD139-7F7E-43D8-80DF-4A8C2065D59B}">
      <dgm:prSet/>
      <dgm:spPr/>
      <dgm:t>
        <a:bodyPr/>
        <a:lstStyle/>
        <a:p>
          <a:endParaRPr lang="cs-CZ"/>
        </a:p>
      </dgm:t>
    </dgm:pt>
    <dgm:pt modelId="{0D95697F-A0DD-4D00-A233-CFAE309B1EBC}">
      <dgm:prSet/>
      <dgm:spPr>
        <a:ln>
          <a:solidFill>
            <a:srgbClr val="89A1A7"/>
          </a:solidFill>
        </a:ln>
      </dgm:spPr>
      <dgm:t>
        <a:bodyPr/>
        <a:lstStyle/>
        <a:p>
          <a:pPr rtl="0"/>
          <a:r>
            <a:rPr lang="cs-CZ" dirty="0" smtClean="0"/>
            <a:t>Jiné využití než dle § 1 = možné důsledky na ZPF, muselo by být vyhodnoceno</a:t>
          </a:r>
          <a:endParaRPr lang="cs-CZ" dirty="0"/>
        </a:p>
      </dgm:t>
    </dgm:pt>
    <dgm:pt modelId="{B7344176-B58B-4E04-8458-6910A0120D0D}" type="parTrans" cxnId="{297C036D-BAE7-45A7-958F-59CFD0F7006A}">
      <dgm:prSet/>
      <dgm:spPr>
        <a:ln>
          <a:solidFill>
            <a:srgbClr val="89A1A7"/>
          </a:solidFill>
        </a:ln>
      </dgm:spPr>
      <dgm:t>
        <a:bodyPr/>
        <a:lstStyle/>
        <a:p>
          <a:endParaRPr lang="cs-CZ"/>
        </a:p>
      </dgm:t>
    </dgm:pt>
    <dgm:pt modelId="{B895ABA9-F3C3-4C3F-B74E-17F893EA7CC9}" type="sibTrans" cxnId="{297C036D-BAE7-45A7-958F-59CFD0F7006A}">
      <dgm:prSet/>
      <dgm:spPr/>
      <dgm:t>
        <a:bodyPr/>
        <a:lstStyle/>
        <a:p>
          <a:endParaRPr lang="cs-CZ"/>
        </a:p>
      </dgm:t>
    </dgm:pt>
    <dgm:pt modelId="{1C5BDE3F-A96A-4E8A-AD64-C922DE8F2BE2}">
      <dgm:prSet/>
      <dgm:spPr>
        <a:ln>
          <a:solidFill>
            <a:srgbClr val="89A1A7"/>
          </a:solidFill>
        </a:ln>
      </dgm:spPr>
      <dgm:t>
        <a:bodyPr/>
        <a:lstStyle/>
        <a:p>
          <a:pPr rtl="0"/>
          <a:r>
            <a:rPr lang="cs-CZ" dirty="0" err="1" smtClean="0"/>
            <a:t>Vyhl</a:t>
          </a:r>
          <a:r>
            <a:rPr lang="cs-CZ" dirty="0" smtClean="0"/>
            <a:t>. 501/2006 Sb.</a:t>
          </a:r>
          <a:endParaRPr lang="cs-CZ" dirty="0"/>
        </a:p>
      </dgm:t>
    </dgm:pt>
    <dgm:pt modelId="{4947ADEF-8B36-454E-B3A0-24B210ADB2E9}" type="parTrans" cxnId="{644E4910-8EB5-4C82-B0B1-208E06307FC7}">
      <dgm:prSet/>
      <dgm:spPr>
        <a:ln>
          <a:solidFill>
            <a:srgbClr val="89A1A7"/>
          </a:solidFill>
        </a:ln>
      </dgm:spPr>
      <dgm:t>
        <a:bodyPr/>
        <a:lstStyle/>
        <a:p>
          <a:endParaRPr lang="cs-CZ"/>
        </a:p>
      </dgm:t>
    </dgm:pt>
    <dgm:pt modelId="{BBC5A7BF-2CC4-400B-A4AE-EF35FE2E3F1E}" type="sibTrans" cxnId="{644E4910-8EB5-4C82-B0B1-208E06307FC7}">
      <dgm:prSet/>
      <dgm:spPr/>
      <dgm:t>
        <a:bodyPr/>
        <a:lstStyle/>
        <a:p>
          <a:endParaRPr lang="cs-CZ"/>
        </a:p>
      </dgm:t>
    </dgm:pt>
    <dgm:pt modelId="{631D55DA-8FBE-44BB-8CB1-4CF25156F620}" type="pres">
      <dgm:prSet presAssocID="{42AA282C-5DCD-4D5F-96A2-A1CD0374838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C82399CE-206F-474C-848C-BD4B591B618D}" type="pres">
      <dgm:prSet presAssocID="{9248C081-B963-45A0-ACFD-A7137DC6DE12}" presName="root" presStyleCnt="0"/>
      <dgm:spPr/>
    </dgm:pt>
    <dgm:pt modelId="{2F721515-1CC9-4DA3-95B9-AFA9642EAD78}" type="pres">
      <dgm:prSet presAssocID="{9248C081-B963-45A0-ACFD-A7137DC6DE12}" presName="rootComposite" presStyleCnt="0"/>
      <dgm:spPr/>
    </dgm:pt>
    <dgm:pt modelId="{8F2F4CF7-F652-4437-8BD5-78358F1CF861}" type="pres">
      <dgm:prSet presAssocID="{9248C081-B963-45A0-ACFD-A7137DC6DE12}" presName="rootText" presStyleLbl="node1" presStyleIdx="0" presStyleCnt="1" custScaleX="155454" custScaleY="57954" custLinFactNeighborX="-12907" custLinFactNeighborY="-172"/>
      <dgm:spPr/>
      <dgm:t>
        <a:bodyPr/>
        <a:lstStyle/>
        <a:p>
          <a:endParaRPr lang="cs-CZ"/>
        </a:p>
      </dgm:t>
    </dgm:pt>
    <dgm:pt modelId="{A0F8FC47-31F7-4857-9584-0970F9C71217}" type="pres">
      <dgm:prSet presAssocID="{9248C081-B963-45A0-ACFD-A7137DC6DE12}" presName="rootConnector" presStyleLbl="node1" presStyleIdx="0" presStyleCnt="1"/>
      <dgm:spPr/>
      <dgm:t>
        <a:bodyPr/>
        <a:lstStyle/>
        <a:p>
          <a:endParaRPr lang="cs-CZ"/>
        </a:p>
      </dgm:t>
    </dgm:pt>
    <dgm:pt modelId="{912E59B5-7D5F-486B-8C49-59140AFFB959}" type="pres">
      <dgm:prSet presAssocID="{9248C081-B963-45A0-ACFD-A7137DC6DE12}" presName="childShape" presStyleCnt="0"/>
      <dgm:spPr/>
    </dgm:pt>
    <dgm:pt modelId="{75D0A896-3B01-4321-8D57-B6556BD308A3}" type="pres">
      <dgm:prSet presAssocID="{B7344176-B58B-4E04-8458-6910A0120D0D}" presName="Name13" presStyleLbl="parChTrans1D2" presStyleIdx="0" presStyleCnt="2"/>
      <dgm:spPr/>
      <dgm:t>
        <a:bodyPr/>
        <a:lstStyle/>
        <a:p>
          <a:endParaRPr lang="cs-CZ"/>
        </a:p>
      </dgm:t>
    </dgm:pt>
    <dgm:pt modelId="{6E54C3E0-0251-409C-BF86-D764BE4B78DA}" type="pres">
      <dgm:prSet presAssocID="{0D95697F-A0DD-4D00-A233-CFAE309B1EBC}" presName="childText" presStyleLbl="bgAcc1" presStyleIdx="0" presStyleCnt="2" custScaleX="396877" custScaleY="66111" custLinFactNeighborX="-1540" custLinFactNeighborY="-1746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E6F2795-06D1-4D45-B90F-8625F3BDF61E}" type="pres">
      <dgm:prSet presAssocID="{4947ADEF-8B36-454E-B3A0-24B210ADB2E9}" presName="Name13" presStyleLbl="parChTrans1D2" presStyleIdx="1" presStyleCnt="2"/>
      <dgm:spPr/>
      <dgm:t>
        <a:bodyPr/>
        <a:lstStyle/>
        <a:p>
          <a:endParaRPr lang="cs-CZ"/>
        </a:p>
      </dgm:t>
    </dgm:pt>
    <dgm:pt modelId="{F00B0BC2-C807-425B-B85C-7E3426B0315C}" type="pres">
      <dgm:prSet presAssocID="{1C5BDE3F-A96A-4E8A-AD64-C922DE8F2BE2}" presName="childText" presStyleLbl="bgAcc1" presStyleIdx="1" presStyleCnt="2" custScaleX="396877" custScaleY="41956" custLinFactNeighborX="-1540" custLinFactNeighborY="-2124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8A5C2B0-6401-4DDC-BE27-76438FE539E1}" type="presOf" srcId="{9248C081-B963-45A0-ACFD-A7137DC6DE12}" destId="{A0F8FC47-31F7-4857-9584-0970F9C71217}" srcOrd="1" destOrd="0" presId="urn:microsoft.com/office/officeart/2005/8/layout/hierarchy3"/>
    <dgm:cxn modelId="{BFD2B0B8-6653-4209-BBF4-4BF5A3E813A7}" type="presOf" srcId="{B7344176-B58B-4E04-8458-6910A0120D0D}" destId="{75D0A896-3B01-4321-8D57-B6556BD308A3}" srcOrd="0" destOrd="0" presId="urn:microsoft.com/office/officeart/2005/8/layout/hierarchy3"/>
    <dgm:cxn modelId="{355DFD85-46EE-4C5F-A047-B821DDC5D5C2}" type="presOf" srcId="{0D95697F-A0DD-4D00-A233-CFAE309B1EBC}" destId="{6E54C3E0-0251-409C-BF86-D764BE4B78DA}" srcOrd="0" destOrd="0" presId="urn:microsoft.com/office/officeart/2005/8/layout/hierarchy3"/>
    <dgm:cxn modelId="{E4A12F21-9747-4C96-91DC-FE0E8178DCB0}" type="presOf" srcId="{1C5BDE3F-A96A-4E8A-AD64-C922DE8F2BE2}" destId="{F00B0BC2-C807-425B-B85C-7E3426B0315C}" srcOrd="0" destOrd="0" presId="urn:microsoft.com/office/officeart/2005/8/layout/hierarchy3"/>
    <dgm:cxn modelId="{F59B09F8-D0FB-4756-B79C-69B71DF7E49F}" type="presOf" srcId="{4947ADEF-8B36-454E-B3A0-24B210ADB2E9}" destId="{CE6F2795-06D1-4D45-B90F-8625F3BDF61E}" srcOrd="0" destOrd="0" presId="urn:microsoft.com/office/officeart/2005/8/layout/hierarchy3"/>
    <dgm:cxn modelId="{C0FFAE64-A152-4137-B8EC-E60912FDDAA3}" type="presOf" srcId="{42AA282C-5DCD-4D5F-96A2-A1CD03748382}" destId="{631D55DA-8FBE-44BB-8CB1-4CF25156F620}" srcOrd="0" destOrd="0" presId="urn:microsoft.com/office/officeart/2005/8/layout/hierarchy3"/>
    <dgm:cxn modelId="{297C036D-BAE7-45A7-958F-59CFD0F7006A}" srcId="{9248C081-B963-45A0-ACFD-A7137DC6DE12}" destId="{0D95697F-A0DD-4D00-A233-CFAE309B1EBC}" srcOrd="0" destOrd="0" parTransId="{B7344176-B58B-4E04-8458-6910A0120D0D}" sibTransId="{B895ABA9-F3C3-4C3F-B74E-17F893EA7CC9}"/>
    <dgm:cxn modelId="{644E4910-8EB5-4C82-B0B1-208E06307FC7}" srcId="{9248C081-B963-45A0-ACFD-A7137DC6DE12}" destId="{1C5BDE3F-A96A-4E8A-AD64-C922DE8F2BE2}" srcOrd="1" destOrd="0" parTransId="{4947ADEF-8B36-454E-B3A0-24B210ADB2E9}" sibTransId="{BBC5A7BF-2CC4-400B-A4AE-EF35FE2E3F1E}"/>
    <dgm:cxn modelId="{7948CFAF-2CEB-48CB-BFD2-836C10F056F9}" type="presOf" srcId="{9248C081-B963-45A0-ACFD-A7137DC6DE12}" destId="{8F2F4CF7-F652-4437-8BD5-78358F1CF861}" srcOrd="0" destOrd="0" presId="urn:microsoft.com/office/officeart/2005/8/layout/hierarchy3"/>
    <dgm:cxn modelId="{EF9CD139-7F7E-43D8-80DF-4A8C2065D59B}" srcId="{42AA282C-5DCD-4D5F-96A2-A1CD03748382}" destId="{9248C081-B963-45A0-ACFD-A7137DC6DE12}" srcOrd="0" destOrd="0" parTransId="{2E76A338-D6C0-4F01-BA09-F1C0FD8B2426}" sibTransId="{01183DE0-3DC3-4399-8C38-B2C6EAC06F75}"/>
    <dgm:cxn modelId="{739FEFF5-6530-4563-BAE0-22F13C9CA3AC}" type="presParOf" srcId="{631D55DA-8FBE-44BB-8CB1-4CF25156F620}" destId="{C82399CE-206F-474C-848C-BD4B591B618D}" srcOrd="0" destOrd="0" presId="urn:microsoft.com/office/officeart/2005/8/layout/hierarchy3"/>
    <dgm:cxn modelId="{99C07D70-259E-4A7D-B9A7-BA74C9E7C915}" type="presParOf" srcId="{C82399CE-206F-474C-848C-BD4B591B618D}" destId="{2F721515-1CC9-4DA3-95B9-AFA9642EAD78}" srcOrd="0" destOrd="0" presId="urn:microsoft.com/office/officeart/2005/8/layout/hierarchy3"/>
    <dgm:cxn modelId="{788F3221-D462-4F23-9AB9-47EB8895CA38}" type="presParOf" srcId="{2F721515-1CC9-4DA3-95B9-AFA9642EAD78}" destId="{8F2F4CF7-F652-4437-8BD5-78358F1CF861}" srcOrd="0" destOrd="0" presId="urn:microsoft.com/office/officeart/2005/8/layout/hierarchy3"/>
    <dgm:cxn modelId="{6AA054B9-82D6-4921-9E7F-83F4B36399D2}" type="presParOf" srcId="{2F721515-1CC9-4DA3-95B9-AFA9642EAD78}" destId="{A0F8FC47-31F7-4857-9584-0970F9C71217}" srcOrd="1" destOrd="0" presId="urn:microsoft.com/office/officeart/2005/8/layout/hierarchy3"/>
    <dgm:cxn modelId="{12B33B4E-9FFC-4293-8357-5762429D0AB6}" type="presParOf" srcId="{C82399CE-206F-474C-848C-BD4B591B618D}" destId="{912E59B5-7D5F-486B-8C49-59140AFFB959}" srcOrd="1" destOrd="0" presId="urn:microsoft.com/office/officeart/2005/8/layout/hierarchy3"/>
    <dgm:cxn modelId="{C46B8B5E-5089-4BEB-AC1D-D4B683989986}" type="presParOf" srcId="{912E59B5-7D5F-486B-8C49-59140AFFB959}" destId="{75D0A896-3B01-4321-8D57-B6556BD308A3}" srcOrd="0" destOrd="0" presId="urn:microsoft.com/office/officeart/2005/8/layout/hierarchy3"/>
    <dgm:cxn modelId="{E7988CF0-9005-4DDF-B207-432449C0DDC1}" type="presParOf" srcId="{912E59B5-7D5F-486B-8C49-59140AFFB959}" destId="{6E54C3E0-0251-409C-BF86-D764BE4B78DA}" srcOrd="1" destOrd="0" presId="urn:microsoft.com/office/officeart/2005/8/layout/hierarchy3"/>
    <dgm:cxn modelId="{98A0B2E1-BF5A-4947-B545-EC8D217FBECE}" type="presParOf" srcId="{912E59B5-7D5F-486B-8C49-59140AFFB959}" destId="{CE6F2795-06D1-4D45-B90F-8625F3BDF61E}" srcOrd="2" destOrd="0" presId="urn:microsoft.com/office/officeart/2005/8/layout/hierarchy3"/>
    <dgm:cxn modelId="{6F3B6076-D1F6-47A1-9E95-90E4571A6CB9}" type="presParOf" srcId="{912E59B5-7D5F-486B-8C49-59140AFFB959}" destId="{F00B0BC2-C807-425B-B85C-7E3426B0315C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B8499A8-BE53-4FE9-937D-F7DA51AA057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01E9702-043D-4064-A32C-C9913E42C95A}">
      <dgm:prSet custT="1"/>
      <dgm:spPr>
        <a:noFill/>
        <a:ln>
          <a:solidFill>
            <a:srgbClr val="89A1A7"/>
          </a:solidFill>
        </a:ln>
      </dgm:spPr>
      <dgm:t>
        <a:bodyPr/>
        <a:lstStyle/>
        <a:p>
          <a:pPr rtl="0"/>
          <a:r>
            <a:rPr lang="cs-CZ" sz="2500" b="1" dirty="0" smtClean="0">
              <a:solidFill>
                <a:srgbClr val="375D67"/>
              </a:solidFill>
            </a:rPr>
            <a:t>Návrh k veřejnému projednání</a:t>
          </a:r>
          <a:endParaRPr lang="cs-CZ" sz="2500" b="1" dirty="0">
            <a:solidFill>
              <a:srgbClr val="375D67"/>
            </a:solidFill>
          </a:endParaRPr>
        </a:p>
      </dgm:t>
    </dgm:pt>
    <dgm:pt modelId="{6CC36ED6-1D76-4873-95E3-815BD90210DE}" type="parTrans" cxnId="{601EF1E6-7B52-4669-90EF-5F1EC99B4377}">
      <dgm:prSet/>
      <dgm:spPr/>
      <dgm:t>
        <a:bodyPr/>
        <a:lstStyle/>
        <a:p>
          <a:endParaRPr lang="cs-CZ"/>
        </a:p>
      </dgm:t>
    </dgm:pt>
    <dgm:pt modelId="{0C4D98C3-AD7E-4691-8448-835D83C37EAF}" type="sibTrans" cxnId="{601EF1E6-7B52-4669-90EF-5F1EC99B4377}">
      <dgm:prSet/>
      <dgm:spPr/>
      <dgm:t>
        <a:bodyPr/>
        <a:lstStyle/>
        <a:p>
          <a:endParaRPr lang="cs-CZ"/>
        </a:p>
      </dgm:t>
    </dgm:pt>
    <dgm:pt modelId="{53D1073B-2564-4140-A2BB-71CDE674E89D}">
      <dgm:prSet custT="1"/>
      <dgm:spPr>
        <a:solidFill>
          <a:schemeClr val="bg1"/>
        </a:solidFill>
        <a:ln>
          <a:solidFill>
            <a:srgbClr val="89A1A7"/>
          </a:solidFill>
        </a:ln>
      </dgm:spPr>
      <dgm:t>
        <a:bodyPr/>
        <a:lstStyle/>
        <a:p>
          <a:pPr rtl="0">
            <a:spcBef>
              <a:spcPts val="0"/>
            </a:spcBef>
            <a:spcAft>
              <a:spcPts val="0"/>
            </a:spcAft>
          </a:pPr>
          <a:r>
            <a:rPr lang="cs-CZ" sz="1800" dirty="0" smtClean="0"/>
            <a:t>Poslední fáze s dokumentací</a:t>
          </a:r>
          <a:endParaRPr lang="cs-CZ" sz="1800" dirty="0"/>
        </a:p>
      </dgm:t>
    </dgm:pt>
    <dgm:pt modelId="{204995D0-B162-4AD9-BC82-DDC54B008693}" type="parTrans" cxnId="{F81F8393-FD64-4488-8DA7-AB1E0E7801F4}">
      <dgm:prSet/>
      <dgm:spPr/>
      <dgm:t>
        <a:bodyPr/>
        <a:lstStyle/>
        <a:p>
          <a:endParaRPr lang="cs-CZ"/>
        </a:p>
      </dgm:t>
    </dgm:pt>
    <dgm:pt modelId="{2E68ED36-219A-4520-8EEF-1374D9410BAD}" type="sibTrans" cxnId="{F81F8393-FD64-4488-8DA7-AB1E0E7801F4}">
      <dgm:prSet/>
      <dgm:spPr/>
      <dgm:t>
        <a:bodyPr/>
        <a:lstStyle/>
        <a:p>
          <a:endParaRPr lang="cs-CZ"/>
        </a:p>
      </dgm:t>
    </dgm:pt>
    <dgm:pt modelId="{C316BDD6-5485-48FE-B644-4752837A4D67}">
      <dgm:prSet custT="1"/>
      <dgm:spPr>
        <a:solidFill>
          <a:schemeClr val="bg1"/>
        </a:solidFill>
        <a:ln>
          <a:solidFill>
            <a:srgbClr val="89A1A7"/>
          </a:solidFill>
        </a:ln>
      </dgm:spPr>
      <dgm:t>
        <a:bodyPr/>
        <a:lstStyle/>
        <a:p>
          <a:pPr rtl="0">
            <a:spcBef>
              <a:spcPts val="0"/>
            </a:spcBef>
            <a:spcAft>
              <a:spcPts val="0"/>
            </a:spcAft>
          </a:pPr>
          <a:r>
            <a:rPr lang="cs-CZ" sz="1800" dirty="0" smtClean="0"/>
            <a:t>Pokud je záporné stanovisko orgánu ochrany ZPF, nelze úpravy odsouhlasit bez předložení dokumentace (části)</a:t>
          </a:r>
          <a:endParaRPr lang="cs-CZ" sz="1800" dirty="0"/>
        </a:p>
      </dgm:t>
    </dgm:pt>
    <dgm:pt modelId="{DA16A4F4-1A52-4C44-B67F-CD7AE35F8594}" type="parTrans" cxnId="{06E08B43-23FB-40E4-BE50-95813CD7ECE9}">
      <dgm:prSet/>
      <dgm:spPr/>
      <dgm:t>
        <a:bodyPr/>
        <a:lstStyle/>
        <a:p>
          <a:endParaRPr lang="cs-CZ"/>
        </a:p>
      </dgm:t>
    </dgm:pt>
    <dgm:pt modelId="{8EF1A6CD-988D-4B88-AB2B-36293ECD0B7F}" type="sibTrans" cxnId="{06E08B43-23FB-40E4-BE50-95813CD7ECE9}">
      <dgm:prSet/>
      <dgm:spPr/>
      <dgm:t>
        <a:bodyPr/>
        <a:lstStyle/>
        <a:p>
          <a:endParaRPr lang="cs-CZ"/>
        </a:p>
      </dgm:t>
    </dgm:pt>
    <dgm:pt modelId="{25670299-EE73-4F44-AF63-5EABB293DA64}">
      <dgm:prSet custT="1"/>
      <dgm:spPr>
        <a:solidFill>
          <a:schemeClr val="bg1"/>
        </a:solidFill>
        <a:ln>
          <a:solidFill>
            <a:srgbClr val="89A1A7"/>
          </a:solidFill>
        </a:ln>
      </dgm:spPr>
      <dgm:t>
        <a:bodyPr/>
        <a:lstStyle/>
        <a:p>
          <a:pPr rtl="0">
            <a:spcBef>
              <a:spcPts val="0"/>
            </a:spcBef>
            <a:spcAft>
              <a:spcPts val="0"/>
            </a:spcAft>
          </a:pPr>
          <a:r>
            <a:rPr lang="cs-CZ" sz="1800" dirty="0" smtClean="0"/>
            <a:t>Možné individuálně, nebo řádně vysvětlit úpravy v další fázi (námitky a připomínky) -např. při jasném pokynu úpravy v Odůvodnění</a:t>
          </a:r>
          <a:endParaRPr lang="cs-CZ" sz="1800" dirty="0"/>
        </a:p>
      </dgm:t>
    </dgm:pt>
    <dgm:pt modelId="{C9F966EB-E26B-4F0C-8648-479364B07F3D}" type="parTrans" cxnId="{F94E9338-E036-4B8B-A739-20D08424B882}">
      <dgm:prSet/>
      <dgm:spPr/>
      <dgm:t>
        <a:bodyPr/>
        <a:lstStyle/>
        <a:p>
          <a:endParaRPr lang="cs-CZ"/>
        </a:p>
      </dgm:t>
    </dgm:pt>
    <dgm:pt modelId="{7EBA32DC-CB45-4D87-8EEF-3B9E3861DD07}" type="sibTrans" cxnId="{F94E9338-E036-4B8B-A739-20D08424B882}">
      <dgm:prSet/>
      <dgm:spPr/>
      <dgm:t>
        <a:bodyPr/>
        <a:lstStyle/>
        <a:p>
          <a:endParaRPr lang="cs-CZ"/>
        </a:p>
      </dgm:t>
    </dgm:pt>
    <dgm:pt modelId="{465BC68A-E84E-426C-AF5F-BE402C1AA417}">
      <dgm:prSet custT="1"/>
      <dgm:spPr>
        <a:solidFill>
          <a:schemeClr val="bg1"/>
        </a:solidFill>
        <a:ln>
          <a:solidFill>
            <a:srgbClr val="89A1A7"/>
          </a:solidFill>
        </a:ln>
      </dgm:spPr>
      <dgm:t>
        <a:bodyPr/>
        <a:lstStyle/>
        <a:p>
          <a:pPr rtl="0">
            <a:spcBef>
              <a:spcPts val="0"/>
            </a:spcBef>
            <a:spcAft>
              <a:spcPts val="0"/>
            </a:spcAft>
          </a:pPr>
          <a:endParaRPr lang="cs-CZ" sz="1800" dirty="0"/>
        </a:p>
      </dgm:t>
    </dgm:pt>
    <dgm:pt modelId="{796AD939-FB74-478A-89C2-BCD981BC0A36}" type="parTrans" cxnId="{461B0154-175F-4DEE-8181-A951672754D3}">
      <dgm:prSet/>
      <dgm:spPr/>
      <dgm:t>
        <a:bodyPr/>
        <a:lstStyle/>
        <a:p>
          <a:endParaRPr lang="cs-CZ"/>
        </a:p>
      </dgm:t>
    </dgm:pt>
    <dgm:pt modelId="{2110CFCF-4157-48B7-86FD-753290022141}" type="sibTrans" cxnId="{461B0154-175F-4DEE-8181-A951672754D3}">
      <dgm:prSet/>
      <dgm:spPr/>
      <dgm:t>
        <a:bodyPr/>
        <a:lstStyle/>
        <a:p>
          <a:endParaRPr lang="cs-CZ"/>
        </a:p>
      </dgm:t>
    </dgm:pt>
    <dgm:pt modelId="{D20D7861-3DF7-49D2-8E54-20FE29AD630B}">
      <dgm:prSet custT="1"/>
      <dgm:spPr>
        <a:solidFill>
          <a:schemeClr val="bg1"/>
        </a:solidFill>
        <a:ln>
          <a:solidFill>
            <a:srgbClr val="89A1A7"/>
          </a:solidFill>
        </a:ln>
      </dgm:spPr>
      <dgm:t>
        <a:bodyPr/>
        <a:lstStyle/>
        <a:p>
          <a:pPr rtl="0">
            <a:spcBef>
              <a:spcPts val="0"/>
            </a:spcBef>
            <a:spcAft>
              <a:spcPts val="0"/>
            </a:spcAft>
          </a:pPr>
          <a:endParaRPr lang="cs-CZ" sz="1800" dirty="0"/>
        </a:p>
      </dgm:t>
    </dgm:pt>
    <dgm:pt modelId="{97141B2F-ACE7-4324-BD57-FBB46BB6E871}" type="parTrans" cxnId="{B53C941D-514C-4415-B5F7-3EB8047D915E}">
      <dgm:prSet/>
      <dgm:spPr/>
      <dgm:t>
        <a:bodyPr/>
        <a:lstStyle/>
        <a:p>
          <a:endParaRPr lang="cs-CZ"/>
        </a:p>
      </dgm:t>
    </dgm:pt>
    <dgm:pt modelId="{0FDA667D-17AD-409A-884D-B17659CA9016}" type="sibTrans" cxnId="{B53C941D-514C-4415-B5F7-3EB8047D915E}">
      <dgm:prSet/>
      <dgm:spPr/>
      <dgm:t>
        <a:bodyPr/>
        <a:lstStyle/>
        <a:p>
          <a:endParaRPr lang="cs-CZ"/>
        </a:p>
      </dgm:t>
    </dgm:pt>
    <dgm:pt modelId="{F4EA940C-3927-4600-9077-EA3AE28D1DD4}" type="pres">
      <dgm:prSet presAssocID="{3B8499A8-BE53-4FE9-937D-F7DA51AA057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4359C54-93C0-476C-8989-06A9B763681D}" type="pres">
      <dgm:prSet presAssocID="{801E9702-043D-4064-A32C-C9913E42C95A}" presName="linNode" presStyleCnt="0"/>
      <dgm:spPr/>
    </dgm:pt>
    <dgm:pt modelId="{038855BA-9775-427A-A5E4-C63BD249ED44}" type="pres">
      <dgm:prSet presAssocID="{801E9702-043D-4064-A32C-C9913E42C95A}" presName="parentText" presStyleLbl="node1" presStyleIdx="0" presStyleCnt="1" custScaleY="82989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3BB51F7-1B85-401A-B03B-240945546259}" type="pres">
      <dgm:prSet presAssocID="{801E9702-043D-4064-A32C-C9913E42C95A}" presName="descendantText" presStyleLbl="alignAccFollowNode1" presStyleIdx="0" presStyleCnt="1" custScaleX="124727" custScaleY="10815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8B6DBAD-9F2C-4D42-B7AE-173C07ABE4FF}" type="presOf" srcId="{801E9702-043D-4064-A32C-C9913E42C95A}" destId="{038855BA-9775-427A-A5E4-C63BD249ED44}" srcOrd="0" destOrd="0" presId="urn:microsoft.com/office/officeart/2005/8/layout/vList5"/>
    <dgm:cxn modelId="{B53C941D-514C-4415-B5F7-3EB8047D915E}" srcId="{801E9702-043D-4064-A32C-C9913E42C95A}" destId="{D20D7861-3DF7-49D2-8E54-20FE29AD630B}" srcOrd="3" destOrd="0" parTransId="{97141B2F-ACE7-4324-BD57-FBB46BB6E871}" sibTransId="{0FDA667D-17AD-409A-884D-B17659CA9016}"/>
    <dgm:cxn modelId="{FF78C929-F808-4E92-B2C6-7CF400B100B5}" type="presOf" srcId="{C316BDD6-5485-48FE-B644-4752837A4D67}" destId="{03BB51F7-1B85-401A-B03B-240945546259}" srcOrd="0" destOrd="2" presId="urn:microsoft.com/office/officeart/2005/8/layout/vList5"/>
    <dgm:cxn modelId="{7A04E917-5044-4C63-BF8C-EA7887B3EAEC}" type="presOf" srcId="{3B8499A8-BE53-4FE9-937D-F7DA51AA057A}" destId="{F4EA940C-3927-4600-9077-EA3AE28D1DD4}" srcOrd="0" destOrd="0" presId="urn:microsoft.com/office/officeart/2005/8/layout/vList5"/>
    <dgm:cxn modelId="{F81F8393-FD64-4488-8DA7-AB1E0E7801F4}" srcId="{801E9702-043D-4064-A32C-C9913E42C95A}" destId="{53D1073B-2564-4140-A2BB-71CDE674E89D}" srcOrd="0" destOrd="0" parTransId="{204995D0-B162-4AD9-BC82-DDC54B008693}" sibTransId="{2E68ED36-219A-4520-8EEF-1374D9410BAD}"/>
    <dgm:cxn modelId="{461B0154-175F-4DEE-8181-A951672754D3}" srcId="{801E9702-043D-4064-A32C-C9913E42C95A}" destId="{465BC68A-E84E-426C-AF5F-BE402C1AA417}" srcOrd="1" destOrd="0" parTransId="{796AD939-FB74-478A-89C2-BCD981BC0A36}" sibTransId="{2110CFCF-4157-48B7-86FD-753290022141}"/>
    <dgm:cxn modelId="{601EF1E6-7B52-4669-90EF-5F1EC99B4377}" srcId="{3B8499A8-BE53-4FE9-937D-F7DA51AA057A}" destId="{801E9702-043D-4064-A32C-C9913E42C95A}" srcOrd="0" destOrd="0" parTransId="{6CC36ED6-1D76-4873-95E3-815BD90210DE}" sibTransId="{0C4D98C3-AD7E-4691-8448-835D83C37EAF}"/>
    <dgm:cxn modelId="{F94E9338-E036-4B8B-A739-20D08424B882}" srcId="{801E9702-043D-4064-A32C-C9913E42C95A}" destId="{25670299-EE73-4F44-AF63-5EABB293DA64}" srcOrd="4" destOrd="0" parTransId="{C9F966EB-E26B-4F0C-8648-479364B07F3D}" sibTransId="{7EBA32DC-CB45-4D87-8EEF-3B9E3861DD07}"/>
    <dgm:cxn modelId="{06E08B43-23FB-40E4-BE50-95813CD7ECE9}" srcId="{801E9702-043D-4064-A32C-C9913E42C95A}" destId="{C316BDD6-5485-48FE-B644-4752837A4D67}" srcOrd="2" destOrd="0" parTransId="{DA16A4F4-1A52-4C44-B67F-CD7AE35F8594}" sibTransId="{8EF1A6CD-988D-4B88-AB2B-36293ECD0B7F}"/>
    <dgm:cxn modelId="{D1F79DC2-8BE1-4222-ABED-27AC7A4187C6}" type="presOf" srcId="{D20D7861-3DF7-49D2-8E54-20FE29AD630B}" destId="{03BB51F7-1B85-401A-B03B-240945546259}" srcOrd="0" destOrd="3" presId="urn:microsoft.com/office/officeart/2005/8/layout/vList5"/>
    <dgm:cxn modelId="{D8097DF8-4C05-43BF-BED5-9AA290E9E0B8}" type="presOf" srcId="{25670299-EE73-4F44-AF63-5EABB293DA64}" destId="{03BB51F7-1B85-401A-B03B-240945546259}" srcOrd="0" destOrd="4" presId="urn:microsoft.com/office/officeart/2005/8/layout/vList5"/>
    <dgm:cxn modelId="{9B0538D5-3E70-40DF-875D-BC150F36B609}" type="presOf" srcId="{465BC68A-E84E-426C-AF5F-BE402C1AA417}" destId="{03BB51F7-1B85-401A-B03B-240945546259}" srcOrd="0" destOrd="1" presId="urn:microsoft.com/office/officeart/2005/8/layout/vList5"/>
    <dgm:cxn modelId="{D8BEFE74-0994-4F52-8F85-83AF767D5B79}" type="presOf" srcId="{53D1073B-2564-4140-A2BB-71CDE674E89D}" destId="{03BB51F7-1B85-401A-B03B-240945546259}" srcOrd="0" destOrd="0" presId="urn:microsoft.com/office/officeart/2005/8/layout/vList5"/>
    <dgm:cxn modelId="{C5419AE6-58D5-446C-9067-941646A942FA}" type="presParOf" srcId="{F4EA940C-3927-4600-9077-EA3AE28D1DD4}" destId="{E4359C54-93C0-476C-8989-06A9B763681D}" srcOrd="0" destOrd="0" presId="urn:microsoft.com/office/officeart/2005/8/layout/vList5"/>
    <dgm:cxn modelId="{51F1C7C2-3D62-4C51-9DA6-9ABB21C2824C}" type="presParOf" srcId="{E4359C54-93C0-476C-8989-06A9B763681D}" destId="{038855BA-9775-427A-A5E4-C63BD249ED44}" srcOrd="0" destOrd="0" presId="urn:microsoft.com/office/officeart/2005/8/layout/vList5"/>
    <dgm:cxn modelId="{BCFBF735-791B-4BBB-9AED-D4BF45D7E1CE}" type="presParOf" srcId="{E4359C54-93C0-476C-8989-06A9B763681D}" destId="{03BB51F7-1B85-401A-B03B-24094554625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C27EAF-9D7D-4944-85A0-962800D6BC4E}">
      <dsp:nvSpPr>
        <dsp:cNvPr id="0" name=""/>
        <dsp:cNvSpPr/>
      </dsp:nvSpPr>
      <dsp:spPr>
        <a:xfrm>
          <a:off x="0" y="2159"/>
          <a:ext cx="5148064" cy="1074060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rgbClr val="89A1A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>
              <a:solidFill>
                <a:schemeClr val="tx1"/>
              </a:solidFill>
            </a:rPr>
            <a:t>Zákon č. 334/1992 Sb., o ochraně zemědělského půdního fondu</a:t>
          </a:r>
          <a:endParaRPr lang="cs-CZ" sz="2700" kern="1200" dirty="0">
            <a:solidFill>
              <a:schemeClr val="tx1"/>
            </a:solidFill>
          </a:endParaRPr>
        </a:p>
      </dsp:txBody>
      <dsp:txXfrm>
        <a:off x="52431" y="54590"/>
        <a:ext cx="5043202" cy="9691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1FEA9D-02A7-4E74-B577-2E6A9C44D15A}">
      <dsp:nvSpPr>
        <dsp:cNvPr id="0" name=""/>
        <dsp:cNvSpPr/>
      </dsp:nvSpPr>
      <dsp:spPr>
        <a:xfrm>
          <a:off x="3536156" y="1426468"/>
          <a:ext cx="1935152" cy="6717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5852"/>
              </a:lnTo>
              <a:lnTo>
                <a:pt x="1935152" y="335852"/>
              </a:lnTo>
              <a:lnTo>
                <a:pt x="1935152" y="671705"/>
              </a:lnTo>
            </a:path>
          </a:pathLst>
        </a:custGeom>
        <a:noFill/>
        <a:ln w="25400" cap="flat" cmpd="sng" algn="ctr">
          <a:solidFill>
            <a:srgbClr val="89A1A7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B92650-FE61-461E-A85B-28971581B52B}">
      <dsp:nvSpPr>
        <dsp:cNvPr id="0" name=""/>
        <dsp:cNvSpPr/>
      </dsp:nvSpPr>
      <dsp:spPr>
        <a:xfrm>
          <a:off x="1601004" y="1426468"/>
          <a:ext cx="1935152" cy="671705"/>
        </a:xfrm>
        <a:custGeom>
          <a:avLst/>
          <a:gdLst/>
          <a:ahLst/>
          <a:cxnLst/>
          <a:rect l="0" t="0" r="0" b="0"/>
          <a:pathLst>
            <a:path>
              <a:moveTo>
                <a:pt x="1935152" y="0"/>
              </a:moveTo>
              <a:lnTo>
                <a:pt x="1935152" y="335852"/>
              </a:lnTo>
              <a:lnTo>
                <a:pt x="0" y="335852"/>
              </a:lnTo>
              <a:lnTo>
                <a:pt x="0" y="671705"/>
              </a:lnTo>
            </a:path>
          </a:pathLst>
        </a:custGeom>
        <a:noFill/>
        <a:ln w="25400" cap="flat" cmpd="sng" algn="ctr">
          <a:solidFill>
            <a:srgbClr val="89A1A7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A1EBD6-070B-48D6-8B5F-56D209F234E7}">
      <dsp:nvSpPr>
        <dsp:cNvPr id="0" name=""/>
        <dsp:cNvSpPr/>
      </dsp:nvSpPr>
      <dsp:spPr>
        <a:xfrm>
          <a:off x="1936857" y="374464"/>
          <a:ext cx="3198598" cy="1052003"/>
        </a:xfrm>
        <a:prstGeom prst="roundRect">
          <a:avLst/>
        </a:prstGeom>
        <a:noFill/>
        <a:ln w="25400" cap="flat" cmpd="sng" algn="ctr">
          <a:solidFill>
            <a:srgbClr val="89A1A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>
              <a:solidFill>
                <a:srgbClr val="375D67"/>
              </a:solidFill>
            </a:rPr>
            <a:t>Odbor životního prostředí a zemědělství</a:t>
          </a:r>
          <a:endParaRPr lang="cs-CZ" sz="2500" kern="1200" dirty="0">
            <a:solidFill>
              <a:srgbClr val="375D67"/>
            </a:solidFill>
          </a:endParaRPr>
        </a:p>
      </dsp:txBody>
      <dsp:txXfrm>
        <a:off x="1988212" y="425819"/>
        <a:ext cx="3095888" cy="949293"/>
      </dsp:txXfrm>
    </dsp:sp>
    <dsp:sp modelId="{88686A2B-AF80-48EB-B281-965D5F8EC7F2}">
      <dsp:nvSpPr>
        <dsp:cNvPr id="0" name=""/>
        <dsp:cNvSpPr/>
      </dsp:nvSpPr>
      <dsp:spPr>
        <a:xfrm>
          <a:off x="1705" y="2098173"/>
          <a:ext cx="3198598" cy="1599299"/>
        </a:xfrm>
        <a:prstGeom prst="roundRect">
          <a:avLst/>
        </a:prstGeom>
        <a:solidFill>
          <a:schemeClr val="bg2"/>
        </a:solidFill>
        <a:ln w="25400" cap="flat" cmpd="sng" algn="ctr">
          <a:solidFill>
            <a:srgbClr val="89A1A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>
              <a:solidFill>
                <a:srgbClr val="375D67"/>
              </a:solidFill>
            </a:rPr>
            <a:t>Ing. Alena Krupková</a:t>
          </a:r>
          <a:endParaRPr lang="cs-CZ" sz="2500" kern="1200" dirty="0">
            <a:solidFill>
              <a:srgbClr val="375D67"/>
            </a:solidFill>
          </a:endParaRPr>
        </a:p>
      </dsp:txBody>
      <dsp:txXfrm>
        <a:off x="79776" y="2176244"/>
        <a:ext cx="3042456" cy="1443157"/>
      </dsp:txXfrm>
    </dsp:sp>
    <dsp:sp modelId="{92A69C93-F88B-4C8C-B513-EFD4593CD4F9}">
      <dsp:nvSpPr>
        <dsp:cNvPr id="0" name=""/>
        <dsp:cNvSpPr/>
      </dsp:nvSpPr>
      <dsp:spPr>
        <a:xfrm>
          <a:off x="3872009" y="2098173"/>
          <a:ext cx="3198598" cy="1599299"/>
        </a:xfrm>
        <a:prstGeom prst="roundRect">
          <a:avLst/>
        </a:prstGeom>
        <a:solidFill>
          <a:schemeClr val="bg2"/>
        </a:solidFill>
        <a:ln w="25400" cap="flat" cmpd="sng" algn="ctr">
          <a:solidFill>
            <a:srgbClr val="89A1A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smtClean="0">
              <a:solidFill>
                <a:srgbClr val="375D67"/>
              </a:solidFill>
            </a:rPr>
            <a:t>Ing. Martina Müllerová</a:t>
          </a:r>
          <a:endParaRPr lang="cs-CZ" sz="2500" kern="1200">
            <a:solidFill>
              <a:srgbClr val="375D67"/>
            </a:solidFill>
          </a:endParaRPr>
        </a:p>
      </dsp:txBody>
      <dsp:txXfrm>
        <a:off x="3950080" y="2176244"/>
        <a:ext cx="3042456" cy="144315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194AFB-CD35-4734-9FD4-C98AD2015E65}">
      <dsp:nvSpPr>
        <dsp:cNvPr id="0" name=""/>
        <dsp:cNvSpPr/>
      </dsp:nvSpPr>
      <dsp:spPr>
        <a:xfrm>
          <a:off x="0" y="0"/>
          <a:ext cx="7072313" cy="410334"/>
        </a:xfrm>
        <a:prstGeom prst="roundRect">
          <a:avLst/>
        </a:prstGeom>
        <a:noFill/>
        <a:ln w="25400" cap="flat" cmpd="sng" algn="ctr">
          <a:solidFill>
            <a:srgbClr val="89A1A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>
              <a:solidFill>
                <a:srgbClr val="375D67"/>
              </a:solidFill>
            </a:rPr>
            <a:t>Účinnost od 1. 4. 2015</a:t>
          </a:r>
          <a:endParaRPr lang="cs-CZ" sz="2200" kern="1200" dirty="0">
            <a:solidFill>
              <a:srgbClr val="375D67"/>
            </a:solidFill>
          </a:endParaRPr>
        </a:p>
      </dsp:txBody>
      <dsp:txXfrm>
        <a:off x="20031" y="20031"/>
        <a:ext cx="7032251" cy="370272"/>
      </dsp:txXfrm>
    </dsp:sp>
    <dsp:sp modelId="{C09358E8-FC6B-4657-AEAF-5BF13D5ECACE}">
      <dsp:nvSpPr>
        <dsp:cNvPr id="0" name=""/>
        <dsp:cNvSpPr/>
      </dsp:nvSpPr>
      <dsp:spPr>
        <a:xfrm>
          <a:off x="0" y="562369"/>
          <a:ext cx="7072313" cy="408757"/>
        </a:xfrm>
        <a:prstGeom prst="roundRect">
          <a:avLst/>
        </a:prstGeom>
        <a:noFill/>
        <a:ln w="25400" cap="flat" cmpd="sng" algn="ctr">
          <a:solidFill>
            <a:srgbClr val="89A1A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>
              <a:solidFill>
                <a:srgbClr val="375D67"/>
              </a:solidFill>
            </a:rPr>
            <a:t>Nové znění zásad ochrany ZPF - § 4</a:t>
          </a:r>
          <a:endParaRPr lang="cs-CZ" sz="2200" kern="1200" dirty="0">
            <a:solidFill>
              <a:srgbClr val="375D67"/>
            </a:solidFill>
          </a:endParaRPr>
        </a:p>
      </dsp:txBody>
      <dsp:txXfrm>
        <a:off x="19954" y="582323"/>
        <a:ext cx="7032405" cy="368849"/>
      </dsp:txXfrm>
    </dsp:sp>
    <dsp:sp modelId="{F26B31E7-D348-4A2C-9432-9560E9E4701E}">
      <dsp:nvSpPr>
        <dsp:cNvPr id="0" name=""/>
        <dsp:cNvSpPr/>
      </dsp:nvSpPr>
      <dsp:spPr>
        <a:xfrm>
          <a:off x="0" y="949651"/>
          <a:ext cx="7072313" cy="22628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4546" tIns="27940" rIns="156464" bIns="27940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cs-CZ" sz="2200" kern="1200" baseline="0" dirty="0" smtClean="0"/>
            <a:t>Odst. 2 - za nezbytný případ se považuje neexistence ploch podle odst. 1</a:t>
          </a:r>
          <a:endParaRPr lang="cs-CZ" sz="2200" kern="1200" baseline="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cs-CZ" sz="2200" kern="1200" baseline="0" dirty="0" smtClean="0"/>
            <a:t>Odst. 3 – na I. a II. třídě ochrany pouze při výrazné převaze jiného veřejného zájmu</a:t>
          </a:r>
          <a:endParaRPr lang="cs-CZ" sz="2200" kern="1200" baseline="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cs-CZ" sz="2200" kern="1200" baseline="0" dirty="0" smtClean="0"/>
            <a:t>Odst. 4 výjimky nepoužití odst. 3 – pozor při změně určení využití ploch</a:t>
          </a:r>
          <a:endParaRPr lang="cs-CZ" sz="2200" kern="1200" baseline="0" dirty="0"/>
        </a:p>
      </dsp:txBody>
      <dsp:txXfrm>
        <a:off x="0" y="949651"/>
        <a:ext cx="7072313" cy="2262810"/>
      </dsp:txXfrm>
    </dsp:sp>
    <dsp:sp modelId="{C63A82F2-B398-42B2-920C-3D496529F2BE}">
      <dsp:nvSpPr>
        <dsp:cNvPr id="0" name=""/>
        <dsp:cNvSpPr/>
      </dsp:nvSpPr>
      <dsp:spPr>
        <a:xfrm>
          <a:off x="0" y="3010638"/>
          <a:ext cx="7072313" cy="835182"/>
        </a:xfrm>
        <a:prstGeom prst="roundRect">
          <a:avLst/>
        </a:prstGeom>
        <a:noFill/>
        <a:ln w="25400" cap="flat" cmpd="sng" algn="ctr">
          <a:solidFill>
            <a:srgbClr val="89A1A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>
              <a:solidFill>
                <a:srgbClr val="375D67"/>
              </a:solidFill>
            </a:rPr>
            <a:t>Bude nové znění § 3 odst. 4 = povinnost užívat zemědělskou půdu v souladu s charakteristikou druhu pozemku dle KN </a:t>
          </a:r>
          <a:endParaRPr lang="cs-CZ" sz="2200" kern="1200" dirty="0">
            <a:solidFill>
              <a:srgbClr val="375D67"/>
            </a:solidFill>
          </a:endParaRPr>
        </a:p>
      </dsp:txBody>
      <dsp:txXfrm>
        <a:off x="40770" y="3051408"/>
        <a:ext cx="6990773" cy="75364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5BC284-E095-4F60-B0A8-B2A68BD1D962}">
      <dsp:nvSpPr>
        <dsp:cNvPr id="0" name=""/>
        <dsp:cNvSpPr/>
      </dsp:nvSpPr>
      <dsp:spPr>
        <a:xfrm>
          <a:off x="120048" y="58314"/>
          <a:ext cx="1712825" cy="856412"/>
        </a:xfrm>
        <a:prstGeom prst="roundRect">
          <a:avLst>
            <a:gd name="adj" fmla="val 10000"/>
          </a:avLst>
        </a:prstGeom>
        <a:solidFill>
          <a:schemeClr val="bg2"/>
        </a:solidFill>
        <a:ln w="25400" cap="flat" cmpd="sng" algn="ctr">
          <a:solidFill>
            <a:srgbClr val="375D6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dirty="0" smtClean="0">
              <a:solidFill>
                <a:srgbClr val="375D67"/>
              </a:solidFill>
            </a:rPr>
            <a:t>§ 5 odst. 1</a:t>
          </a:r>
          <a:endParaRPr lang="cs-CZ" sz="2800" b="1" kern="1200" dirty="0">
            <a:solidFill>
              <a:srgbClr val="375D67"/>
            </a:solidFill>
          </a:endParaRPr>
        </a:p>
      </dsp:txBody>
      <dsp:txXfrm>
        <a:off x="145131" y="83397"/>
        <a:ext cx="1662659" cy="806246"/>
      </dsp:txXfrm>
    </dsp:sp>
    <dsp:sp modelId="{071EF63D-D696-4097-9C95-868957CFFDAB}">
      <dsp:nvSpPr>
        <dsp:cNvPr id="0" name=""/>
        <dsp:cNvSpPr/>
      </dsp:nvSpPr>
      <dsp:spPr>
        <a:xfrm>
          <a:off x="291331" y="914727"/>
          <a:ext cx="1626821" cy="2918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1874"/>
              </a:lnTo>
              <a:lnTo>
                <a:pt x="1626821" y="291874"/>
              </a:lnTo>
            </a:path>
          </a:pathLst>
        </a:custGeom>
        <a:noFill/>
        <a:ln w="25400" cap="flat" cmpd="sng" algn="ctr">
          <a:solidFill>
            <a:srgbClr val="89A1A7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943193-2898-47BA-866A-59B47FD825DD}">
      <dsp:nvSpPr>
        <dsp:cNvPr id="0" name=""/>
        <dsp:cNvSpPr/>
      </dsp:nvSpPr>
      <dsp:spPr>
        <a:xfrm>
          <a:off x="1918152" y="778395"/>
          <a:ext cx="4106561" cy="8564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89A1A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Zásady ochrany ZPF podle § 4</a:t>
          </a:r>
          <a:endParaRPr lang="cs-CZ" sz="2000" kern="1200" dirty="0"/>
        </a:p>
      </dsp:txBody>
      <dsp:txXfrm>
        <a:off x="1943235" y="803478"/>
        <a:ext cx="4056395" cy="806246"/>
      </dsp:txXfrm>
    </dsp:sp>
    <dsp:sp modelId="{BD409040-2AD2-4946-A6E7-D4727A095AF7}">
      <dsp:nvSpPr>
        <dsp:cNvPr id="0" name=""/>
        <dsp:cNvSpPr/>
      </dsp:nvSpPr>
      <dsp:spPr>
        <a:xfrm>
          <a:off x="291331" y="914727"/>
          <a:ext cx="1628917" cy="23081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08101"/>
              </a:lnTo>
              <a:lnTo>
                <a:pt x="1628917" y="2308101"/>
              </a:lnTo>
            </a:path>
          </a:pathLst>
        </a:custGeom>
        <a:noFill/>
        <a:ln w="25400" cap="flat" cmpd="sng" algn="ctr">
          <a:solidFill>
            <a:srgbClr val="89A1A7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67D867-1739-4901-86DA-A7C093B37842}">
      <dsp:nvSpPr>
        <dsp:cNvPr id="0" name=""/>
        <dsp:cNvSpPr/>
      </dsp:nvSpPr>
      <dsp:spPr>
        <a:xfrm>
          <a:off x="1920249" y="2794622"/>
          <a:ext cx="4102368" cy="8564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89A1A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Vyhodnocení předpokládaných důsledků navrhovaného řešení na ZPF</a:t>
          </a:r>
          <a:endParaRPr lang="cs-CZ" sz="2000" kern="1200" dirty="0"/>
        </a:p>
      </dsp:txBody>
      <dsp:txXfrm>
        <a:off x="1945332" y="2819705"/>
        <a:ext cx="4052202" cy="806246"/>
      </dsp:txXfrm>
    </dsp:sp>
    <dsp:sp modelId="{412B33B5-C637-4BC1-A376-28CEAE677FCC}">
      <dsp:nvSpPr>
        <dsp:cNvPr id="0" name=""/>
        <dsp:cNvSpPr/>
      </dsp:nvSpPr>
      <dsp:spPr>
        <a:xfrm>
          <a:off x="291331" y="914727"/>
          <a:ext cx="1626821" cy="12999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9983"/>
              </a:lnTo>
              <a:lnTo>
                <a:pt x="1626821" y="1299983"/>
              </a:lnTo>
            </a:path>
          </a:pathLst>
        </a:custGeom>
        <a:noFill/>
        <a:ln w="25400" cap="flat" cmpd="sng" algn="ctr">
          <a:solidFill>
            <a:srgbClr val="89A1A7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3E0E94-0EA8-47BC-A156-06573C5D43EB}">
      <dsp:nvSpPr>
        <dsp:cNvPr id="0" name=""/>
        <dsp:cNvSpPr/>
      </dsp:nvSpPr>
      <dsp:spPr>
        <a:xfrm>
          <a:off x="1918152" y="1786504"/>
          <a:ext cx="4106561" cy="8564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89A1A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Zdůvodnění řešení, které je nejvýhodnější z hlediska ochrany ZPF</a:t>
          </a:r>
          <a:endParaRPr lang="cs-CZ" sz="2000" kern="1200" dirty="0"/>
        </a:p>
      </dsp:txBody>
      <dsp:txXfrm>
        <a:off x="1943235" y="1811587"/>
        <a:ext cx="4056395" cy="80624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52FEF5-7DD8-44EE-ABFD-033ECF4A8364}">
      <dsp:nvSpPr>
        <dsp:cNvPr id="0" name=""/>
        <dsp:cNvSpPr/>
      </dsp:nvSpPr>
      <dsp:spPr>
        <a:xfrm>
          <a:off x="0" y="274344"/>
          <a:ext cx="7072313" cy="1330875"/>
        </a:xfrm>
        <a:prstGeom prst="roundRect">
          <a:avLst/>
        </a:prstGeom>
        <a:noFill/>
        <a:ln w="25400" cap="flat" cmpd="sng" algn="ctr">
          <a:solidFill>
            <a:srgbClr val="89A1A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>
              <a:solidFill>
                <a:schemeClr val="tx1"/>
              </a:solidFill>
            </a:rPr>
            <a:t>Náležitosti dle vyhlášky 13/1994. Sb. (mimo tabulky a třídy ochrany apod. také CHLÚ, dobývací prostory, ÚSES – alespoň odkaz, uvést kolize)</a:t>
          </a:r>
          <a:endParaRPr lang="cs-CZ" sz="2400" kern="1200" dirty="0">
            <a:solidFill>
              <a:schemeClr val="tx1"/>
            </a:solidFill>
          </a:endParaRPr>
        </a:p>
      </dsp:txBody>
      <dsp:txXfrm>
        <a:off x="64968" y="339312"/>
        <a:ext cx="6942377" cy="1200939"/>
      </dsp:txXfrm>
    </dsp:sp>
    <dsp:sp modelId="{3549FDF2-3FF3-459E-B868-0A90659BCBFF}">
      <dsp:nvSpPr>
        <dsp:cNvPr id="0" name=""/>
        <dsp:cNvSpPr/>
      </dsp:nvSpPr>
      <dsp:spPr>
        <a:xfrm>
          <a:off x="0" y="2129569"/>
          <a:ext cx="7072313" cy="1330875"/>
        </a:xfrm>
        <a:prstGeom prst="roundRect">
          <a:avLst/>
        </a:prstGeom>
        <a:noFill/>
        <a:ln w="25400" cap="flat" cmpd="sng" algn="ctr">
          <a:solidFill>
            <a:srgbClr val="89A1A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smtClean="0">
              <a:solidFill>
                <a:schemeClr val="tx1"/>
              </a:solidFill>
            </a:rPr>
            <a:t>Vyhodnocují se </a:t>
          </a:r>
          <a:r>
            <a:rPr lang="cs-CZ" sz="2400" b="1" kern="1200" smtClean="0">
              <a:solidFill>
                <a:schemeClr val="tx1"/>
              </a:solidFill>
            </a:rPr>
            <a:t>VŠECHNY PŘEDPOKLÁDANÉ </a:t>
          </a:r>
          <a:r>
            <a:rPr lang="cs-CZ" sz="2400" kern="1200" smtClean="0">
              <a:solidFill>
                <a:schemeClr val="tx1"/>
              </a:solidFill>
            </a:rPr>
            <a:t>důsledky na ZPF</a:t>
          </a:r>
          <a:endParaRPr lang="cs-CZ" sz="2400" kern="1200">
            <a:solidFill>
              <a:schemeClr val="tx1"/>
            </a:solidFill>
          </a:endParaRPr>
        </a:p>
      </dsp:txBody>
      <dsp:txXfrm>
        <a:off x="64968" y="2194537"/>
        <a:ext cx="6942377" cy="120093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2F4CF7-F652-4437-8BD5-78358F1CF861}">
      <dsp:nvSpPr>
        <dsp:cNvPr id="0" name=""/>
        <dsp:cNvSpPr/>
      </dsp:nvSpPr>
      <dsp:spPr>
        <a:xfrm>
          <a:off x="0" y="64282"/>
          <a:ext cx="2990958" cy="738187"/>
        </a:xfrm>
        <a:prstGeom prst="roundRect">
          <a:avLst>
            <a:gd name="adj" fmla="val 10000"/>
          </a:avLst>
        </a:prstGeom>
        <a:solidFill>
          <a:schemeClr val="bg2"/>
        </a:solidFill>
        <a:ln w="25400" cap="flat" cmpd="sng" algn="ctr">
          <a:solidFill>
            <a:srgbClr val="89A1A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>
              <a:solidFill>
                <a:srgbClr val="375D67"/>
              </a:solidFill>
            </a:rPr>
            <a:t>Plochy v nezastavěném území s využitím jiným než je ZPF</a:t>
          </a:r>
          <a:endParaRPr lang="cs-CZ" sz="1800" kern="1200" dirty="0">
            <a:solidFill>
              <a:srgbClr val="375D67"/>
            </a:solidFill>
          </a:endParaRPr>
        </a:p>
      </dsp:txBody>
      <dsp:txXfrm>
        <a:off x="21621" y="85903"/>
        <a:ext cx="2947716" cy="694945"/>
      </dsp:txXfrm>
    </dsp:sp>
    <dsp:sp modelId="{75D0A896-3B01-4321-8D57-B6556BD308A3}">
      <dsp:nvSpPr>
        <dsp:cNvPr id="0" name=""/>
        <dsp:cNvSpPr/>
      </dsp:nvSpPr>
      <dsp:spPr>
        <a:xfrm>
          <a:off x="299095" y="802470"/>
          <a:ext cx="716582" cy="2762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6244"/>
              </a:lnTo>
              <a:lnTo>
                <a:pt x="716582" y="276244"/>
              </a:lnTo>
            </a:path>
          </a:pathLst>
        </a:custGeom>
        <a:noFill/>
        <a:ln w="25400" cap="flat" cmpd="sng" algn="ctr">
          <a:solidFill>
            <a:srgbClr val="89A1A7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54C3E0-0251-409C-BF86-D764BE4B78DA}">
      <dsp:nvSpPr>
        <dsp:cNvPr id="0" name=""/>
        <dsp:cNvSpPr/>
      </dsp:nvSpPr>
      <dsp:spPr>
        <a:xfrm>
          <a:off x="1015678" y="923857"/>
          <a:ext cx="4687514" cy="3097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89A1A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Dle § 1 představují možný důsledek na ZPF</a:t>
          </a:r>
          <a:endParaRPr lang="cs-CZ" sz="1600" kern="1200" dirty="0"/>
        </a:p>
      </dsp:txBody>
      <dsp:txXfrm>
        <a:off x="1024749" y="932928"/>
        <a:ext cx="4669372" cy="291571"/>
      </dsp:txXfrm>
    </dsp:sp>
    <dsp:sp modelId="{CE6F2795-06D1-4D45-B90F-8625F3BDF61E}">
      <dsp:nvSpPr>
        <dsp:cNvPr id="0" name=""/>
        <dsp:cNvSpPr/>
      </dsp:nvSpPr>
      <dsp:spPr>
        <a:xfrm>
          <a:off x="299095" y="802470"/>
          <a:ext cx="716582" cy="7705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0505"/>
              </a:lnTo>
              <a:lnTo>
                <a:pt x="716582" y="770505"/>
              </a:lnTo>
            </a:path>
          </a:pathLst>
        </a:custGeom>
        <a:noFill/>
        <a:ln w="25400" cap="flat" cmpd="sng" algn="ctr">
          <a:solidFill>
            <a:srgbClr val="89A1A7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0B0BC2-C807-425B-B85C-7E3426B0315C}">
      <dsp:nvSpPr>
        <dsp:cNvPr id="0" name=""/>
        <dsp:cNvSpPr/>
      </dsp:nvSpPr>
      <dsp:spPr>
        <a:xfrm>
          <a:off x="1015678" y="1418118"/>
          <a:ext cx="4687514" cy="3097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89A1A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Mají být vyhodnoceny</a:t>
          </a:r>
          <a:endParaRPr lang="cs-CZ" sz="1600" kern="1200" dirty="0"/>
        </a:p>
      </dsp:txBody>
      <dsp:txXfrm>
        <a:off x="1024749" y="1427189"/>
        <a:ext cx="4669372" cy="291571"/>
      </dsp:txXfrm>
    </dsp:sp>
    <dsp:sp modelId="{34EF57EF-11ED-4552-B1BA-207F097A8E5D}">
      <dsp:nvSpPr>
        <dsp:cNvPr id="0" name=""/>
        <dsp:cNvSpPr/>
      </dsp:nvSpPr>
      <dsp:spPr>
        <a:xfrm>
          <a:off x="299095" y="802470"/>
          <a:ext cx="716582" cy="12647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64766"/>
              </a:lnTo>
              <a:lnTo>
                <a:pt x="716582" y="1264766"/>
              </a:lnTo>
            </a:path>
          </a:pathLst>
        </a:custGeom>
        <a:noFill/>
        <a:ln w="25400" cap="flat" cmpd="sng" algn="ctr">
          <a:solidFill>
            <a:srgbClr val="89A1A7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0F74FD-36AB-47AD-A88C-DC010929C8B3}">
      <dsp:nvSpPr>
        <dsp:cNvPr id="0" name=""/>
        <dsp:cNvSpPr/>
      </dsp:nvSpPr>
      <dsp:spPr>
        <a:xfrm>
          <a:off x="1015678" y="1912379"/>
          <a:ext cx="4687514" cy="3097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89A1A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Zřejmě se jedná o návrh využití</a:t>
          </a:r>
          <a:endParaRPr lang="cs-CZ" sz="1600" kern="1200" dirty="0"/>
        </a:p>
      </dsp:txBody>
      <dsp:txXfrm>
        <a:off x="1024749" y="1921450"/>
        <a:ext cx="4669372" cy="291571"/>
      </dsp:txXfrm>
    </dsp:sp>
    <dsp:sp modelId="{2559B491-37AE-4558-A4A8-33D997A6A9EA}">
      <dsp:nvSpPr>
        <dsp:cNvPr id="0" name=""/>
        <dsp:cNvSpPr/>
      </dsp:nvSpPr>
      <dsp:spPr>
        <a:xfrm>
          <a:off x="299095" y="802470"/>
          <a:ext cx="716582" cy="17590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59026"/>
              </a:lnTo>
              <a:lnTo>
                <a:pt x="716582" y="1759026"/>
              </a:lnTo>
            </a:path>
          </a:pathLst>
        </a:custGeom>
        <a:noFill/>
        <a:ln w="25400" cap="flat" cmpd="sng" algn="ctr">
          <a:solidFill>
            <a:srgbClr val="89A1A7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FC2A53-8D7B-4CE5-B578-CA396059FE17}">
      <dsp:nvSpPr>
        <dsp:cNvPr id="0" name=""/>
        <dsp:cNvSpPr/>
      </dsp:nvSpPr>
      <dsp:spPr>
        <a:xfrm>
          <a:off x="1015678" y="2406640"/>
          <a:ext cx="4687514" cy="3097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89A1A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smtClean="0"/>
            <a:t>! Ochranu ZPF mají i zarostlé pozemky</a:t>
          </a:r>
          <a:endParaRPr lang="cs-CZ" sz="1600" kern="1200"/>
        </a:p>
      </dsp:txBody>
      <dsp:txXfrm>
        <a:off x="1024749" y="2415711"/>
        <a:ext cx="4669372" cy="29157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2F4CF7-F652-4437-8BD5-78358F1CF861}">
      <dsp:nvSpPr>
        <dsp:cNvPr id="0" name=""/>
        <dsp:cNvSpPr/>
      </dsp:nvSpPr>
      <dsp:spPr>
        <a:xfrm>
          <a:off x="0" y="0"/>
          <a:ext cx="2870194" cy="535011"/>
        </a:xfrm>
        <a:prstGeom prst="roundRect">
          <a:avLst>
            <a:gd name="adj" fmla="val 10000"/>
          </a:avLst>
        </a:prstGeom>
        <a:solidFill>
          <a:schemeClr val="bg2"/>
        </a:solidFill>
        <a:ln w="25400" cap="flat" cmpd="sng" algn="ctr">
          <a:solidFill>
            <a:srgbClr val="89A1A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>
              <a:solidFill>
                <a:srgbClr val="375D67"/>
              </a:solidFill>
            </a:rPr>
            <a:t>Využití ploch zemědělských</a:t>
          </a:r>
          <a:endParaRPr lang="cs-CZ" sz="1800" kern="1200" dirty="0">
            <a:solidFill>
              <a:srgbClr val="375D67"/>
            </a:solidFill>
          </a:endParaRPr>
        </a:p>
      </dsp:txBody>
      <dsp:txXfrm>
        <a:off x="15670" y="15670"/>
        <a:ext cx="2838854" cy="503671"/>
      </dsp:txXfrm>
    </dsp:sp>
    <dsp:sp modelId="{75D0A896-3B01-4321-8D57-B6556BD308A3}">
      <dsp:nvSpPr>
        <dsp:cNvPr id="0" name=""/>
        <dsp:cNvSpPr/>
      </dsp:nvSpPr>
      <dsp:spPr>
        <a:xfrm>
          <a:off x="287019" y="535011"/>
          <a:ext cx="502573" cy="3762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6291"/>
              </a:lnTo>
              <a:lnTo>
                <a:pt x="502573" y="376291"/>
              </a:lnTo>
            </a:path>
          </a:pathLst>
        </a:custGeom>
        <a:noFill/>
        <a:ln w="25400" cap="flat" cmpd="sng" algn="ctr">
          <a:solidFill>
            <a:srgbClr val="89A1A7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54C3E0-0251-409C-BF86-D764BE4B78DA}">
      <dsp:nvSpPr>
        <dsp:cNvPr id="0" name=""/>
        <dsp:cNvSpPr/>
      </dsp:nvSpPr>
      <dsp:spPr>
        <a:xfrm>
          <a:off x="789592" y="606146"/>
          <a:ext cx="5862127" cy="6103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89A1A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Jiné využití než dle § 1 = možné důsledky na ZPF, muselo by být vyhodnoceno</a:t>
          </a:r>
          <a:endParaRPr lang="cs-CZ" sz="1800" kern="1200" dirty="0"/>
        </a:p>
      </dsp:txBody>
      <dsp:txXfrm>
        <a:off x="807467" y="624021"/>
        <a:ext cx="5826377" cy="574563"/>
      </dsp:txXfrm>
    </dsp:sp>
    <dsp:sp modelId="{CE6F2795-06D1-4D45-B90F-8625F3BDF61E}">
      <dsp:nvSpPr>
        <dsp:cNvPr id="0" name=""/>
        <dsp:cNvSpPr/>
      </dsp:nvSpPr>
      <dsp:spPr>
        <a:xfrm>
          <a:off x="287019" y="535011"/>
          <a:ext cx="502573" cy="10709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0978"/>
              </a:lnTo>
              <a:lnTo>
                <a:pt x="502573" y="1070978"/>
              </a:lnTo>
            </a:path>
          </a:pathLst>
        </a:custGeom>
        <a:noFill/>
        <a:ln w="25400" cap="flat" cmpd="sng" algn="ctr">
          <a:solidFill>
            <a:srgbClr val="89A1A7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0B0BC2-C807-425B-B85C-7E3426B0315C}">
      <dsp:nvSpPr>
        <dsp:cNvPr id="0" name=""/>
        <dsp:cNvSpPr/>
      </dsp:nvSpPr>
      <dsp:spPr>
        <a:xfrm>
          <a:off x="789592" y="1412327"/>
          <a:ext cx="5862127" cy="3873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89A1A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err="1" smtClean="0"/>
            <a:t>Vyhl</a:t>
          </a:r>
          <a:r>
            <a:rPr lang="cs-CZ" sz="1800" kern="1200" dirty="0" smtClean="0"/>
            <a:t>. 501/2006 Sb.</a:t>
          </a:r>
          <a:endParaRPr lang="cs-CZ" sz="1800" kern="1200" dirty="0"/>
        </a:p>
      </dsp:txBody>
      <dsp:txXfrm>
        <a:off x="800936" y="1423671"/>
        <a:ext cx="5839439" cy="36463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BB51F7-1B85-401A-B03B-240945546259}">
      <dsp:nvSpPr>
        <dsp:cNvPr id="0" name=""/>
        <dsp:cNvSpPr/>
      </dsp:nvSpPr>
      <dsp:spPr>
        <a:xfrm rot="5400000">
          <a:off x="2941998" y="-436870"/>
          <a:ext cx="3523268" cy="4945679"/>
        </a:xfrm>
        <a:prstGeom prst="round2SameRect">
          <a:avLst/>
        </a:prstGeom>
        <a:solidFill>
          <a:schemeClr val="bg1"/>
        </a:solidFill>
        <a:ln w="25400" cap="flat" cmpd="sng" algn="ctr">
          <a:solidFill>
            <a:srgbClr val="89A1A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cs-CZ" sz="1800" kern="1200" dirty="0" smtClean="0"/>
            <a:t>Poslední fáze s dokumentací</a:t>
          </a:r>
          <a:endParaRPr lang="cs-CZ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endParaRPr lang="cs-CZ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cs-CZ" sz="1800" kern="1200" dirty="0" smtClean="0"/>
            <a:t>Pokud je záporné stanovisko orgánu ochrany ZPF, nelze úpravy odsouhlasit bez předložení dokumentace (části)</a:t>
          </a:r>
          <a:endParaRPr lang="cs-CZ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endParaRPr lang="cs-CZ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cs-CZ" sz="1800" kern="1200" dirty="0" smtClean="0"/>
            <a:t>Možné individuálně, nebo řádně vysvětlit úpravy v další fázi (námitky a připomínky) -např. při jasném pokynu úpravy v Odůvodnění</a:t>
          </a:r>
          <a:endParaRPr lang="cs-CZ" sz="1800" kern="1200" dirty="0"/>
        </a:p>
      </dsp:txBody>
      <dsp:txXfrm rot="-5400000">
        <a:off x="2230793" y="446327"/>
        <a:ext cx="4773687" cy="3179284"/>
      </dsp:txXfrm>
    </dsp:sp>
    <dsp:sp modelId="{038855BA-9775-427A-A5E4-C63BD249ED44}">
      <dsp:nvSpPr>
        <dsp:cNvPr id="0" name=""/>
        <dsp:cNvSpPr/>
      </dsp:nvSpPr>
      <dsp:spPr>
        <a:xfrm>
          <a:off x="366" y="346338"/>
          <a:ext cx="2230426" cy="3379260"/>
        </a:xfrm>
        <a:prstGeom prst="roundRect">
          <a:avLst/>
        </a:prstGeom>
        <a:noFill/>
        <a:ln w="25400" cap="flat" cmpd="sng" algn="ctr">
          <a:solidFill>
            <a:srgbClr val="89A1A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b="1" kern="1200" dirty="0" smtClean="0">
              <a:solidFill>
                <a:srgbClr val="375D67"/>
              </a:solidFill>
            </a:rPr>
            <a:t>Návrh k veřejnému projednání</a:t>
          </a:r>
          <a:endParaRPr lang="cs-CZ" sz="2500" b="1" kern="1200" dirty="0">
            <a:solidFill>
              <a:srgbClr val="375D67"/>
            </a:solidFill>
          </a:endParaRPr>
        </a:p>
      </dsp:txBody>
      <dsp:txXfrm>
        <a:off x="109246" y="455218"/>
        <a:ext cx="2012666" cy="3161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280CD36-7DE2-4E0F-925D-D053D2B6372E}" type="datetimeFigureOut">
              <a:rPr lang="cs-CZ"/>
              <a:pPr>
                <a:defRPr/>
              </a:pPr>
              <a:t>9.12.2015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754DF79-9BCD-4C70-AEB6-A8E30E3ED4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60334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D55FD7A-80D5-4D80-A5E5-75090D4CB85B}" type="datetimeFigureOut">
              <a:rPr lang="cs-CZ"/>
              <a:pPr>
                <a:defRPr/>
              </a:pPr>
              <a:t>9.12.2015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4E65E08-F252-40A0-9D31-0749EC1E89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83924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71604" y="2130425"/>
            <a:ext cx="7072362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71604" y="3886200"/>
            <a:ext cx="7072362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9CD8F-68EB-45A5-A667-7D4010E68577}" type="datetime1">
              <a:rPr lang="cs-CZ"/>
              <a:pPr>
                <a:defRPr/>
              </a:pPr>
              <a:t>9.12.2015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BE1D7-B593-41A9-BD3E-10F60CB59C4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2708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C3F06-01C9-4CBE-B988-2D8F3EA95649}" type="datetime1">
              <a:rPr lang="cs-CZ"/>
              <a:pPr>
                <a:defRPr/>
              </a:pPr>
              <a:t>9.12.2015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4B075-39F3-4358-9838-313C58F4294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2477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86566" y="428604"/>
            <a:ext cx="2057400" cy="535785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571604" y="428604"/>
            <a:ext cx="4862562" cy="53578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D35FD-0F43-4770-8CED-4A459AB43711}" type="datetime1">
              <a:rPr lang="cs-CZ"/>
              <a:pPr>
                <a:defRPr/>
              </a:pPr>
              <a:t>9.12.2015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FA86C-1F18-4F4E-9675-330FF9EF98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3844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CE6E0-E9E7-4F0D-B337-84704096F9A7}" type="datetime1">
              <a:rPr lang="cs-CZ"/>
              <a:pPr>
                <a:defRPr/>
              </a:pPr>
              <a:t>9.12.2015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5CED4-392D-4D99-93E9-C432A74442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1799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71603" y="4406900"/>
            <a:ext cx="707236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71603" y="2906713"/>
            <a:ext cx="707236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B4702-51D0-484B-BACD-BAE4F81A748D}" type="datetime1">
              <a:rPr lang="cs-CZ"/>
              <a:pPr>
                <a:defRPr/>
              </a:pPr>
              <a:t>9.12.2015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5A026-92A2-45A0-A631-84087E8155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5245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71604" y="1714488"/>
            <a:ext cx="3429024" cy="40719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14942" y="1714488"/>
            <a:ext cx="3429024" cy="40719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B19A-5AE3-429C-8E49-C09214D95639}" type="datetime1">
              <a:rPr lang="cs-CZ"/>
              <a:pPr>
                <a:defRPr/>
              </a:pPr>
              <a:t>9.12.2015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Zápatí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5038F-9133-4223-B3E6-903E2C90366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5702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71604" y="1714488"/>
            <a:ext cx="3429024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571604" y="2500305"/>
            <a:ext cx="3429024" cy="3286149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214942" y="1714488"/>
            <a:ext cx="3429024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214942" y="2500305"/>
            <a:ext cx="3429024" cy="3286149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C5258-56B5-49CF-B6D6-2AF46BAFC149}" type="datetime1">
              <a:rPr lang="cs-CZ"/>
              <a:pPr>
                <a:defRPr/>
              </a:pPr>
              <a:t>9.12.2015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Zápatí</a:t>
            </a: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54EAA-B53E-411C-907B-4FCCD20867B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7622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4441A-A4AD-4BCB-9D10-EE2E156ADCF3}" type="datetime1">
              <a:rPr lang="cs-CZ"/>
              <a:pPr>
                <a:defRPr/>
              </a:pPr>
              <a:t>9.12.2015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Zápatí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BE97B-8939-426C-B844-8AD7B24338D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8114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14849-E14A-4E3F-A98A-772EFB2B730B}" type="datetime1">
              <a:rPr lang="cs-CZ"/>
              <a:pPr>
                <a:defRPr/>
              </a:pPr>
              <a:t>9.12.2015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Zápatí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F1EF3-BFB3-4AA0-B8F5-EDECCBBE74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1370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78639" y="428604"/>
            <a:ext cx="285048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43438" y="428605"/>
            <a:ext cx="4000528" cy="5357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78639" y="1785926"/>
            <a:ext cx="2850486" cy="400052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121D7-C748-4C8B-8C2F-53F7FEC56CA2}" type="datetime1">
              <a:rPr lang="cs-CZ"/>
              <a:pPr>
                <a:defRPr/>
              </a:pPr>
              <a:t>9.12.2015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Zápatí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56623-F703-447B-81F9-A9FDC51D6C0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4381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78638" y="4414854"/>
            <a:ext cx="706532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78638" y="428605"/>
            <a:ext cx="7065328" cy="3913224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78638" y="4981592"/>
            <a:ext cx="706532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52567-482A-4417-9D5E-71A881E9135C}" type="datetime1">
              <a:rPr lang="cs-CZ"/>
              <a:pPr>
                <a:defRPr/>
              </a:pPr>
              <a:t>9.12.2015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Zápatí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2AE35-461F-40F4-8DA7-E74F5DA76F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163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1571625" y="428625"/>
            <a:ext cx="70723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1571625" y="1714500"/>
            <a:ext cx="7072313" cy="407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142875" y="6342063"/>
            <a:ext cx="990600" cy="358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89A1A7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3EED2B-9D75-497D-A436-56214237F2D4}" type="datetime1">
              <a:rPr lang="cs-CZ"/>
              <a:pPr>
                <a:defRPr/>
              </a:pPr>
              <a:t>9.12.2015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571625" y="6343650"/>
            <a:ext cx="4429125" cy="3571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lang="cs-CZ" sz="1200" kern="1200">
                <a:solidFill>
                  <a:srgbClr val="89A1A7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t>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42875" y="5715000"/>
            <a:ext cx="1000125" cy="358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375D67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DB2169D-2856-4B85-A2FD-3943DEEF1A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Obrázek 16" descr="kru2.wmf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550" y="6334125"/>
            <a:ext cx="1919288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375D67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1571625" y="2130425"/>
            <a:ext cx="7072313" cy="1470025"/>
          </a:xfrm>
        </p:spPr>
        <p:txBody>
          <a:bodyPr/>
          <a:lstStyle/>
          <a:p>
            <a:pPr eaLnBrk="1" hangingPunct="1"/>
            <a:r>
              <a:rPr lang="cs-CZ" altLang="cs-CZ" dirty="0" smtClean="0">
                <a:latin typeface="Arial" charset="0"/>
                <a:cs typeface="Arial" charset="0"/>
              </a:rPr>
              <a:t>Ochrana ZPF v územních plánech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165095358"/>
              </p:ext>
            </p:extLst>
          </p:nvPr>
        </p:nvGraphicFramePr>
        <p:xfrm>
          <a:off x="1619672" y="4005064"/>
          <a:ext cx="5148064" cy="10783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>
                <a:latin typeface="Arial" charset="0"/>
                <a:cs typeface="Arial" charset="0"/>
              </a:rPr>
              <a:t>Působnost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0334863"/>
              </p:ext>
            </p:extLst>
          </p:nvPr>
        </p:nvGraphicFramePr>
        <p:xfrm>
          <a:off x="1571625" y="1714500"/>
          <a:ext cx="7072313" cy="4071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500" b="0" dirty="0" smtClean="0">
                <a:latin typeface="Arial" charset="0"/>
                <a:cs typeface="Arial" charset="0"/>
              </a:rPr>
              <a:t>Novela zákona č. 334/1992 </a:t>
            </a:r>
            <a:r>
              <a:rPr lang="cs-CZ" altLang="cs-CZ" sz="2500" b="0" dirty="0" err="1" smtClean="0">
                <a:latin typeface="Arial" charset="0"/>
                <a:cs typeface="Arial" charset="0"/>
              </a:rPr>
              <a:t>Sb</a:t>
            </a:r>
            <a:r>
              <a:rPr lang="cs-CZ" altLang="cs-CZ" sz="2500" b="0" dirty="0" smtClean="0">
                <a:latin typeface="Arial" charset="0"/>
                <a:cs typeface="Arial" charset="0"/>
              </a:rPr>
              <a:t>, o ochraně zemědělského půdního fondu</a:t>
            </a:r>
            <a:r>
              <a:rPr lang="cs-CZ" altLang="cs-CZ" sz="2500" dirty="0" smtClean="0">
                <a:latin typeface="Arial" charset="0"/>
                <a:cs typeface="Arial" charset="0"/>
              </a:rPr>
              <a:t/>
            </a:r>
            <a:br>
              <a:rPr lang="cs-CZ" altLang="cs-CZ" sz="2500" dirty="0" smtClean="0">
                <a:latin typeface="Arial" charset="0"/>
                <a:cs typeface="Arial" charset="0"/>
              </a:rPr>
            </a:br>
            <a:r>
              <a:rPr lang="cs-CZ" altLang="cs-CZ" sz="2500" dirty="0" smtClean="0">
                <a:latin typeface="Arial" charset="0"/>
                <a:cs typeface="Arial" charset="0"/>
              </a:rPr>
              <a:t>změna 41/2015 Sb.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9525743"/>
              </p:ext>
            </p:extLst>
          </p:nvPr>
        </p:nvGraphicFramePr>
        <p:xfrm>
          <a:off x="1571625" y="1714500"/>
          <a:ext cx="7072313" cy="4071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smtClean="0">
                <a:latin typeface="Arial" charset="0"/>
                <a:cs typeface="Arial" charset="0"/>
              </a:rPr>
              <a:t>Povinnosti ze zákona o ochraně ZPF</a:t>
            </a:r>
            <a:br>
              <a:rPr lang="cs-CZ" altLang="cs-CZ" sz="2800" smtClean="0">
                <a:latin typeface="Arial" charset="0"/>
                <a:cs typeface="Arial" charset="0"/>
              </a:rPr>
            </a:br>
            <a:r>
              <a:rPr lang="cs-CZ" altLang="cs-CZ" sz="2800" smtClean="0">
                <a:latin typeface="Arial" charset="0"/>
                <a:cs typeface="Arial" charset="0"/>
              </a:rPr>
              <a:t>- projektantům i pořizovatelům</a:t>
            </a: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1571625" y="1714500"/>
          <a:ext cx="7072313" cy="4071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dirty="0" smtClean="0">
                <a:latin typeface="Arial" charset="0"/>
                <a:cs typeface="Arial" charset="0"/>
              </a:rPr>
              <a:t>Vyhodnocení předpokládaných důsledků navrhovaného řešení na ZPF</a:t>
            </a:r>
          </a:p>
        </p:txBody>
      </p:sp>
      <p:graphicFrame>
        <p:nvGraphicFramePr>
          <p:cNvPr id="2" name="Zástupný symbol pro obsah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7378665"/>
              </p:ext>
            </p:extLst>
          </p:nvPr>
        </p:nvGraphicFramePr>
        <p:xfrm>
          <a:off x="1571625" y="1714500"/>
          <a:ext cx="7072313" cy="4071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Aktuální problematika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5243886"/>
              </p:ext>
            </p:extLst>
          </p:nvPr>
        </p:nvGraphicFramePr>
        <p:xfrm>
          <a:off x="1619672" y="1268760"/>
          <a:ext cx="6120680" cy="2717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Zástupný symbol pro obsah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4940147"/>
              </p:ext>
            </p:extLst>
          </p:nvPr>
        </p:nvGraphicFramePr>
        <p:xfrm>
          <a:off x="1619672" y="4077072"/>
          <a:ext cx="6912768" cy="19973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32341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Problematika při pořízení ÚP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4933066"/>
              </p:ext>
            </p:extLst>
          </p:nvPr>
        </p:nvGraphicFramePr>
        <p:xfrm>
          <a:off x="1571625" y="1714500"/>
          <a:ext cx="7176839" cy="4071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8028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75656" y="2348880"/>
            <a:ext cx="7072313" cy="1143000"/>
          </a:xfrm>
        </p:spPr>
        <p:txBody>
          <a:bodyPr/>
          <a:lstStyle/>
          <a:p>
            <a:pPr algn="ctr"/>
            <a:r>
              <a:rPr lang="cs-CZ" sz="2500" dirty="0" smtClean="0"/>
              <a:t>Děkuji za pozornost</a:t>
            </a:r>
            <a:endParaRPr lang="cs-CZ" sz="2500" dirty="0"/>
          </a:p>
        </p:txBody>
      </p:sp>
    </p:spTree>
    <p:extLst>
      <p:ext uri="{BB962C8B-B14F-4D97-AF65-F5344CB8AC3E}">
        <p14:creationId xmlns:p14="http://schemas.microsoft.com/office/powerpoint/2010/main" val="62665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ZPF v UP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2AC8A32A294A24D92A111A87B178C33" ma:contentTypeVersion="8" ma:contentTypeDescription="Vytvoří nový dokument" ma:contentTypeScope="" ma:versionID="2c2d495ce2e96be08558f88c3d209193">
  <xsd:schema xmlns:xsd="http://www.w3.org/2001/XMLSchema" xmlns:xs="http://www.w3.org/2001/XMLSchema" xmlns:p="http://schemas.microsoft.com/office/2006/metadata/properties" xmlns:ns2="2d632ede-d24e-494b-b407-b19ccbe77e6c" targetNamespace="http://schemas.microsoft.com/office/2006/metadata/properties" ma:root="true" ma:fieldsID="bdad6afa7a074953918e3d9ae465010e" ns2:_="">
    <xsd:import namespace="2d632ede-d24e-494b-b407-b19ccbe77e6c"/>
    <xsd:element name="properties">
      <xsd:complexType>
        <xsd:sequence>
          <xsd:element name="documentManagement">
            <xsd:complexType>
              <xsd:all>
                <xsd:element ref="ns2:Typ_x0020_formul_x00e1__x0159_e" minOccurs="0"/>
                <xsd:element ref="ns2:Pozn_x00e1_mka" minOccurs="0"/>
                <xsd:element ref="ns2:Vnit_x0159_n_x00ed__x0020_p_x0159_edpi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632ede-d24e-494b-b407-b19ccbe77e6c" elementFormDefault="qualified">
    <xsd:import namespace="http://schemas.microsoft.com/office/2006/documentManagement/types"/>
    <xsd:import namespace="http://schemas.microsoft.com/office/infopath/2007/PartnerControls"/>
    <xsd:element name="Typ_x0020_formul_x00e1__x0159_e" ma:index="8" nillable="true" ma:displayName="Typ formuláře" ma:internalName="Typ_x0020_formul_x00e1__x0159_e">
      <xsd:simpleType>
        <xsd:restriction base="dms:Choice">
          <xsd:enumeration value="Symboly Ústeckého kraje"/>
          <xsd:enumeration value="Vzory smluv"/>
          <xsd:enumeration value="Personální"/>
          <xsd:enumeration value="Veřejné zakázky nedosahující 250 tis. ‎Kč bez DPH"/>
          <xsd:enumeration value="Šablony logomanuálu"/>
          <xsd:enumeration value="Veřejné zakázky od 1 mil. Kč nedosahující 3 mil. Kč bez DPH stavební práce"/>
          <xsd:enumeration value="Veřejné zakázky – Zjednodušené podlimitní řízení"/>
          <xsd:enumeration value="Zřizovací listiny"/>
          <xsd:enumeration value="Kontrolní činnost"/>
          <xsd:enumeration value="Powerpoint prezentace"/>
          <xsd:enumeration value="Veřejné zakázky od 250 tis. Kč nedosahující 1 mil. ‎Kč bez DPH"/>
          <xsd:enumeration value="Služební cesty"/>
          <xsd:enumeration value="Ekonomická činnost"/>
          <xsd:enumeration value="Rada a zastupitelstvo"/>
          <xsd:enumeration value="Archivace a skartace"/>
          <xsd:enumeration value="Správní řád"/>
          <xsd:enumeration value="Plná moc, pověření, zmocnění"/>
          <xsd:enumeration value="Jmenovky a vizitky"/>
          <xsd:enumeration value="Ostatní - nezařazené"/>
          <xsd:enumeration value="Nákup"/>
          <xsd:enumeration value="Veřejné zakázky od 1 mil.Kč nedosahující 2 mil.Kč (dodávky, služby), od 3 mil.Kč nedosahující 6 mil.Kč (stavební práce) ‎"/>
          <xsd:enumeration value="Veřejné zakázky od 250 tis.Kč nedosahující 1 mil.Kč (dodávky, služby), od 250 tis.Kč nedosahující 3 mil.Kč (stavební práce)"/>
          <xsd:enumeration value="Veřejné zakázky od 1 mil.Kč nedosahující 2 mil.Kč (dodávky, služby), od 3 mil.Kč nedosahující 6 mil.Kč (stavební práce)"/>
        </xsd:restriction>
      </xsd:simpleType>
    </xsd:element>
    <xsd:element name="Pozn_x00e1_mka" ma:index="9" nillable="true" ma:displayName="Poznámka" ma:internalName="Pozn_x00e1_mka">
      <xsd:simpleType>
        <xsd:restriction base="dms:Note">
          <xsd:maxLength value="255"/>
        </xsd:restriction>
      </xsd:simpleType>
    </xsd:element>
    <xsd:element name="Vnit_x0159_n_x00ed__x0020_p_x0159_edpis" ma:index="10" nillable="true" ma:displayName="Vnitřní předpis" ma:list="{90dd1e70-125a-4334-99db-a2a6450ed166}" ma:internalName="Vnit_x0159_n_x00ed__x0020_p_x0159_edpis" ma:showField="_x010c__x00ed_slo_x0020_p_x0159_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nit_x0159_n_x00ed__x0020_p_x0159_edpis xmlns="2d632ede-d24e-494b-b407-b19ccbe77e6c" xsi:nil="true"/>
    <Pozn_x00e1_mka xmlns="2d632ede-d24e-494b-b407-b19ccbe77e6c" xsi:nil="true"/>
    <Typ_x0020_formul_x00e1__x0159_e xmlns="2d632ede-d24e-494b-b407-b19ccbe77e6c">Powerpoint prezentace</Typ_x0020_formul_x00e1__x0159_e>
  </documentManagement>
</p:properties>
</file>

<file path=customXml/itemProps1.xml><?xml version="1.0" encoding="utf-8"?>
<ds:datastoreItem xmlns:ds="http://schemas.openxmlformats.org/officeDocument/2006/customXml" ds:itemID="{AEF93BB6-1032-4ED5-B3C1-8B1CA878A5C0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745B22B1-8310-424B-8D79-11C830928A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632ede-d24e-494b-b407-b19ccbe77e6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945A921-74D0-48DA-B116-F22151987168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DA26AFE2-40B9-4928-8D6D-6775EEFE568E}">
  <ds:schemaRefs>
    <ds:schemaRef ds:uri="http://purl.org/dc/terms/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elements/1.1/"/>
    <ds:schemaRef ds:uri="2d632ede-d24e-494b-b407-b19ccbe77e6c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ZPF v UP</Template>
  <TotalTime>58</TotalTime>
  <Words>320</Words>
  <Application>Microsoft Office PowerPoint</Application>
  <PresentationFormat>Předvádění na obrazovce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ZPF v UP</vt:lpstr>
      <vt:lpstr>Ochrana ZPF v územních plánech</vt:lpstr>
      <vt:lpstr>Působnost</vt:lpstr>
      <vt:lpstr>Novela zákona č. 334/1992 Sb, o ochraně zemědělského půdního fondu změna 41/2015 Sb.</vt:lpstr>
      <vt:lpstr>Povinnosti ze zákona o ochraně ZPF - projektantům i pořizovatelům</vt:lpstr>
      <vt:lpstr>Vyhodnocení předpokládaných důsledků navrhovaného řešení na ZPF</vt:lpstr>
      <vt:lpstr>Aktuální problematika</vt:lpstr>
      <vt:lpstr>Problematika při pořízení ÚP</vt:lpstr>
      <vt:lpstr>Děkuji za pozornost</vt:lpstr>
    </vt:vector>
  </TitlesOfParts>
  <Company>KUUK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Ochrana ZPF v územních plánech</dc:title>
  <dc:creator>krupkova.a</dc:creator>
  <cp:lastModifiedBy>Šťovíček Pavel</cp:lastModifiedBy>
  <cp:revision>19</cp:revision>
  <dcterms:created xsi:type="dcterms:W3CDTF">2015-12-09T12:50:10Z</dcterms:created>
  <dcterms:modified xsi:type="dcterms:W3CDTF">2015-12-09T14:31:37Z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lpwstr>64800.0000000000</vt:lpwstr>
  </property>
  <property fmtid="{D5CDD505-2E9C-101B-9397-08002B2CF9AE}" pid="3" name="Typ formuláře">
    <vt:lpwstr>Powerpoint prezentace</vt:lpwstr>
  </property>
  <property fmtid="{D5CDD505-2E9C-101B-9397-08002B2CF9AE}" pid="4" name="Vnitřní předpis">
    <vt:lpwstr/>
  </property>
  <property fmtid="{D5CDD505-2E9C-101B-9397-08002B2CF9AE}" pid="5" name="Poznámka">
    <vt:lpwstr/>
  </property>
</Properties>
</file>