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3" r:id="rId6"/>
    <p:sldId id="262" r:id="rId7"/>
    <p:sldId id="267" r:id="rId8"/>
    <p:sldId id="264" r:id="rId9"/>
    <p:sldId id="266" r:id="rId1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6A34F-F3CE-45BF-BE2E-68763CEF7356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EDF45-9838-4359-AE4F-1BED8753E8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2059B-9CCB-448E-BE1D-E1021917ABD4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2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5A49-29F6-461B-9251-01575DD056E1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EDB8-8349-4DD7-A3F7-2537B3968C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5A49-29F6-461B-9251-01575DD056E1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EDB8-8349-4DD7-A3F7-2537B3968C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5A49-29F6-461B-9251-01575DD056E1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EDB8-8349-4DD7-A3F7-2537B3968C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5A49-29F6-461B-9251-01575DD056E1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EDB8-8349-4DD7-A3F7-2537B3968C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8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5A49-29F6-461B-9251-01575DD056E1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EDB8-8349-4DD7-A3F7-2537B3968C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5A49-29F6-461B-9251-01575DD056E1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EDB8-8349-4DD7-A3F7-2537B3968C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3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5A49-29F6-461B-9251-01575DD056E1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EDB8-8349-4DD7-A3F7-2537B3968C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5A49-29F6-461B-9251-01575DD056E1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EDB8-8349-4DD7-A3F7-2537B3968C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5A49-29F6-461B-9251-01575DD056E1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EDB8-8349-4DD7-A3F7-2537B3968C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5A49-29F6-461B-9251-01575DD056E1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EDB8-8349-4DD7-A3F7-2537B3968C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5A49-29F6-461B-9251-01575DD056E1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3"/>
            <a:ext cx="533400" cy="365125"/>
          </a:xfrm>
        </p:spPr>
        <p:txBody>
          <a:bodyPr/>
          <a:lstStyle/>
          <a:p>
            <a:fld id="{1261EDB8-8349-4DD7-A3F7-2537B3968C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4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145A49-29F6-461B-9251-01575DD056E1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3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3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261EDB8-8349-4DD7-A3F7-2537B3968CB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784976" cy="4464496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sz="4400" cap="none" dirty="0" smtClean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Times New Roman"/>
              </a:rPr>
              <a:t/>
            </a:r>
            <a:br>
              <a:rPr lang="cs-CZ" sz="4400" cap="none" dirty="0" smtClean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Times New Roman"/>
              </a:rPr>
            </a:br>
            <a:r>
              <a:rPr lang="cs-CZ" sz="4400" cap="none" dirty="0" smtClean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Times New Roman"/>
              </a:rPr>
              <a:t>CENTRUM HUMANITÁRNÍ POMOCI</a:t>
            </a:r>
            <a:br>
              <a:rPr lang="cs-CZ" sz="4400" cap="none" dirty="0" smtClean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Times New Roman"/>
              </a:rPr>
            </a:br>
            <a:r>
              <a:rPr lang="cs-CZ" sz="4400" cap="none" dirty="0" smtClean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Times New Roman"/>
              </a:rPr>
              <a:t/>
            </a:r>
            <a:br>
              <a:rPr lang="cs-CZ" sz="4400" cap="none" dirty="0" smtClean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Times New Roman"/>
              </a:rPr>
            </a:br>
            <a:r>
              <a:rPr lang="cs-CZ" sz="4400" cap="none" dirty="0" smtClean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Times New Roman"/>
              </a:rPr>
              <a:t>HZS ÚSTECKÉHO KRAJE </a:t>
            </a:r>
            <a:br>
              <a:rPr lang="cs-CZ" sz="4400" cap="none" dirty="0" smtClean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Times New Roman"/>
              </a:rPr>
            </a:br>
            <a:r>
              <a:rPr lang="cs-CZ" sz="4400" cap="none" dirty="0" smtClean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Times New Roman"/>
              </a:rPr>
              <a:t>A </a:t>
            </a:r>
            <a:br>
              <a:rPr lang="cs-CZ" sz="4400" cap="none" dirty="0" smtClean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Times New Roman"/>
              </a:rPr>
            </a:br>
            <a:r>
              <a:rPr lang="cs-CZ" sz="4400" cap="none" dirty="0" smtClean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Times New Roman"/>
              </a:rPr>
              <a:t>ÚSTECKÉHO KRAJE</a:t>
            </a:r>
            <a:br>
              <a:rPr lang="cs-CZ" sz="4400" cap="none" dirty="0" smtClean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Times New Roman"/>
              </a:rPr>
            </a:br>
            <a:r>
              <a:rPr lang="cs-CZ" sz="4400" cap="none" dirty="0" smtClean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Times New Roman"/>
              </a:rPr>
              <a:t/>
            </a:r>
            <a:br>
              <a:rPr lang="cs-CZ" sz="4400" cap="none" dirty="0" smtClean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Times New Roman"/>
              </a:rPr>
            </a:br>
            <a:r>
              <a:rPr lang="cs-CZ" sz="4400" cap="none" dirty="0" smtClean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Arial"/>
                <a:ea typeface="Times New Roman"/>
              </a:rPr>
              <a:t>ČESKÁ KAMENICE</a:t>
            </a:r>
            <a:r>
              <a:rPr lang="cs-CZ" sz="4400" dirty="0" smtClean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rPr>
              <a:t/>
            </a:r>
            <a:br>
              <a:rPr lang="cs-CZ" sz="4400" dirty="0" smtClean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rPr>
            </a:br>
            <a:r>
              <a:rPr lang="cs-CZ" sz="1400" dirty="0" smtClean="0">
                <a:latin typeface="Arial"/>
                <a:ea typeface="Times New Roman"/>
              </a:rPr>
              <a:t/>
            </a:r>
            <a:br>
              <a:rPr lang="cs-CZ" sz="1400" dirty="0" smtClean="0">
                <a:latin typeface="Arial"/>
                <a:ea typeface="Times New Roman"/>
              </a:rPr>
            </a:b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050" name="Picture 2" descr="znakhzs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5157192"/>
            <a:ext cx="10081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kucr.m\Plocha\znak_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157192"/>
            <a:ext cx="1152128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395540" y="1412776"/>
          <a:ext cx="8280924" cy="3102510"/>
        </p:xfrm>
        <a:graphic>
          <a:graphicData uri="http://schemas.openxmlformats.org/drawingml/2006/table">
            <a:tbl>
              <a:tblPr/>
              <a:tblGrid>
                <a:gridCol w="1911327"/>
                <a:gridCol w="1909831"/>
                <a:gridCol w="2549187"/>
                <a:gridCol w="1910579"/>
              </a:tblGrid>
              <a:tr h="54864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Calibri"/>
                          <a:ea typeface="Times New Roman"/>
                        </a:rPr>
                        <a:t>CENTRUM HUMANITÁRNÍ POMOCI ČESKÁ KAMENICE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99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Adresa centra</a:t>
                      </a:r>
                      <a:endParaRPr lang="cs-CZ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Kontaktní spojení</a:t>
                      </a:r>
                      <a:endParaRPr lang="cs-CZ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Souřadnice: GPS</a:t>
                      </a:r>
                      <a:endParaRPr lang="cs-CZ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Provozní doba</a:t>
                      </a:r>
                      <a:endParaRPr lang="cs-CZ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1954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Calibri"/>
                          <a:ea typeface="Times New Roman"/>
                        </a:rPr>
                        <a:t>Požární stanice HZS</a:t>
                      </a:r>
                      <a:endParaRPr lang="cs-CZ" sz="1400" b="1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Calibri"/>
                          <a:ea typeface="Times New Roman"/>
                        </a:rPr>
                        <a:t>V zahrádkách 179</a:t>
                      </a:r>
                      <a:endParaRPr lang="cs-CZ" sz="1400" b="1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Calibri"/>
                          <a:ea typeface="Times New Roman"/>
                        </a:rPr>
                        <a:t>407 21 Česká Kamenice</a:t>
                      </a:r>
                      <a:endParaRPr lang="cs-CZ" sz="14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400" b="1" dirty="0">
                        <a:latin typeface="Calibri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/>
                          <a:ea typeface="Times New Roman"/>
                        </a:rPr>
                        <a:t>950438011/mobil</a:t>
                      </a:r>
                      <a:endParaRPr lang="cs-CZ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400" b="1" dirty="0">
                        <a:latin typeface="Calibri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/>
                          <a:ea typeface="Times New Roman"/>
                        </a:rPr>
                        <a:t>50°48'9.950"N, 14°26'33.512"E</a:t>
                      </a:r>
                      <a:endParaRPr lang="cs-CZ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400" b="1" dirty="0">
                        <a:latin typeface="Calibri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Calibri"/>
                          <a:ea typeface="Times New Roman"/>
                        </a:rPr>
                        <a:t>PO</a:t>
                      </a:r>
                      <a:r>
                        <a:rPr lang="cs-CZ" sz="1400" b="1" baseline="0" dirty="0" smtClean="0">
                          <a:latin typeface="Calibri"/>
                          <a:ea typeface="Times New Roman"/>
                        </a:rPr>
                        <a:t>-PÁ </a:t>
                      </a:r>
                      <a:r>
                        <a:rPr lang="cs-CZ" sz="1400" b="1" dirty="0" smtClean="0">
                          <a:latin typeface="Calibri"/>
                          <a:ea typeface="Times New Roman"/>
                        </a:rPr>
                        <a:t>8,00 - 12,00 </a:t>
                      </a:r>
                      <a:r>
                        <a:rPr lang="cs-CZ" sz="1400" b="1" dirty="0">
                          <a:latin typeface="Calibri"/>
                          <a:ea typeface="Times New Roman"/>
                        </a:rPr>
                        <a:t>hod</a:t>
                      </a:r>
                      <a:r>
                        <a:rPr lang="cs-CZ" sz="1400" b="1" dirty="0" smtClean="0">
                          <a:latin typeface="Calibri"/>
                          <a:ea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1400" b="1" dirty="0" smtClean="0">
                        <a:latin typeface="Calibri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Calibri"/>
                          <a:ea typeface="Times New Roman"/>
                        </a:rPr>
                        <a:t>V</a:t>
                      </a:r>
                      <a:r>
                        <a:rPr lang="cs-CZ" sz="1400" b="1" baseline="0" dirty="0" smtClean="0">
                          <a:latin typeface="Calibri"/>
                          <a:ea typeface="Times New Roman"/>
                        </a:rPr>
                        <a:t> MIMOŘÁDNÁ UDÁLOST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baseline="0" dirty="0" smtClean="0">
                          <a:latin typeface="Calibri"/>
                          <a:ea typeface="Times New Roman"/>
                        </a:rPr>
                        <a:t>KRIZOVÝ STAV  24/7</a:t>
                      </a:r>
                      <a:endParaRPr lang="cs-CZ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073" name="Picture 1" descr="C:\Documents and Settings\kucr.m\Plocha\screensho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3163" y="4077072"/>
            <a:ext cx="4990841" cy="2780928"/>
          </a:xfrm>
          <a:prstGeom prst="rect">
            <a:avLst/>
          </a:prstGeom>
          <a:noFill/>
        </p:spPr>
      </p:pic>
      <p:pic>
        <p:nvPicPr>
          <p:cNvPr id="3074" name="Picture 2" descr="C:\Documents and Settings\kucr.m\Dokumenty\OKŘ\19_Humanitární sklad Česká Kamenice\screensho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788"/>
            <a:ext cx="4716016" cy="2811212"/>
          </a:xfrm>
          <a:prstGeom prst="rect">
            <a:avLst/>
          </a:prstGeom>
          <a:noFill/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188640"/>
            <a:ext cx="8229600" cy="864096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uLnTx/>
                <a:uFillTx/>
                <a:latin typeface="Arial"/>
                <a:ea typeface="Times New Roman"/>
                <a:cs typeface="+mj-cs"/>
              </a:rPr>
              <a:t>CENTRUM HUMANITÁRNÍ POMOCI</a:t>
            </a:r>
            <a:endParaRPr kumimoji="0" lang="cs-CZ" sz="3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196755"/>
            <a:ext cx="8858280" cy="509768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b="1" u="sng" dirty="0" smtClean="0"/>
              <a:t>Centrum humanitární pomoci slouží: </a:t>
            </a:r>
          </a:p>
          <a:p>
            <a:pPr algn="just"/>
            <a:r>
              <a:rPr lang="cs-CZ" dirty="0" smtClean="0"/>
              <a:t>k příjmu a následné redistribuci materiálu, </a:t>
            </a:r>
          </a:p>
          <a:p>
            <a:r>
              <a:rPr lang="cs-CZ" dirty="0" smtClean="0"/>
              <a:t>k uložení materiálu určeného k zabezpečení realizace opatření nouzového přežití obyvatelstva, </a:t>
            </a:r>
          </a:p>
          <a:p>
            <a:pPr algn="just"/>
            <a:r>
              <a:rPr lang="cs-CZ" dirty="0" smtClean="0"/>
              <a:t>k příjmu materiálu humanitární pomoci s delší dobou exspirace</a:t>
            </a:r>
          </a:p>
          <a:p>
            <a:r>
              <a:rPr lang="cs-CZ" dirty="0" smtClean="0"/>
              <a:t>k příjmu technických prostředků určených k odstraňování následků mimořádných událostí.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188640"/>
            <a:ext cx="8229600" cy="864096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uLnTx/>
                <a:uFillTx/>
                <a:latin typeface="Arial"/>
                <a:ea typeface="Times New Roman"/>
                <a:cs typeface="+mj-cs"/>
              </a:rPr>
              <a:t>CENTRUM HUMANITÁRNÍ POMOCI</a:t>
            </a:r>
            <a:endParaRPr kumimoji="0" lang="cs-CZ" sz="3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0" y="-171400"/>
            <a:ext cx="8229600" cy="864096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uLnTx/>
                <a:uFillTx/>
                <a:latin typeface="Arial"/>
                <a:ea typeface="Times New Roman"/>
                <a:cs typeface="+mj-cs"/>
              </a:rPr>
              <a:t>CENTRUM HUMANITÁRNÍ POMOCI</a:t>
            </a:r>
            <a:endParaRPr kumimoji="0" lang="cs-CZ" sz="3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3"/>
            <a:ext cx="8229600" cy="5025677"/>
          </a:xfrm>
        </p:spPr>
        <p:txBody>
          <a:bodyPr>
            <a:normAutofit/>
          </a:bodyPr>
          <a:lstStyle/>
          <a:p>
            <a:pPr algn="just"/>
            <a:r>
              <a:rPr lang="cs-CZ" sz="2000" b="1" dirty="0" smtClean="0"/>
              <a:t>2010 – využití centra při bleskových povodních na </a:t>
            </a:r>
            <a:r>
              <a:rPr lang="cs-CZ" sz="2000" b="1" dirty="0" err="1" smtClean="0"/>
              <a:t>Děčínsku</a:t>
            </a:r>
            <a:endParaRPr lang="cs-CZ" sz="2000" b="1" dirty="0" smtClean="0"/>
          </a:p>
          <a:p>
            <a:pPr lvl="1" algn="just"/>
            <a:r>
              <a:rPr lang="cs-CZ" sz="1600" b="1" dirty="0" smtClean="0"/>
              <a:t>výdej, příjem materiálu a humanitární pomoci</a:t>
            </a:r>
          </a:p>
          <a:p>
            <a:r>
              <a:rPr lang="cs-CZ" sz="2000" b="1" dirty="0" smtClean="0"/>
              <a:t>2011 – zavážení centra nakoupeným materiálem z ÚK</a:t>
            </a:r>
          </a:p>
          <a:p>
            <a:pPr lvl="1"/>
            <a:r>
              <a:rPr lang="cs-CZ" sz="1600" b="1" dirty="0" smtClean="0"/>
              <a:t>Vydány zásady k činnosti a provozu centra:</a:t>
            </a:r>
          </a:p>
          <a:p>
            <a:pPr lvl="2"/>
            <a:r>
              <a:rPr lang="cs-CZ" sz="1400" b="1" dirty="0" smtClean="0"/>
              <a:t>1 .Určení a organizace centra humanitární pomoci</a:t>
            </a:r>
          </a:p>
          <a:p>
            <a:pPr lvl="2"/>
            <a:r>
              <a:rPr lang="cs-CZ" sz="1400" b="1" dirty="0" smtClean="0"/>
              <a:t>2.Dispozice Centra</a:t>
            </a:r>
          </a:p>
          <a:p>
            <a:pPr lvl="2"/>
            <a:r>
              <a:rPr lang="cs-CZ" sz="1400" b="1" dirty="0" smtClean="0"/>
              <a:t>3.Režimy provozu centra</a:t>
            </a:r>
          </a:p>
          <a:p>
            <a:pPr lvl="2"/>
            <a:r>
              <a:rPr lang="cs-CZ" sz="1400" b="1" dirty="0" smtClean="0"/>
              <a:t>4. Příjem, výdej a uložení </a:t>
            </a:r>
            <a:r>
              <a:rPr lang="cs-CZ" sz="1400" b="1" dirty="0" smtClean="0"/>
              <a:t>materiálu</a:t>
            </a:r>
            <a:endParaRPr lang="cs-CZ" sz="1400" b="1" dirty="0" smtClean="0"/>
          </a:p>
          <a:p>
            <a:pPr lvl="2"/>
            <a:r>
              <a:rPr lang="cs-CZ" sz="1200" b="1" dirty="0" smtClean="0"/>
              <a:t>5. </a:t>
            </a:r>
            <a:r>
              <a:rPr lang="cs-CZ" sz="1200" b="1" smtClean="0"/>
              <a:t>Provádění </a:t>
            </a:r>
            <a:r>
              <a:rPr lang="cs-CZ" sz="1200" b="1" dirty="0" smtClean="0"/>
              <a:t>údržby kontrol a oprav</a:t>
            </a:r>
          </a:p>
          <a:p>
            <a:r>
              <a:rPr lang="cs-CZ" sz="2000" b="1" dirty="0" smtClean="0"/>
              <a:t>2012 – podepsána smlouva KŘ HZS o zápůjčce více jak 72 % skladu připadá ÚK</a:t>
            </a:r>
          </a:p>
          <a:p>
            <a:pPr lvl="1"/>
            <a:r>
              <a:rPr lang="cs-CZ" sz="1600" b="1" dirty="0" smtClean="0"/>
              <a:t>Dovybavení zázemí skladu (vysokozdvižný vozík, </a:t>
            </a:r>
            <a:r>
              <a:rPr lang="cs-CZ" sz="1600" b="1" dirty="0" err="1" smtClean="0"/>
              <a:t>paleťák</a:t>
            </a:r>
            <a:r>
              <a:rPr lang="cs-CZ" sz="1600" b="1" dirty="0" smtClean="0"/>
              <a:t> ruční vozík, notebook, multifunkční zařízení, úklidový vozík + 2 vědra, vysavač, schůdky skladové)</a:t>
            </a:r>
          </a:p>
          <a:p>
            <a:pPr lvl="1"/>
            <a:r>
              <a:rPr lang="cs-CZ" sz="1600" b="1" dirty="0" smtClean="0"/>
              <a:t>Opravy a rekonstrukce</a:t>
            </a:r>
          </a:p>
          <a:p>
            <a:endParaRPr 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188640"/>
            <a:ext cx="8229600" cy="864096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uLnTx/>
                <a:uFillTx/>
                <a:latin typeface="Arial"/>
                <a:ea typeface="Times New Roman"/>
                <a:cs typeface="+mj-cs"/>
              </a:rPr>
              <a:t>CENTRUM HUMANITÁRNÍ POMOCI</a:t>
            </a:r>
            <a:endParaRPr kumimoji="0" lang="cs-CZ" sz="3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-171400"/>
            <a:ext cx="8229600" cy="864096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uLnTx/>
                <a:uFillTx/>
                <a:latin typeface="Arial"/>
                <a:ea typeface="Times New Roman"/>
                <a:cs typeface="+mj-cs"/>
              </a:rPr>
              <a:t>CENTRUM HUMANITÁRNÍ POMOCI</a:t>
            </a:r>
            <a:endParaRPr kumimoji="0" lang="cs-CZ" sz="3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048426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žádos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42852"/>
            <a:ext cx="4786346" cy="6740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-171400"/>
            <a:ext cx="8229600" cy="864096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uLnTx/>
                <a:uFillTx/>
                <a:latin typeface="Arial"/>
                <a:ea typeface="Times New Roman"/>
                <a:cs typeface="+mj-cs"/>
              </a:rPr>
              <a:t>CENTRUM HUMANITÁRNÍ POMOCI</a:t>
            </a:r>
            <a:endParaRPr kumimoji="0" lang="cs-CZ" sz="3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53853"/>
            <a:ext cx="9144000" cy="590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51784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cs-CZ" sz="3800" dirty="0" smtClean="0"/>
              <a:t>Děkuji za pozornost</a:t>
            </a:r>
            <a:br>
              <a:rPr lang="cs-CZ" sz="3800" dirty="0" smtClean="0"/>
            </a:br>
            <a:r>
              <a:rPr lang="cs-CZ" sz="3800" dirty="0" smtClean="0"/>
              <a:t/>
            </a:r>
            <a:br>
              <a:rPr lang="cs-CZ" sz="3800" dirty="0" smtClean="0"/>
            </a:br>
            <a:r>
              <a:rPr lang="cs-CZ" sz="3800" dirty="0" smtClean="0"/>
              <a:t/>
            </a:r>
            <a:br>
              <a:rPr lang="cs-CZ" sz="3800" dirty="0" smtClean="0"/>
            </a:br>
            <a:endParaRPr lang="cs-CZ" sz="38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275856" y="2204865"/>
            <a:ext cx="5580112" cy="3168352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800" b="1" i="0" u="none" strike="noStrike" kern="1200" cap="none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181</Words>
  <Application>Microsoft Office PowerPoint</Application>
  <PresentationFormat>Předvádění na obrazovce (4:3)</PresentationFormat>
  <Paragraphs>51</Paragraphs>
  <Slides>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Deluxe</vt:lpstr>
      <vt:lpstr> CENTRUM HUMANITÁRNÍ POMOCI  HZS ÚSTECKÉHO KRAJE  A  ÚSTECKÉHO KRAJE  ČESKÁ KAMENICE 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Děkuji za pozornost   </vt:lpstr>
    </vt:vector>
  </TitlesOfParts>
  <Company>Krajský úřad Ústeckého kraje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CENTRUM HUMANITÁRNÍ POMOCI  HZS ÚSTECKÉHO KRAJE  A  ÚSTECKÉHO KRAJE  ČESKÁ KAMENICE</dc:title>
  <dc:creator>Marcel Kucr</dc:creator>
  <cp:lastModifiedBy>Marcel Kucr</cp:lastModifiedBy>
  <cp:revision>12</cp:revision>
  <dcterms:created xsi:type="dcterms:W3CDTF">2012-06-05T07:03:40Z</dcterms:created>
  <dcterms:modified xsi:type="dcterms:W3CDTF">2013-02-28T06:40:10Z</dcterms:modified>
</cp:coreProperties>
</file>