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309" r:id="rId5"/>
    <p:sldId id="310" r:id="rId6"/>
    <p:sldId id="295" r:id="rId7"/>
    <p:sldId id="311" r:id="rId8"/>
    <p:sldId id="312" r:id="rId9"/>
    <p:sldId id="279" r:id="rId10"/>
    <p:sldId id="314" r:id="rId11"/>
    <p:sldId id="315" r:id="rId12"/>
    <p:sldId id="313" r:id="rId13"/>
    <p:sldId id="317" r:id="rId14"/>
    <p:sldId id="318" r:id="rId15"/>
    <p:sldId id="316" r:id="rId16"/>
    <p:sldId id="319" r:id="rId17"/>
    <p:sldId id="321" r:id="rId18"/>
    <p:sldId id="320" r:id="rId19"/>
    <p:sldId id="300" r:id="rId20"/>
    <p:sldId id="301" r:id="rId21"/>
    <p:sldId id="281" r:id="rId22"/>
    <p:sldId id="305" r:id="rId23"/>
    <p:sldId id="306" r:id="rId24"/>
    <p:sldId id="307" r:id="rId25"/>
    <p:sldId id="308" r:id="rId26"/>
    <p:sldId id="297" r:id="rId27"/>
    <p:sldId id="296" r:id="rId28"/>
    <p:sldId id="303" r:id="rId29"/>
    <p:sldId id="304" r:id="rId30"/>
    <p:sldId id="298" r:id="rId31"/>
    <p:sldId id="299" r:id="rId32"/>
    <p:sldId id="277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000000"/>
    <a:srgbClr val="F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B469-A64F-4C83-AA23-06078BD5EB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CB8B-C1E6-4331-82BF-DF74136E9E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BAC3D-2689-45FE-81AB-46F3123A9D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A1B3B-06BB-416D-8082-B7B8B56F95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B442-58F8-453C-9DB2-FCB4351365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FEAB-86B3-4194-BB16-C21C98132B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5ED0-4D68-47B6-8983-061C38BA2D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2C55-ECE7-491F-A0F4-D27FB9D34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C24D-3E57-43A7-92DB-E1D840BEF0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16ED6-DE99-4D49-92D1-6E6B5BC01E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C84F-F4A3-41B2-A04F-30AD36B8D6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FDD1EA-C7F9-4EF4-AC06-21359A9DE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772400" cy="1368152"/>
          </a:xfrm>
        </p:spPr>
        <p:txBody>
          <a:bodyPr/>
          <a:lstStyle/>
          <a:p>
            <a:pPr lvl="0" algn="l"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cs-CZ" sz="4800" b="1" i="0" u="none" strike="noStrike" kern="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cs-CZ" sz="4800" b="1" i="0" u="none" strike="noStrike" kern="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cs-CZ" sz="5400" b="1" i="0" u="none" strike="noStrike" kern="0" cap="none" spc="0" normalizeH="0" baseline="0" noProof="0" dirty="0" smtClean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>Společná cesta</a:t>
            </a:r>
            <a:r>
              <a:rPr kumimoji="0" lang="cs-CZ" sz="4000" b="1" i="0" u="none" strike="noStrike" kern="0" cap="none" spc="0" normalizeH="0" baseline="0" noProof="0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/>
            </a:r>
            <a:br>
              <a:rPr kumimoji="0" lang="cs-CZ" sz="4000" b="1" i="0" u="none" strike="noStrike" kern="0" cap="none" spc="0" normalizeH="0" baseline="0" noProof="0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</a:b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transformace Domova Pístina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/>
            </a:r>
            <a:b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</a:br>
            <a:endParaRPr lang="cs-CZ" sz="3200" b="1" dirty="0" smtClean="0"/>
          </a:p>
        </p:txBody>
      </p:sp>
      <p:sp>
        <p:nvSpPr>
          <p:cNvPr id="5" name="Podnadpis 2"/>
          <p:cNvSpPr txBox="1">
            <a:spLocks/>
          </p:cNvSpPr>
          <p:nvPr/>
        </p:nvSpPr>
        <p:spPr bwMode="auto">
          <a:xfrm>
            <a:off x="2699792" y="2852936"/>
            <a:ext cx="48965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latin typeface="+mj-lt"/>
                <a:ea typeface="Verdana" pitchFamily="34" charset="0"/>
                <a:cs typeface="Verdana" pitchFamily="34" charset="0"/>
              </a:rPr>
              <a:t>Mgr. Aleš Adamec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vedoucí Domova Pístina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délník 10"/>
          <p:cNvSpPr>
            <a:spLocks noChangeArrowheads="1"/>
          </p:cNvSpPr>
          <p:nvPr/>
        </p:nvSpPr>
        <p:spPr bwMode="auto">
          <a:xfrm>
            <a:off x="2699792" y="4653136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+mj-lt"/>
                <a:ea typeface="Verdana" pitchFamily="34" charset="0"/>
                <a:cs typeface="Verdana" pitchFamily="34" charset="0"/>
              </a:rPr>
              <a:t>závěrečná konference </a:t>
            </a:r>
            <a:r>
              <a:rPr lang="cs-CZ" sz="2400" b="1" dirty="0" smtClean="0">
                <a:latin typeface="+mj-lt"/>
                <a:ea typeface="Verdana" pitchFamily="34" charset="0"/>
                <a:cs typeface="Verdana" pitchFamily="34" charset="0"/>
              </a:rPr>
              <a:t>Už nechci v kleci</a:t>
            </a:r>
            <a:r>
              <a:rPr lang="cs-CZ" sz="2400" b="1" dirty="0">
                <a:latin typeface="+mj-lt"/>
                <a:ea typeface="Verdana" pitchFamily="34" charset="0"/>
                <a:cs typeface="Verdana" pitchFamily="34" charset="0"/>
              </a:rPr>
              <a:t>!</a:t>
            </a:r>
            <a:endParaRPr lang="cs-CZ" sz="24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latin typeface="+mj-lt"/>
                <a:ea typeface="Verdana" pitchFamily="34" charset="0"/>
                <a:cs typeface="Verdana" pitchFamily="34" charset="0"/>
              </a:rPr>
              <a:t>20. – 22. 3. 2013, Ústí nad Labem</a:t>
            </a:r>
            <a:endParaRPr lang="cs-CZ" sz="2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CZP_8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768752" cy="4504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 descr="CZP_8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24736" cy="440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Domov znamená doma!?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„běžný život“ v instituci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Mikrosvět ústavu</a:t>
            </a: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DSC09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56559" y="2552904"/>
            <a:ext cx="4224472" cy="2376266"/>
          </a:xfrm>
          <a:prstGeom prst="rect">
            <a:avLst/>
          </a:prstGeom>
        </p:spPr>
      </p:pic>
      <p:pic>
        <p:nvPicPr>
          <p:cNvPr id="8" name="Obrázek 7" descr="DSC09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132856"/>
            <a:ext cx="5504611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DSC09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84562" y="2508898"/>
            <a:ext cx="4352485" cy="2448273"/>
          </a:xfrm>
          <a:prstGeom prst="rect">
            <a:avLst/>
          </a:prstGeom>
        </p:spPr>
      </p:pic>
      <p:pic>
        <p:nvPicPr>
          <p:cNvPr id="9" name="Obrázek 8" descr="DSC09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132856"/>
            <a:ext cx="5596114" cy="314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Podpora všemi směry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Klienti a opatrovníci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Zaměstnanci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služba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PR – transformace, 50 let služby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 descr="IMG_3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768752" cy="4511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DSC08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856651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P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66702" cy="4263876"/>
          </a:xfrm>
          <a:prstGeom prst="rect">
            <a:avLst/>
          </a:prstGeom>
        </p:spPr>
      </p:pic>
      <p:pic>
        <p:nvPicPr>
          <p:cNvPr id="8" name="Obrázek 7" descr="p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72816"/>
            <a:ext cx="4350393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Filmový spot na podporu transformace 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Blbá dovolená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Součást transformačního projektu Domova Pístina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Domov Pístina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Kdo jsme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Co je naším posláním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Lidé z Domova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tým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Obrázek 7" descr="č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429000"/>
            <a:ext cx="2309976" cy="272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Filmový spot na podporu transformace 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IMG_9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20888"/>
            <a:ext cx="5220072" cy="3480048"/>
          </a:xfrm>
          <a:prstGeom prst="rect">
            <a:avLst/>
          </a:prstGeom>
        </p:spPr>
      </p:pic>
      <p:pic>
        <p:nvPicPr>
          <p:cNvPr id="10" name="Obrázek 9" descr="IMG_9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32048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Budoucnost – transformační vize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opustit </a:t>
            </a: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stávající </a:t>
            </a: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prostory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vybudovat chráněné bydlení</a:t>
            </a:r>
            <a:endParaRPr lang="cs-CZ" sz="4000" b="1" cap="all" spc="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Žít běžný život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stát </a:t>
            </a: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se součástí </a:t>
            </a: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komunit</a:t>
            </a: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Budoucnost – co očekáváme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zlepšení </a:t>
            </a: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bydlení</a:t>
            </a:r>
            <a:endParaRPr lang="cs-CZ" sz="4000" b="1" cap="all" spc="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otevřené </a:t>
            </a: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a přirozené </a:t>
            </a: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vztahy</a:t>
            </a:r>
            <a:endParaRPr lang="cs-CZ" sz="4000" b="1" cap="all" spc="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možnost </a:t>
            </a: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lepšího využívání veřejných </a:t>
            </a: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služeb</a:t>
            </a:r>
            <a:endParaRPr lang="cs-CZ" sz="4000" b="1" cap="all" spc="3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Budoucnost – co očekáváme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Asistence šitá </a:t>
            </a: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míru</a:t>
            </a:r>
            <a:endParaRPr lang="cs-CZ" sz="4000" b="1" cap="all" spc="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větší účast na životě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odbourání předsudků</a:t>
            </a:r>
            <a:endParaRPr lang="cs-CZ" sz="4000" b="1" cap="all" spc="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zvýšení </a:t>
            </a:r>
            <a:r>
              <a:rPr lang="cs-CZ" sz="4000" b="1" cap="all" spc="300" dirty="0">
                <a:latin typeface="Arial" pitchFamily="34" charset="0"/>
                <a:cs typeface="Arial" pitchFamily="34" charset="0"/>
              </a:rPr>
              <a:t>příležitostí pro </a:t>
            </a: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zaměstnávání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normální život</a:t>
            </a: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Budoucnost – společná cesta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 descr="IMG_20130206_131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04867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Budoucnost – společná cesta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A06_3521_73_J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552728" cy="46327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Životní příběh paní Julie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Život jako každý jiný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Několik vzpomínek na rodinu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Život v domově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Nový začátek díky transformaci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Životní příběh paní Julie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Bez názvu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264696" cy="41965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Životní příběh paní Julie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Julie_skupin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6033371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Životní příběh paní Julie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Julie_v_prác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60527" cy="4441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Historie DOZP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Slavnostní otevření Ústavu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Nemohoucí věčné děti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Zámek ve Stráži nad Nežárkou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Životní příběh paní 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Jůlie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DSC_9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352215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Životní příběh paní Julie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4000" b="1" i="1" cap="all" spc="300" dirty="0" smtClean="0">
                <a:latin typeface="Arial Narrow" pitchFamily="34" charset="0"/>
                <a:cs typeface="Arial" pitchFamily="34" charset="0"/>
              </a:rPr>
              <a:t>	„Těším se na nový domov, kde nebude nikdo pořád křičet, a budu mít klid, protože mě štve, že tady bydlí hodně lidí a hádáme se</a:t>
            </a: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.“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3200" b="1" i="0" u="none" strike="noStrike" kern="1200" cap="all" spc="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Julie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772400" cy="1368152"/>
          </a:xfrm>
        </p:spPr>
        <p:txBody>
          <a:bodyPr/>
          <a:lstStyle/>
          <a:p>
            <a:pPr lvl="0" algn="l"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Děkuji Vám za pozornost.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/>
            </a:r>
            <a:b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</a:br>
            <a:endParaRPr lang="cs-CZ" sz="3200" b="1" dirty="0" smtClean="0"/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auto">
          <a:xfrm>
            <a:off x="2987824" y="3356992"/>
            <a:ext cx="57961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Arial" charset="0"/>
              </a:rPr>
              <a:t>Mgr. Aleš Adamec</a:t>
            </a:r>
            <a:endParaRPr lang="cs-CZ" sz="3000" b="1" dirty="0">
              <a:latin typeface="Arial" charset="0"/>
            </a:endParaRPr>
          </a:p>
          <a:p>
            <a:r>
              <a:rPr lang="cs-CZ" sz="3000" dirty="0" err="1" smtClean="0">
                <a:latin typeface="Arial" charset="0"/>
              </a:rPr>
              <a:t>vedouci</a:t>
            </a:r>
            <a:r>
              <a:rPr lang="cs-CZ" sz="3000" dirty="0" smtClean="0">
                <a:latin typeface="Arial" charset="0"/>
              </a:rPr>
              <a:t>@</a:t>
            </a:r>
            <a:r>
              <a:rPr lang="cs-CZ" sz="3000" dirty="0" err="1" smtClean="0">
                <a:latin typeface="Arial" charset="0"/>
              </a:rPr>
              <a:t>domovpistina.cz</a:t>
            </a:r>
            <a:endParaRPr lang="cs-CZ" sz="3000" dirty="0">
              <a:latin typeface="Arial" charset="0"/>
            </a:endParaRPr>
          </a:p>
          <a:p>
            <a:r>
              <a:rPr lang="cs-CZ" sz="3000" dirty="0" smtClean="0">
                <a:latin typeface="Arial" charset="0"/>
              </a:rPr>
              <a:t>737236929 </a:t>
            </a:r>
          </a:p>
          <a:p>
            <a:r>
              <a:rPr lang="cs-CZ" sz="3000" b="1" dirty="0" smtClean="0"/>
              <a:t>www.</a:t>
            </a:r>
            <a:r>
              <a:rPr lang="cs-CZ" sz="3000" b="1" dirty="0" err="1" smtClean="0"/>
              <a:t>domovpistina.cz</a:t>
            </a:r>
            <a:endParaRPr lang="cs-CZ" sz="3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Historie DOZP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histori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1"/>
            <a:ext cx="6192688" cy="4446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Historie DOZP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histori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48339"/>
            <a:ext cx="6264696" cy="4494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Historie – zásadní mezníky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1995 – nový domov v instituci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2008-2009 - Projekt transformace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Historie – zásadní mezníky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Pístina_dří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345533" cy="452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Historie – zásadní mezníky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IMG_5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697252" cy="446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 bwMode="auto">
          <a:xfrm>
            <a:off x="611560" y="1988840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400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4F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Současnost – 2012/2013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467544" y="1844824"/>
            <a:ext cx="8217296" cy="49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Život lidí v Domově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Zaměstnání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Seberealizace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000" b="1" cap="all" spc="300" dirty="0" smtClean="0">
                <a:latin typeface="Arial" pitchFamily="34" charset="0"/>
                <a:cs typeface="Arial" pitchFamily="34" charset="0"/>
              </a:rPr>
              <a:t>Volný čas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4000" b="1" cap="all" spc="3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4400" i="0" u="none" strike="noStrike" kern="1200" cap="all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270</Words>
  <Application>Microsoft Office PowerPoint</Application>
  <PresentationFormat>Předvádění na obrazovce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Výchozí návrh</vt:lpstr>
      <vt:lpstr> Společná cesta transformace Domova Pístina </vt:lpstr>
      <vt:lpstr>Domov Pístina</vt:lpstr>
      <vt:lpstr>Historie DOZP</vt:lpstr>
      <vt:lpstr>Historie DOZP</vt:lpstr>
      <vt:lpstr>Historie DOZP</vt:lpstr>
      <vt:lpstr>Historie – zásadní mezníky</vt:lpstr>
      <vt:lpstr>Historie – zásadní mezníky</vt:lpstr>
      <vt:lpstr>Historie – zásadní mezníky</vt:lpstr>
      <vt:lpstr>Současnost – 2012/2013</vt:lpstr>
      <vt:lpstr>Současnost – 2012/2013</vt:lpstr>
      <vt:lpstr>Současnost – 2012/2013</vt:lpstr>
      <vt:lpstr>Současnost – 2012/2013</vt:lpstr>
      <vt:lpstr>Současnost – 2012/2013</vt:lpstr>
      <vt:lpstr>Současnost – 2012/2013</vt:lpstr>
      <vt:lpstr>Současnost – 2012/2013</vt:lpstr>
      <vt:lpstr>Současnost – 2012/2013</vt:lpstr>
      <vt:lpstr>Současnost – 2012/2013</vt:lpstr>
      <vt:lpstr>Současnost – 2012/2013</vt:lpstr>
      <vt:lpstr>Filmový spot na podporu transformace </vt:lpstr>
      <vt:lpstr>Filmový spot na podporu transformace </vt:lpstr>
      <vt:lpstr>Budoucnost – transformační vize</vt:lpstr>
      <vt:lpstr>Budoucnost – co očekáváme</vt:lpstr>
      <vt:lpstr>Budoucnost – co očekáváme</vt:lpstr>
      <vt:lpstr>Budoucnost – společná cesta</vt:lpstr>
      <vt:lpstr>Budoucnost – společná cesta</vt:lpstr>
      <vt:lpstr>Životní příběh paní Julie</vt:lpstr>
      <vt:lpstr>Životní příběh paní Julie</vt:lpstr>
      <vt:lpstr>Životní příběh paní Julie</vt:lpstr>
      <vt:lpstr>Životní příběh paní Julie</vt:lpstr>
      <vt:lpstr>Životní příběh paní Jůlie</vt:lpstr>
      <vt:lpstr>Životní příběh paní Julie</vt:lpstr>
      <vt:lpstr>Děkuji Vám za pozornost.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Slavek Hamadak</dc:creator>
  <cp:lastModifiedBy>Ivana Vlasáková</cp:lastModifiedBy>
  <cp:revision>22</cp:revision>
  <dcterms:created xsi:type="dcterms:W3CDTF">2009-07-08T09:35:56Z</dcterms:created>
  <dcterms:modified xsi:type="dcterms:W3CDTF">2013-03-19T07:59:53Z</dcterms:modified>
</cp:coreProperties>
</file>