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5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8D5CC-9A4B-4912-BB20-7371DD88BE03}" type="datetimeFigureOut">
              <a:rPr lang="cs-CZ" smtClean="0"/>
              <a:t>3.12.2013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37844-C9C1-4826-BE2F-6D7E2F51AE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576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8D5CC-9A4B-4912-BB20-7371DD88BE03}" type="datetimeFigureOut">
              <a:rPr lang="cs-CZ" smtClean="0"/>
              <a:t>3.12.2013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37844-C9C1-4826-BE2F-6D7E2F51AE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0736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8D5CC-9A4B-4912-BB20-7371DD88BE03}" type="datetimeFigureOut">
              <a:rPr lang="cs-CZ" smtClean="0"/>
              <a:t>3.12.2013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37844-C9C1-4826-BE2F-6D7E2F51AE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1432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8D5CC-9A4B-4912-BB20-7371DD88BE03}" type="datetimeFigureOut">
              <a:rPr lang="cs-CZ" smtClean="0"/>
              <a:t>3.12.2013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37844-C9C1-4826-BE2F-6D7E2F51AE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912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8D5CC-9A4B-4912-BB20-7371DD88BE03}" type="datetimeFigureOut">
              <a:rPr lang="cs-CZ" smtClean="0"/>
              <a:t>3.12.2013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37844-C9C1-4826-BE2F-6D7E2F51AE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3734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8D5CC-9A4B-4912-BB20-7371DD88BE03}" type="datetimeFigureOut">
              <a:rPr lang="cs-CZ" smtClean="0"/>
              <a:t>3.12.2013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37844-C9C1-4826-BE2F-6D7E2F51AE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5921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8D5CC-9A4B-4912-BB20-7371DD88BE03}" type="datetimeFigureOut">
              <a:rPr lang="cs-CZ" smtClean="0"/>
              <a:t>3.12.2013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37844-C9C1-4826-BE2F-6D7E2F51AE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8019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8D5CC-9A4B-4912-BB20-7371DD88BE03}" type="datetimeFigureOut">
              <a:rPr lang="cs-CZ" smtClean="0"/>
              <a:t>3.12.2013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37844-C9C1-4826-BE2F-6D7E2F51AE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6160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8D5CC-9A4B-4912-BB20-7371DD88BE03}" type="datetimeFigureOut">
              <a:rPr lang="cs-CZ" smtClean="0"/>
              <a:t>3.12.2013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37844-C9C1-4826-BE2F-6D7E2F51AE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3527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8D5CC-9A4B-4912-BB20-7371DD88BE03}" type="datetimeFigureOut">
              <a:rPr lang="cs-CZ" smtClean="0"/>
              <a:t>3.12.2013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37844-C9C1-4826-BE2F-6D7E2F51AE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2945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8D5CC-9A4B-4912-BB20-7371DD88BE03}" type="datetimeFigureOut">
              <a:rPr lang="cs-CZ" smtClean="0"/>
              <a:t>3.12.2013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37844-C9C1-4826-BE2F-6D7E2F51AE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6197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8D5CC-9A4B-4912-BB20-7371DD88BE03}" type="datetimeFigureOut">
              <a:rPr lang="cs-CZ" smtClean="0"/>
              <a:t>3.12.2013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437844-C9C1-4826-BE2F-6D7E2F51AE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1659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Public\Documents\DEKRA\ŠKOLENÍ\Konference - semináře\Seminár RID_Kombi. doprava\CD Foto\Obr. 12-17 Zobrazení hodnoty faktoru zrychlení platné pro železniční dopravu – posun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705" y="1297680"/>
            <a:ext cx="2274570" cy="1439545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5" name="Picture 2" descr="C:\Users\Public\Documents\DEKRA\ŠKOLENÍ\Konference - semináře\Seminár RID_Kombi. doprava\CD Foto\Obr. 12-18 Zobrazení hodnoty faktoru zrychlení platné pro silniční dopravu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6009" y="1327023"/>
            <a:ext cx="2239645" cy="1439545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6" name="Picture 2" descr="C:\Users\Public\Documents\DEKRA\ŠKOLENÍ\Konference - semináře\Seminár RID_Kombi. doprava\CD Foto\Obr. 12-19 Zobrazení hodnoty faktoru zrychlení platné pro námořní dopravu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0305" y="1297679"/>
            <a:ext cx="2149475" cy="1439545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7" name="TextovéPole 6"/>
          <p:cNvSpPr txBox="1"/>
          <p:nvPr/>
        </p:nvSpPr>
        <p:spPr>
          <a:xfrm>
            <a:off x="993310" y="2953864"/>
            <a:ext cx="1827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Railway</a:t>
            </a:r>
            <a:r>
              <a:rPr lang="cs-CZ" dirty="0" smtClean="0"/>
              <a:t> transport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818462" y="2953864"/>
            <a:ext cx="1614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Truck transport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483447" y="2953864"/>
            <a:ext cx="1515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Ship</a:t>
            </a:r>
            <a:r>
              <a:rPr lang="cs-CZ" dirty="0" smtClean="0"/>
              <a:t> transport</a:t>
            </a:r>
            <a:endParaRPr lang="cs-CZ" dirty="0"/>
          </a:p>
        </p:txBody>
      </p:sp>
      <p:pic>
        <p:nvPicPr>
          <p:cNvPr id="10" name="Picture 2" descr="C:\Users\Public\Documents\DEKRA\ŠKOLENÍ\Konference - semináře\Seminár RID_Kombi. doprava\CD Foto\Obr. 12-20 Zobrazení maximální hodnoty faktoru zrychlení platné pro použité druhy dopravy v systé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4253" y="3673944"/>
            <a:ext cx="3443155" cy="2375957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11" name="TextovéPole 10"/>
          <p:cNvSpPr txBox="1"/>
          <p:nvPr/>
        </p:nvSpPr>
        <p:spPr>
          <a:xfrm>
            <a:off x="3529183" y="6203731"/>
            <a:ext cx="2193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Multimodal</a:t>
            </a:r>
            <a:r>
              <a:rPr lang="cs-CZ" dirty="0" smtClean="0"/>
              <a:t> transport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702339" y="496144"/>
            <a:ext cx="18469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 smtClean="0"/>
              <a:t>Shock</a:t>
            </a:r>
            <a:r>
              <a:rPr lang="cs-CZ" sz="2400" b="1" dirty="0" smtClean="0"/>
              <a:t> sensor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00640719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10</Words>
  <Application>Microsoft Office PowerPoint</Application>
  <PresentationFormat>Předvádění na obrazovce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Sixta</dc:creator>
  <cp:lastModifiedBy>Sixta</cp:lastModifiedBy>
  <cp:revision>1</cp:revision>
  <dcterms:created xsi:type="dcterms:W3CDTF">2013-12-03T13:55:58Z</dcterms:created>
  <dcterms:modified xsi:type="dcterms:W3CDTF">2013-12-03T14:01:36Z</dcterms:modified>
</cp:coreProperties>
</file>