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7" r:id="rId3"/>
    <p:sldId id="269" r:id="rId4"/>
    <p:sldId id="268" r:id="rId5"/>
    <p:sldId id="257" r:id="rId6"/>
    <p:sldId id="270" r:id="rId7"/>
    <p:sldId id="266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7B5"/>
    <a:srgbClr val="2812A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501" autoAdjust="0"/>
  </p:normalViewPr>
  <p:slideViewPr>
    <p:cSldViewPr snapToGrid="0">
      <p:cViewPr varScale="1">
        <p:scale>
          <a:sx n="57" d="100"/>
          <a:sy n="57" d="100"/>
        </p:scale>
        <p:origin x="-90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276D3-AAD1-4494-AF6A-5CCF0265DBCC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588AF-462F-4748-87CB-214B0E61826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7072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FFF1-1B43-4E4F-B7CC-2914A66A4924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FB5-B944-4277-8651-A99E13F1F1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0616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FFF1-1B43-4E4F-B7CC-2914A66A4924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FB5-B944-4277-8651-A99E13F1F1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8422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FFF1-1B43-4E4F-B7CC-2914A66A4924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FB5-B944-4277-8651-A99E13F1F1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2042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FFF1-1B43-4E4F-B7CC-2914A66A4924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FB5-B944-4277-8651-A99E13F1F1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3312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FFF1-1B43-4E4F-B7CC-2914A66A4924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FB5-B944-4277-8651-A99E13F1F1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1588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FFF1-1B43-4E4F-B7CC-2914A66A4924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FB5-B944-4277-8651-A99E13F1F1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7897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FFF1-1B43-4E4F-B7CC-2914A66A4924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FB5-B944-4277-8651-A99E13F1F1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1149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FFF1-1B43-4E4F-B7CC-2914A66A4924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FB5-B944-4277-8651-A99E13F1F1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7610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FFF1-1B43-4E4F-B7CC-2914A66A4924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FB5-B944-4277-8651-A99E13F1F1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5413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FFF1-1B43-4E4F-B7CC-2914A66A4924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FB5-B944-4277-8651-A99E13F1F1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6495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FFF1-1B43-4E4F-B7CC-2914A66A4924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FB5-B944-4277-8651-A99E13F1F1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3710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9FFF1-1B43-4E4F-B7CC-2914A66A4924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DEFB5-B944-4277-8651-A99E13F1F1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7875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wmf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png"/><Relationship Id="rId1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0.jpe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6.png"/><Relationship Id="rId9" Type="http://schemas.openxmlformats.org/officeDocument/2006/relationships/image" Target="../media/image31.png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://www.kr-ustecky.cz/" TargetMode="External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1.jpeg"/><Relationship Id="rId5" Type="http://schemas.openxmlformats.org/officeDocument/2006/relationships/image" Target="../media/image36.png"/><Relationship Id="rId10" Type="http://schemas.openxmlformats.org/officeDocument/2006/relationships/image" Target="../media/image6.png"/><Relationship Id="rId4" Type="http://schemas.openxmlformats.org/officeDocument/2006/relationships/hyperlink" Target="http://pkr.kr-ustecky.cz/" TargetMode="External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://pkr.kr-ustecky.cz/pkr/" TargetMode="External"/><Relationship Id="rId7" Type="http://schemas.openxmlformats.org/officeDocument/2006/relationships/image" Target="../media/image42.jpeg"/><Relationship Id="rId2" Type="http://schemas.openxmlformats.org/officeDocument/2006/relationships/hyperlink" Target="http://www.kr-ustecky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hyperlink" Target="mailto:tesar.d@kr-ustecky.cz" TargetMode="External"/><Relationship Id="rId10" Type="http://schemas.openxmlformats.org/officeDocument/2006/relationships/image" Target="../media/image1.jpeg"/><Relationship Id="rId4" Type="http://schemas.openxmlformats.org/officeDocument/2006/relationships/hyperlink" Target="mailto:sixta.j@centrum.cz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0AF0A32-CE9A-43F3-9914-9C34F2DF279F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22080" y="1837054"/>
            <a:ext cx="719684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400" dirty="0" smtClean="0"/>
              <a:t>Význam projektu </a:t>
            </a:r>
            <a:r>
              <a:rPr lang="cs-CZ" sz="2400" dirty="0" err="1" smtClean="0"/>
              <a:t>ChemMultimodal</a:t>
            </a:r>
            <a:r>
              <a:rPr lang="cs-CZ" sz="2400" dirty="0" smtClean="0"/>
              <a:t> pro Ústecký kraj</a:t>
            </a:r>
          </a:p>
          <a:p>
            <a:pPr algn="ctr">
              <a:spcAft>
                <a:spcPts val="600"/>
              </a:spcAft>
            </a:pPr>
            <a:r>
              <a:rPr lang="cs-CZ" sz="1600" dirty="0" smtClean="0"/>
              <a:t>Historie a zhodnocení mezinárodní spolupráce kraje v rámci Sítě chemických regionů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563917" y="4859573"/>
            <a:ext cx="2874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Ing. Jan Sixta, CSc., </a:t>
            </a:r>
            <a:r>
              <a:rPr lang="cs-CZ" sz="1400" dirty="0" smtClean="0"/>
              <a:t>Ústecký kraj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9673729" y="5957982"/>
            <a:ext cx="18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Praha, 3. 11. 2016</a:t>
            </a:r>
            <a:endParaRPr lang="cs-CZ" dirty="0"/>
          </a:p>
        </p:txBody>
      </p:sp>
      <p:pic>
        <p:nvPicPr>
          <p:cNvPr id="49" name="Obrázek 48" descr="logo s kolmým textem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-1"/>
            <a:ext cx="1145882" cy="130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" y="3289321"/>
            <a:ext cx="5360670" cy="301846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037" y="280154"/>
            <a:ext cx="2273445" cy="86483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607" y="5419255"/>
            <a:ext cx="2752051" cy="1077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89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968476" y="4941802"/>
            <a:ext cx="4534678" cy="127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754" y="5256040"/>
            <a:ext cx="1850724" cy="70402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65" y="6408976"/>
            <a:ext cx="661996" cy="25917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5" y="64089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A3ED8B6-A0AC-4A8D-A158-7E7CDD1F3FCF}" type="slidenum">
              <a:rPr lang="cs-CZ" sz="800" smtClean="0"/>
              <a:pPr/>
              <a:t>2</a:t>
            </a:fld>
            <a:endParaRPr lang="cs-CZ" sz="800" dirty="0"/>
          </a:p>
        </p:txBody>
      </p:sp>
      <p:pic>
        <p:nvPicPr>
          <p:cNvPr id="3074" name="Picture 2" descr="http://www.ecrn.net/images/eurokarte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741" y="1258705"/>
            <a:ext cx="2870531" cy="3019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329306" y="1258705"/>
            <a:ext cx="1659172" cy="2569934"/>
          </a:xfrm>
          <a:prstGeom prst="rect">
            <a:avLst/>
          </a:prstGeom>
          <a:solidFill>
            <a:srgbClr val="0B27B5"/>
          </a:solidFill>
        </p:spPr>
        <p:txBody>
          <a:bodyPr wrap="square">
            <a:spAutoFit/>
          </a:bodyPr>
          <a:lstStyle/>
          <a:p>
            <a:r>
              <a:rPr lang="cs-CZ" sz="900" b="1" dirty="0" err="1">
                <a:solidFill>
                  <a:schemeClr val="bg1"/>
                </a:solidFill>
              </a:rPr>
              <a:t>Regions</a:t>
            </a:r>
            <a:endParaRPr lang="cs-CZ" sz="900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>
                <a:solidFill>
                  <a:schemeClr val="bg1"/>
                </a:solidFill>
              </a:rPr>
              <a:t>Baden-</a:t>
            </a:r>
            <a:r>
              <a:rPr lang="cs-CZ" sz="800" dirty="0" err="1">
                <a:solidFill>
                  <a:schemeClr val="bg1"/>
                </a:solidFill>
              </a:rPr>
              <a:t>Württemberg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 err="1">
                <a:solidFill>
                  <a:schemeClr val="bg1"/>
                </a:solidFill>
              </a:rPr>
              <a:t>Bavaria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>
                <a:solidFill>
                  <a:schemeClr val="bg1"/>
                </a:solidFill>
              </a:rPr>
              <a:t>Brandenburg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800" dirty="0" err="1">
                <a:solidFill>
                  <a:schemeClr val="bg1"/>
                </a:solidFill>
              </a:rPr>
              <a:t>Cheshire</a:t>
            </a:r>
            <a:r>
              <a:rPr lang="cs-CZ" sz="800" dirty="0">
                <a:solidFill>
                  <a:schemeClr val="bg1"/>
                </a:solidFill>
              </a:rPr>
              <a:t> </a:t>
            </a:r>
            <a:r>
              <a:rPr lang="cs-CZ" sz="800" dirty="0" err="1">
                <a:solidFill>
                  <a:schemeClr val="bg1"/>
                </a:solidFill>
              </a:rPr>
              <a:t>West</a:t>
            </a:r>
            <a:r>
              <a:rPr lang="cs-CZ" sz="800" dirty="0">
                <a:solidFill>
                  <a:schemeClr val="bg1"/>
                </a:solidFill>
              </a:rPr>
              <a:t> and </a:t>
            </a:r>
            <a:r>
              <a:rPr lang="cs-CZ" sz="800" dirty="0" err="1">
                <a:solidFill>
                  <a:schemeClr val="bg1"/>
                </a:solidFill>
              </a:rPr>
              <a:t>Chester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 err="1">
                <a:solidFill>
                  <a:schemeClr val="bg1"/>
                </a:solidFill>
              </a:rPr>
              <a:t>Flanders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>
                <a:solidFill>
                  <a:schemeClr val="bg1"/>
                </a:solidFill>
              </a:rPr>
              <a:t>Hesse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800" dirty="0">
                <a:solidFill>
                  <a:schemeClr val="bg1"/>
                </a:solidFill>
              </a:rPr>
              <a:t>Ida </a:t>
            </a:r>
            <a:r>
              <a:rPr lang="cs-CZ" sz="800" dirty="0" err="1">
                <a:solidFill>
                  <a:schemeClr val="bg1"/>
                </a:solidFill>
              </a:rPr>
              <a:t>Virumaa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 err="1">
                <a:solidFill>
                  <a:schemeClr val="bg1"/>
                </a:solidFill>
              </a:rPr>
              <a:t>Limburg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>
                <a:solidFill>
                  <a:schemeClr val="bg1"/>
                </a:solidFill>
              </a:rPr>
              <a:t>Lombardy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800" dirty="0" err="1">
                <a:solidFill>
                  <a:schemeClr val="bg1"/>
                </a:solidFill>
              </a:rPr>
              <a:t>Mazovia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 err="1">
                <a:solidFill>
                  <a:schemeClr val="bg1"/>
                </a:solidFill>
              </a:rPr>
              <a:t>North</a:t>
            </a:r>
            <a:r>
              <a:rPr lang="cs-CZ" sz="800" dirty="0">
                <a:solidFill>
                  <a:schemeClr val="bg1"/>
                </a:solidFill>
              </a:rPr>
              <a:t> </a:t>
            </a:r>
            <a:r>
              <a:rPr lang="cs-CZ" sz="800" dirty="0" err="1">
                <a:solidFill>
                  <a:schemeClr val="bg1"/>
                </a:solidFill>
              </a:rPr>
              <a:t>Rhine-Westphalia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 err="1">
                <a:solidFill>
                  <a:schemeClr val="bg1"/>
                </a:solidFill>
              </a:rPr>
              <a:t>Novara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 err="1">
                <a:solidFill>
                  <a:schemeClr val="bg1"/>
                </a:solidFill>
              </a:rPr>
              <a:t>Rhineland</a:t>
            </a:r>
            <a:r>
              <a:rPr lang="cs-CZ" sz="800" dirty="0">
                <a:solidFill>
                  <a:schemeClr val="bg1"/>
                </a:solidFill>
              </a:rPr>
              <a:t> </a:t>
            </a:r>
            <a:r>
              <a:rPr lang="cs-CZ" sz="800" dirty="0" err="1">
                <a:solidFill>
                  <a:schemeClr val="bg1"/>
                </a:solidFill>
              </a:rPr>
              <a:t>Palatinate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 err="1">
                <a:solidFill>
                  <a:schemeClr val="bg1"/>
                </a:solidFill>
              </a:rPr>
              <a:t>Saxony-Anhalt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 err="1">
                <a:solidFill>
                  <a:schemeClr val="bg1"/>
                </a:solidFill>
              </a:rPr>
              <a:t>Schleswig-Holstein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>
                <a:solidFill>
                  <a:schemeClr val="bg1"/>
                </a:solidFill>
              </a:rPr>
              <a:t>Scotland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800" dirty="0">
                <a:solidFill>
                  <a:srgbClr val="FF0000"/>
                </a:solidFill>
              </a:rPr>
              <a:t>Ústí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800" dirty="0" err="1">
                <a:solidFill>
                  <a:schemeClr val="bg1"/>
                </a:solidFill>
              </a:rPr>
              <a:t>Wallonia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 err="1">
                <a:solidFill>
                  <a:schemeClr val="bg1"/>
                </a:solidFill>
              </a:rPr>
              <a:t>Yorkshire</a:t>
            </a:r>
            <a:r>
              <a:rPr lang="cs-CZ" sz="800" dirty="0">
                <a:solidFill>
                  <a:schemeClr val="bg1"/>
                </a:solidFill>
              </a:rPr>
              <a:t> &amp; </a:t>
            </a:r>
            <a:r>
              <a:rPr lang="cs-CZ" sz="800" dirty="0" err="1" smtClean="0">
                <a:solidFill>
                  <a:schemeClr val="bg1"/>
                </a:solidFill>
              </a:rPr>
              <a:t>The</a:t>
            </a:r>
            <a:r>
              <a:rPr lang="cs-CZ" sz="800" dirty="0" smtClean="0">
                <a:solidFill>
                  <a:schemeClr val="bg1"/>
                </a:solidFill>
              </a:rPr>
              <a:t> </a:t>
            </a:r>
            <a:r>
              <a:rPr lang="cs-CZ" sz="800" dirty="0" err="1">
                <a:solidFill>
                  <a:schemeClr val="bg1"/>
                </a:solidFill>
              </a:rPr>
              <a:t>Humber</a:t>
            </a:r>
            <a:endParaRPr lang="cs-CZ" sz="800" dirty="0">
              <a:solidFill>
                <a:schemeClr val="bg1"/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9412" t="31251" r="35316" b="14501"/>
          <a:stretch/>
        </p:blipFill>
        <p:spPr bwMode="auto">
          <a:xfrm>
            <a:off x="1043435" y="1088393"/>
            <a:ext cx="1098475" cy="120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Přímá spojnice se šipkou 12"/>
          <p:cNvCxnSpPr/>
          <p:nvPr/>
        </p:nvCxnSpPr>
        <p:spPr>
          <a:xfrm flipH="1" flipV="1">
            <a:off x="2656412" y="3133166"/>
            <a:ext cx="747422" cy="32600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ChemClust_Lo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5981" y="1562767"/>
            <a:ext cx="2130950" cy="325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NTERREG_IVC_LOGO_slogan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9756" y="1537371"/>
            <a:ext cx="1016442" cy="376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1023675" y="3969061"/>
            <a:ext cx="2305631" cy="276999"/>
          </a:xfrm>
          <a:prstGeom prst="rect">
            <a:avLst/>
          </a:prstGeom>
          <a:solidFill>
            <a:srgbClr val="0B27B5"/>
          </a:solidFill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První kontakty 2004, člen od 2008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503154" y="1540881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2010 - 2012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503154" y="2120488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2012 - 2014</a:t>
            </a:r>
            <a:endParaRPr lang="cs-CZ" dirty="0"/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169296" y="2051109"/>
            <a:ext cx="2744227" cy="478959"/>
          </a:xfrm>
          <a:prstGeom prst="rect">
            <a:avLst/>
          </a:prstGeom>
        </p:spPr>
      </p:pic>
      <p:grpSp>
        <p:nvGrpSpPr>
          <p:cNvPr id="28" name="Skupina 27"/>
          <p:cNvGrpSpPr/>
          <p:nvPr/>
        </p:nvGrpSpPr>
        <p:grpSpPr>
          <a:xfrm>
            <a:off x="5772647" y="2768587"/>
            <a:ext cx="5846898" cy="3723526"/>
            <a:chOff x="562010" y="111591"/>
            <a:chExt cx="10580302" cy="6435059"/>
          </a:xfrm>
        </p:grpSpPr>
        <p:pic>
          <p:nvPicPr>
            <p:cNvPr id="29" name="Picture 1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110" y="111591"/>
              <a:ext cx="9658202" cy="643505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6035737" y="376891"/>
              <a:ext cx="1386713" cy="43508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sz="900" dirty="0" err="1">
                  <a:latin typeface="Century Gothic" pitchFamily="34" charset="0"/>
                </a:rPr>
                <a:t>Dresden</a:t>
              </a:r>
              <a:endParaRPr lang="cs-CZ" sz="900" dirty="0">
                <a:latin typeface="Century Gothic" pitchFamily="34" charset="0"/>
              </a:endParaRPr>
            </a:p>
          </p:txBody>
        </p:sp>
        <p:sp>
          <p:nvSpPr>
            <p:cNvPr id="31" name="Volný tvar 30"/>
            <p:cNvSpPr/>
            <p:nvPr/>
          </p:nvSpPr>
          <p:spPr>
            <a:xfrm>
              <a:off x="6287199" y="968174"/>
              <a:ext cx="1731985" cy="4715184"/>
            </a:xfrm>
            <a:custGeom>
              <a:avLst/>
              <a:gdLst>
                <a:gd name="connsiteX0" fmla="*/ 835133 w 3496446"/>
                <a:gd name="connsiteY0" fmla="*/ 0 h 3111689"/>
                <a:gd name="connsiteX1" fmla="*/ 98154 w 3496446"/>
                <a:gd name="connsiteY1" fmla="*/ 1596788 h 3111689"/>
                <a:gd name="connsiteX2" fmla="*/ 193688 w 3496446"/>
                <a:gd name="connsiteY2" fmla="*/ 2606722 h 3111689"/>
                <a:gd name="connsiteX3" fmla="*/ 1790476 w 3496446"/>
                <a:gd name="connsiteY3" fmla="*/ 3111689 h 3111689"/>
                <a:gd name="connsiteX4" fmla="*/ 1790476 w 3496446"/>
                <a:gd name="connsiteY4" fmla="*/ 3111689 h 3111689"/>
                <a:gd name="connsiteX5" fmla="*/ 2431921 w 3496446"/>
                <a:gd name="connsiteY5" fmla="*/ 1446662 h 3111689"/>
                <a:gd name="connsiteX6" fmla="*/ 3305378 w 3496446"/>
                <a:gd name="connsiteY6" fmla="*/ 1310185 h 3111689"/>
                <a:gd name="connsiteX7" fmla="*/ 3496446 w 3496446"/>
                <a:gd name="connsiteY7" fmla="*/ 2129050 h 3111689"/>
                <a:gd name="connsiteX0" fmla="*/ 836005 w 3497318"/>
                <a:gd name="connsiteY0" fmla="*/ 0 h 3111689"/>
                <a:gd name="connsiteX1" fmla="*/ 849653 w 3497318"/>
                <a:gd name="connsiteY1" fmla="*/ 655092 h 3111689"/>
                <a:gd name="connsiteX2" fmla="*/ 99026 w 3497318"/>
                <a:gd name="connsiteY2" fmla="*/ 1596788 h 3111689"/>
                <a:gd name="connsiteX3" fmla="*/ 194560 w 3497318"/>
                <a:gd name="connsiteY3" fmla="*/ 2606722 h 3111689"/>
                <a:gd name="connsiteX4" fmla="*/ 1791348 w 3497318"/>
                <a:gd name="connsiteY4" fmla="*/ 3111689 h 3111689"/>
                <a:gd name="connsiteX5" fmla="*/ 1791348 w 3497318"/>
                <a:gd name="connsiteY5" fmla="*/ 3111689 h 3111689"/>
                <a:gd name="connsiteX6" fmla="*/ 2432793 w 3497318"/>
                <a:gd name="connsiteY6" fmla="*/ 1446662 h 3111689"/>
                <a:gd name="connsiteX7" fmla="*/ 3306250 w 3497318"/>
                <a:gd name="connsiteY7" fmla="*/ 1310185 h 3111689"/>
                <a:gd name="connsiteX8" fmla="*/ 3497318 w 3497318"/>
                <a:gd name="connsiteY8" fmla="*/ 2129050 h 3111689"/>
                <a:gd name="connsiteX0" fmla="*/ 829957 w 3491270"/>
                <a:gd name="connsiteY0" fmla="*/ 0 h 3111689"/>
                <a:gd name="connsiteX1" fmla="*/ 843605 w 3491270"/>
                <a:gd name="connsiteY1" fmla="*/ 655092 h 3111689"/>
                <a:gd name="connsiteX2" fmla="*/ 748070 w 3491270"/>
                <a:gd name="connsiteY2" fmla="*/ 941695 h 3111689"/>
                <a:gd name="connsiteX3" fmla="*/ 92978 w 3491270"/>
                <a:gd name="connsiteY3" fmla="*/ 1596788 h 3111689"/>
                <a:gd name="connsiteX4" fmla="*/ 188512 w 3491270"/>
                <a:gd name="connsiteY4" fmla="*/ 2606722 h 3111689"/>
                <a:gd name="connsiteX5" fmla="*/ 1785300 w 3491270"/>
                <a:gd name="connsiteY5" fmla="*/ 3111689 h 3111689"/>
                <a:gd name="connsiteX6" fmla="*/ 1785300 w 3491270"/>
                <a:gd name="connsiteY6" fmla="*/ 3111689 h 3111689"/>
                <a:gd name="connsiteX7" fmla="*/ 2426745 w 3491270"/>
                <a:gd name="connsiteY7" fmla="*/ 1446662 h 3111689"/>
                <a:gd name="connsiteX8" fmla="*/ 3300202 w 3491270"/>
                <a:gd name="connsiteY8" fmla="*/ 1310185 h 3111689"/>
                <a:gd name="connsiteX9" fmla="*/ 3491270 w 3491270"/>
                <a:gd name="connsiteY9" fmla="*/ 2129050 h 3111689"/>
                <a:gd name="connsiteX0" fmla="*/ 822365 w 3483678"/>
                <a:gd name="connsiteY0" fmla="*/ 0 h 3111689"/>
                <a:gd name="connsiteX1" fmla="*/ 836013 w 3483678"/>
                <a:gd name="connsiteY1" fmla="*/ 655092 h 3111689"/>
                <a:gd name="connsiteX2" fmla="*/ 740478 w 3483678"/>
                <a:gd name="connsiteY2" fmla="*/ 941695 h 3111689"/>
                <a:gd name="connsiteX3" fmla="*/ 617648 w 3483678"/>
                <a:gd name="connsiteY3" fmla="*/ 1337480 h 3111689"/>
                <a:gd name="connsiteX4" fmla="*/ 85386 w 3483678"/>
                <a:gd name="connsiteY4" fmla="*/ 1596788 h 3111689"/>
                <a:gd name="connsiteX5" fmla="*/ 180920 w 3483678"/>
                <a:gd name="connsiteY5" fmla="*/ 2606722 h 3111689"/>
                <a:gd name="connsiteX6" fmla="*/ 1777708 w 3483678"/>
                <a:gd name="connsiteY6" fmla="*/ 3111689 h 3111689"/>
                <a:gd name="connsiteX7" fmla="*/ 1777708 w 3483678"/>
                <a:gd name="connsiteY7" fmla="*/ 3111689 h 3111689"/>
                <a:gd name="connsiteX8" fmla="*/ 2419153 w 3483678"/>
                <a:gd name="connsiteY8" fmla="*/ 1446662 h 3111689"/>
                <a:gd name="connsiteX9" fmla="*/ 3292610 w 3483678"/>
                <a:gd name="connsiteY9" fmla="*/ 1310185 h 3111689"/>
                <a:gd name="connsiteX10" fmla="*/ 3483678 w 3483678"/>
                <a:gd name="connsiteY10" fmla="*/ 2129050 h 3111689"/>
                <a:gd name="connsiteX0" fmla="*/ 810250 w 3471563"/>
                <a:gd name="connsiteY0" fmla="*/ 0 h 3111689"/>
                <a:gd name="connsiteX1" fmla="*/ 823898 w 3471563"/>
                <a:gd name="connsiteY1" fmla="*/ 655092 h 3111689"/>
                <a:gd name="connsiteX2" fmla="*/ 728363 w 3471563"/>
                <a:gd name="connsiteY2" fmla="*/ 941695 h 3111689"/>
                <a:gd name="connsiteX3" fmla="*/ 605533 w 3471563"/>
                <a:gd name="connsiteY3" fmla="*/ 1337480 h 3111689"/>
                <a:gd name="connsiteX4" fmla="*/ 400817 w 3471563"/>
                <a:gd name="connsiteY4" fmla="*/ 1460310 h 3111689"/>
                <a:gd name="connsiteX5" fmla="*/ 73271 w 3471563"/>
                <a:gd name="connsiteY5" fmla="*/ 1596788 h 3111689"/>
                <a:gd name="connsiteX6" fmla="*/ 168805 w 3471563"/>
                <a:gd name="connsiteY6" fmla="*/ 2606722 h 3111689"/>
                <a:gd name="connsiteX7" fmla="*/ 1765593 w 3471563"/>
                <a:gd name="connsiteY7" fmla="*/ 3111689 h 3111689"/>
                <a:gd name="connsiteX8" fmla="*/ 1765593 w 3471563"/>
                <a:gd name="connsiteY8" fmla="*/ 3111689 h 3111689"/>
                <a:gd name="connsiteX9" fmla="*/ 2407038 w 3471563"/>
                <a:gd name="connsiteY9" fmla="*/ 1446662 h 3111689"/>
                <a:gd name="connsiteX10" fmla="*/ 3280495 w 3471563"/>
                <a:gd name="connsiteY10" fmla="*/ 1310185 h 3111689"/>
                <a:gd name="connsiteX11" fmla="*/ 3471563 w 3471563"/>
                <a:gd name="connsiteY11" fmla="*/ 2129050 h 3111689"/>
                <a:gd name="connsiteX0" fmla="*/ 775475 w 3436788"/>
                <a:gd name="connsiteY0" fmla="*/ 0 h 3111689"/>
                <a:gd name="connsiteX1" fmla="*/ 789123 w 3436788"/>
                <a:gd name="connsiteY1" fmla="*/ 655092 h 3111689"/>
                <a:gd name="connsiteX2" fmla="*/ 693588 w 3436788"/>
                <a:gd name="connsiteY2" fmla="*/ 941695 h 3111689"/>
                <a:gd name="connsiteX3" fmla="*/ 570758 w 3436788"/>
                <a:gd name="connsiteY3" fmla="*/ 1337480 h 3111689"/>
                <a:gd name="connsiteX4" fmla="*/ 366042 w 3436788"/>
                <a:gd name="connsiteY4" fmla="*/ 1460310 h 3111689"/>
                <a:gd name="connsiteX5" fmla="*/ 38496 w 3436788"/>
                <a:gd name="connsiteY5" fmla="*/ 1596788 h 3111689"/>
                <a:gd name="connsiteX6" fmla="*/ 79439 w 3436788"/>
                <a:gd name="connsiteY6" fmla="*/ 1719617 h 3111689"/>
                <a:gd name="connsiteX7" fmla="*/ 134030 w 3436788"/>
                <a:gd name="connsiteY7" fmla="*/ 2606722 h 3111689"/>
                <a:gd name="connsiteX8" fmla="*/ 1730818 w 3436788"/>
                <a:gd name="connsiteY8" fmla="*/ 3111689 h 3111689"/>
                <a:gd name="connsiteX9" fmla="*/ 1730818 w 3436788"/>
                <a:gd name="connsiteY9" fmla="*/ 3111689 h 3111689"/>
                <a:gd name="connsiteX10" fmla="*/ 2372263 w 3436788"/>
                <a:gd name="connsiteY10" fmla="*/ 1446662 h 3111689"/>
                <a:gd name="connsiteX11" fmla="*/ 3245720 w 3436788"/>
                <a:gd name="connsiteY11" fmla="*/ 1310185 h 3111689"/>
                <a:gd name="connsiteX12" fmla="*/ 3436788 w 3436788"/>
                <a:gd name="connsiteY12" fmla="*/ 2129050 h 3111689"/>
                <a:gd name="connsiteX0" fmla="*/ 847321 w 3508634"/>
                <a:gd name="connsiteY0" fmla="*/ 0 h 3111689"/>
                <a:gd name="connsiteX1" fmla="*/ 860969 w 3508634"/>
                <a:gd name="connsiteY1" fmla="*/ 655092 h 3111689"/>
                <a:gd name="connsiteX2" fmla="*/ 765434 w 3508634"/>
                <a:gd name="connsiteY2" fmla="*/ 941695 h 3111689"/>
                <a:gd name="connsiteX3" fmla="*/ 642604 w 3508634"/>
                <a:gd name="connsiteY3" fmla="*/ 1337480 h 3111689"/>
                <a:gd name="connsiteX4" fmla="*/ 437888 w 3508634"/>
                <a:gd name="connsiteY4" fmla="*/ 1460310 h 3111689"/>
                <a:gd name="connsiteX5" fmla="*/ 110342 w 3508634"/>
                <a:gd name="connsiteY5" fmla="*/ 1596788 h 3111689"/>
                <a:gd name="connsiteX6" fmla="*/ 151285 w 3508634"/>
                <a:gd name="connsiteY6" fmla="*/ 1719617 h 3111689"/>
                <a:gd name="connsiteX7" fmla="*/ 14806 w 3508634"/>
                <a:gd name="connsiteY7" fmla="*/ 1883391 h 3111689"/>
                <a:gd name="connsiteX8" fmla="*/ 205876 w 3508634"/>
                <a:gd name="connsiteY8" fmla="*/ 2606722 h 3111689"/>
                <a:gd name="connsiteX9" fmla="*/ 1802664 w 3508634"/>
                <a:gd name="connsiteY9" fmla="*/ 3111689 h 3111689"/>
                <a:gd name="connsiteX10" fmla="*/ 1802664 w 3508634"/>
                <a:gd name="connsiteY10" fmla="*/ 3111689 h 3111689"/>
                <a:gd name="connsiteX11" fmla="*/ 2444109 w 3508634"/>
                <a:gd name="connsiteY11" fmla="*/ 1446662 h 3111689"/>
                <a:gd name="connsiteX12" fmla="*/ 3317566 w 3508634"/>
                <a:gd name="connsiteY12" fmla="*/ 1310185 h 3111689"/>
                <a:gd name="connsiteX13" fmla="*/ 3508634 w 3508634"/>
                <a:gd name="connsiteY13" fmla="*/ 2129050 h 3111689"/>
                <a:gd name="connsiteX0" fmla="*/ 852919 w 3514232"/>
                <a:gd name="connsiteY0" fmla="*/ 0 h 3111689"/>
                <a:gd name="connsiteX1" fmla="*/ 866567 w 3514232"/>
                <a:gd name="connsiteY1" fmla="*/ 655092 h 3111689"/>
                <a:gd name="connsiteX2" fmla="*/ 771032 w 3514232"/>
                <a:gd name="connsiteY2" fmla="*/ 941695 h 3111689"/>
                <a:gd name="connsiteX3" fmla="*/ 648202 w 3514232"/>
                <a:gd name="connsiteY3" fmla="*/ 1337480 h 3111689"/>
                <a:gd name="connsiteX4" fmla="*/ 443486 w 3514232"/>
                <a:gd name="connsiteY4" fmla="*/ 1460310 h 3111689"/>
                <a:gd name="connsiteX5" fmla="*/ 115940 w 3514232"/>
                <a:gd name="connsiteY5" fmla="*/ 1596788 h 3111689"/>
                <a:gd name="connsiteX6" fmla="*/ 156883 w 3514232"/>
                <a:gd name="connsiteY6" fmla="*/ 1719617 h 3111689"/>
                <a:gd name="connsiteX7" fmla="*/ 20404 w 3514232"/>
                <a:gd name="connsiteY7" fmla="*/ 1883391 h 3111689"/>
                <a:gd name="connsiteX8" fmla="*/ 197826 w 3514232"/>
                <a:gd name="connsiteY8" fmla="*/ 2647666 h 3111689"/>
                <a:gd name="connsiteX9" fmla="*/ 1808262 w 3514232"/>
                <a:gd name="connsiteY9" fmla="*/ 3111689 h 3111689"/>
                <a:gd name="connsiteX10" fmla="*/ 1808262 w 3514232"/>
                <a:gd name="connsiteY10" fmla="*/ 3111689 h 3111689"/>
                <a:gd name="connsiteX11" fmla="*/ 2449707 w 3514232"/>
                <a:gd name="connsiteY11" fmla="*/ 1446662 h 3111689"/>
                <a:gd name="connsiteX12" fmla="*/ 3323164 w 3514232"/>
                <a:gd name="connsiteY12" fmla="*/ 1310185 h 3111689"/>
                <a:gd name="connsiteX13" fmla="*/ 3514232 w 3514232"/>
                <a:gd name="connsiteY13" fmla="*/ 2129050 h 3111689"/>
                <a:gd name="connsiteX0" fmla="*/ 832919 w 3494232"/>
                <a:gd name="connsiteY0" fmla="*/ 0 h 3111689"/>
                <a:gd name="connsiteX1" fmla="*/ 846567 w 3494232"/>
                <a:gd name="connsiteY1" fmla="*/ 655092 h 3111689"/>
                <a:gd name="connsiteX2" fmla="*/ 751032 w 3494232"/>
                <a:gd name="connsiteY2" fmla="*/ 941695 h 3111689"/>
                <a:gd name="connsiteX3" fmla="*/ 628202 w 3494232"/>
                <a:gd name="connsiteY3" fmla="*/ 1337480 h 3111689"/>
                <a:gd name="connsiteX4" fmla="*/ 423486 w 3494232"/>
                <a:gd name="connsiteY4" fmla="*/ 1460310 h 3111689"/>
                <a:gd name="connsiteX5" fmla="*/ 95940 w 3494232"/>
                <a:gd name="connsiteY5" fmla="*/ 1596788 h 3111689"/>
                <a:gd name="connsiteX6" fmla="*/ 136883 w 3494232"/>
                <a:gd name="connsiteY6" fmla="*/ 1719617 h 3111689"/>
                <a:gd name="connsiteX7" fmla="*/ 404 w 3494232"/>
                <a:gd name="connsiteY7" fmla="*/ 1883391 h 3111689"/>
                <a:gd name="connsiteX8" fmla="*/ 177826 w 3494232"/>
                <a:gd name="connsiteY8" fmla="*/ 2647666 h 3111689"/>
                <a:gd name="connsiteX9" fmla="*/ 696440 w 3494232"/>
                <a:gd name="connsiteY9" fmla="*/ 2906973 h 3111689"/>
                <a:gd name="connsiteX10" fmla="*/ 1788262 w 3494232"/>
                <a:gd name="connsiteY10" fmla="*/ 3111689 h 3111689"/>
                <a:gd name="connsiteX11" fmla="*/ 1788262 w 3494232"/>
                <a:gd name="connsiteY11" fmla="*/ 3111689 h 3111689"/>
                <a:gd name="connsiteX12" fmla="*/ 2429707 w 3494232"/>
                <a:gd name="connsiteY12" fmla="*/ 1446662 h 3111689"/>
                <a:gd name="connsiteX13" fmla="*/ 3303164 w 3494232"/>
                <a:gd name="connsiteY13" fmla="*/ 1310185 h 3111689"/>
                <a:gd name="connsiteX14" fmla="*/ 3494232 w 3494232"/>
                <a:gd name="connsiteY14" fmla="*/ 2129050 h 3111689"/>
                <a:gd name="connsiteX0" fmla="*/ 832919 w 3494232"/>
                <a:gd name="connsiteY0" fmla="*/ 0 h 3174730"/>
                <a:gd name="connsiteX1" fmla="*/ 846567 w 3494232"/>
                <a:gd name="connsiteY1" fmla="*/ 655092 h 3174730"/>
                <a:gd name="connsiteX2" fmla="*/ 751032 w 3494232"/>
                <a:gd name="connsiteY2" fmla="*/ 941695 h 3174730"/>
                <a:gd name="connsiteX3" fmla="*/ 628202 w 3494232"/>
                <a:gd name="connsiteY3" fmla="*/ 1337480 h 3174730"/>
                <a:gd name="connsiteX4" fmla="*/ 423486 w 3494232"/>
                <a:gd name="connsiteY4" fmla="*/ 1460310 h 3174730"/>
                <a:gd name="connsiteX5" fmla="*/ 95940 w 3494232"/>
                <a:gd name="connsiteY5" fmla="*/ 1596788 h 3174730"/>
                <a:gd name="connsiteX6" fmla="*/ 136883 w 3494232"/>
                <a:gd name="connsiteY6" fmla="*/ 1719617 h 3174730"/>
                <a:gd name="connsiteX7" fmla="*/ 404 w 3494232"/>
                <a:gd name="connsiteY7" fmla="*/ 1883391 h 3174730"/>
                <a:gd name="connsiteX8" fmla="*/ 177826 w 3494232"/>
                <a:gd name="connsiteY8" fmla="*/ 2647666 h 3174730"/>
                <a:gd name="connsiteX9" fmla="*/ 696440 w 3494232"/>
                <a:gd name="connsiteY9" fmla="*/ 2906973 h 3174730"/>
                <a:gd name="connsiteX10" fmla="*/ 778327 w 3494232"/>
                <a:gd name="connsiteY10" fmla="*/ 3166280 h 3174730"/>
                <a:gd name="connsiteX11" fmla="*/ 1788262 w 3494232"/>
                <a:gd name="connsiteY11" fmla="*/ 3111689 h 3174730"/>
                <a:gd name="connsiteX12" fmla="*/ 1788262 w 3494232"/>
                <a:gd name="connsiteY12" fmla="*/ 3111689 h 3174730"/>
                <a:gd name="connsiteX13" fmla="*/ 2429707 w 3494232"/>
                <a:gd name="connsiteY13" fmla="*/ 1446662 h 3174730"/>
                <a:gd name="connsiteX14" fmla="*/ 3303164 w 3494232"/>
                <a:gd name="connsiteY14" fmla="*/ 1310185 h 3174730"/>
                <a:gd name="connsiteX15" fmla="*/ 3494232 w 3494232"/>
                <a:gd name="connsiteY15" fmla="*/ 2129050 h 3174730"/>
                <a:gd name="connsiteX0" fmla="*/ 832919 w 3494232"/>
                <a:gd name="connsiteY0" fmla="*/ 0 h 3243592"/>
                <a:gd name="connsiteX1" fmla="*/ 846567 w 3494232"/>
                <a:gd name="connsiteY1" fmla="*/ 655092 h 3243592"/>
                <a:gd name="connsiteX2" fmla="*/ 751032 w 3494232"/>
                <a:gd name="connsiteY2" fmla="*/ 941695 h 3243592"/>
                <a:gd name="connsiteX3" fmla="*/ 628202 w 3494232"/>
                <a:gd name="connsiteY3" fmla="*/ 1337480 h 3243592"/>
                <a:gd name="connsiteX4" fmla="*/ 423486 w 3494232"/>
                <a:gd name="connsiteY4" fmla="*/ 1460310 h 3243592"/>
                <a:gd name="connsiteX5" fmla="*/ 95940 w 3494232"/>
                <a:gd name="connsiteY5" fmla="*/ 1596788 h 3243592"/>
                <a:gd name="connsiteX6" fmla="*/ 136883 w 3494232"/>
                <a:gd name="connsiteY6" fmla="*/ 1719617 h 3243592"/>
                <a:gd name="connsiteX7" fmla="*/ 404 w 3494232"/>
                <a:gd name="connsiteY7" fmla="*/ 1883391 h 3243592"/>
                <a:gd name="connsiteX8" fmla="*/ 177826 w 3494232"/>
                <a:gd name="connsiteY8" fmla="*/ 2647666 h 3243592"/>
                <a:gd name="connsiteX9" fmla="*/ 696440 w 3494232"/>
                <a:gd name="connsiteY9" fmla="*/ 2906973 h 3243592"/>
                <a:gd name="connsiteX10" fmla="*/ 778327 w 3494232"/>
                <a:gd name="connsiteY10" fmla="*/ 3166280 h 3243592"/>
                <a:gd name="connsiteX11" fmla="*/ 1788262 w 3494232"/>
                <a:gd name="connsiteY11" fmla="*/ 3111689 h 3243592"/>
                <a:gd name="connsiteX12" fmla="*/ 1788262 w 3494232"/>
                <a:gd name="connsiteY12" fmla="*/ 3111689 h 3243592"/>
                <a:gd name="connsiteX13" fmla="*/ 2429707 w 3494232"/>
                <a:gd name="connsiteY13" fmla="*/ 1446662 h 3243592"/>
                <a:gd name="connsiteX14" fmla="*/ 3303164 w 3494232"/>
                <a:gd name="connsiteY14" fmla="*/ 1310185 h 3243592"/>
                <a:gd name="connsiteX15" fmla="*/ 3494232 w 3494232"/>
                <a:gd name="connsiteY15" fmla="*/ 2129050 h 3243592"/>
                <a:gd name="connsiteX0" fmla="*/ 832919 w 3494232"/>
                <a:gd name="connsiteY0" fmla="*/ 0 h 3821372"/>
                <a:gd name="connsiteX1" fmla="*/ 846567 w 3494232"/>
                <a:gd name="connsiteY1" fmla="*/ 655092 h 3821372"/>
                <a:gd name="connsiteX2" fmla="*/ 751032 w 3494232"/>
                <a:gd name="connsiteY2" fmla="*/ 941695 h 3821372"/>
                <a:gd name="connsiteX3" fmla="*/ 628202 w 3494232"/>
                <a:gd name="connsiteY3" fmla="*/ 1337480 h 3821372"/>
                <a:gd name="connsiteX4" fmla="*/ 423486 w 3494232"/>
                <a:gd name="connsiteY4" fmla="*/ 1460310 h 3821372"/>
                <a:gd name="connsiteX5" fmla="*/ 95940 w 3494232"/>
                <a:gd name="connsiteY5" fmla="*/ 1596788 h 3821372"/>
                <a:gd name="connsiteX6" fmla="*/ 136883 w 3494232"/>
                <a:gd name="connsiteY6" fmla="*/ 1719617 h 3821372"/>
                <a:gd name="connsiteX7" fmla="*/ 404 w 3494232"/>
                <a:gd name="connsiteY7" fmla="*/ 1883391 h 3821372"/>
                <a:gd name="connsiteX8" fmla="*/ 177826 w 3494232"/>
                <a:gd name="connsiteY8" fmla="*/ 2647666 h 3821372"/>
                <a:gd name="connsiteX9" fmla="*/ 696440 w 3494232"/>
                <a:gd name="connsiteY9" fmla="*/ 2906973 h 3821372"/>
                <a:gd name="connsiteX10" fmla="*/ 778327 w 3494232"/>
                <a:gd name="connsiteY10" fmla="*/ 3166280 h 3821372"/>
                <a:gd name="connsiteX11" fmla="*/ 1788262 w 3494232"/>
                <a:gd name="connsiteY11" fmla="*/ 3111689 h 3821372"/>
                <a:gd name="connsiteX12" fmla="*/ 1105874 w 3494232"/>
                <a:gd name="connsiteY12" fmla="*/ 3821372 h 3821372"/>
                <a:gd name="connsiteX13" fmla="*/ 2429707 w 3494232"/>
                <a:gd name="connsiteY13" fmla="*/ 1446662 h 3821372"/>
                <a:gd name="connsiteX14" fmla="*/ 3303164 w 3494232"/>
                <a:gd name="connsiteY14" fmla="*/ 1310185 h 3821372"/>
                <a:gd name="connsiteX15" fmla="*/ 3494232 w 3494232"/>
                <a:gd name="connsiteY15" fmla="*/ 2129050 h 3821372"/>
                <a:gd name="connsiteX0" fmla="*/ 832919 w 3303164"/>
                <a:gd name="connsiteY0" fmla="*/ 0 h 3821372"/>
                <a:gd name="connsiteX1" fmla="*/ 846567 w 3303164"/>
                <a:gd name="connsiteY1" fmla="*/ 655092 h 3821372"/>
                <a:gd name="connsiteX2" fmla="*/ 751032 w 3303164"/>
                <a:gd name="connsiteY2" fmla="*/ 941695 h 3821372"/>
                <a:gd name="connsiteX3" fmla="*/ 628202 w 3303164"/>
                <a:gd name="connsiteY3" fmla="*/ 1337480 h 3821372"/>
                <a:gd name="connsiteX4" fmla="*/ 423486 w 3303164"/>
                <a:gd name="connsiteY4" fmla="*/ 1460310 h 3821372"/>
                <a:gd name="connsiteX5" fmla="*/ 95940 w 3303164"/>
                <a:gd name="connsiteY5" fmla="*/ 1596788 h 3821372"/>
                <a:gd name="connsiteX6" fmla="*/ 136883 w 3303164"/>
                <a:gd name="connsiteY6" fmla="*/ 1719617 h 3821372"/>
                <a:gd name="connsiteX7" fmla="*/ 404 w 3303164"/>
                <a:gd name="connsiteY7" fmla="*/ 1883391 h 3821372"/>
                <a:gd name="connsiteX8" fmla="*/ 177826 w 3303164"/>
                <a:gd name="connsiteY8" fmla="*/ 2647666 h 3821372"/>
                <a:gd name="connsiteX9" fmla="*/ 696440 w 3303164"/>
                <a:gd name="connsiteY9" fmla="*/ 2906973 h 3821372"/>
                <a:gd name="connsiteX10" fmla="*/ 778327 w 3303164"/>
                <a:gd name="connsiteY10" fmla="*/ 3166280 h 3821372"/>
                <a:gd name="connsiteX11" fmla="*/ 1788262 w 3303164"/>
                <a:gd name="connsiteY11" fmla="*/ 3111689 h 3821372"/>
                <a:gd name="connsiteX12" fmla="*/ 1105874 w 3303164"/>
                <a:gd name="connsiteY12" fmla="*/ 3821372 h 3821372"/>
                <a:gd name="connsiteX13" fmla="*/ 2429707 w 3303164"/>
                <a:gd name="connsiteY13" fmla="*/ 1446662 h 3821372"/>
                <a:gd name="connsiteX14" fmla="*/ 3303164 w 3303164"/>
                <a:gd name="connsiteY14" fmla="*/ 1310185 h 3821372"/>
                <a:gd name="connsiteX0" fmla="*/ 832919 w 2429707"/>
                <a:gd name="connsiteY0" fmla="*/ 0 h 3821372"/>
                <a:gd name="connsiteX1" fmla="*/ 846567 w 2429707"/>
                <a:gd name="connsiteY1" fmla="*/ 655092 h 3821372"/>
                <a:gd name="connsiteX2" fmla="*/ 751032 w 2429707"/>
                <a:gd name="connsiteY2" fmla="*/ 941695 h 3821372"/>
                <a:gd name="connsiteX3" fmla="*/ 628202 w 2429707"/>
                <a:gd name="connsiteY3" fmla="*/ 1337480 h 3821372"/>
                <a:gd name="connsiteX4" fmla="*/ 423486 w 2429707"/>
                <a:gd name="connsiteY4" fmla="*/ 1460310 h 3821372"/>
                <a:gd name="connsiteX5" fmla="*/ 95940 w 2429707"/>
                <a:gd name="connsiteY5" fmla="*/ 1596788 h 3821372"/>
                <a:gd name="connsiteX6" fmla="*/ 136883 w 2429707"/>
                <a:gd name="connsiteY6" fmla="*/ 1719617 h 3821372"/>
                <a:gd name="connsiteX7" fmla="*/ 404 w 2429707"/>
                <a:gd name="connsiteY7" fmla="*/ 1883391 h 3821372"/>
                <a:gd name="connsiteX8" fmla="*/ 177826 w 2429707"/>
                <a:gd name="connsiteY8" fmla="*/ 2647666 h 3821372"/>
                <a:gd name="connsiteX9" fmla="*/ 696440 w 2429707"/>
                <a:gd name="connsiteY9" fmla="*/ 2906973 h 3821372"/>
                <a:gd name="connsiteX10" fmla="*/ 778327 w 2429707"/>
                <a:gd name="connsiteY10" fmla="*/ 3166280 h 3821372"/>
                <a:gd name="connsiteX11" fmla="*/ 1788262 w 2429707"/>
                <a:gd name="connsiteY11" fmla="*/ 3111689 h 3821372"/>
                <a:gd name="connsiteX12" fmla="*/ 1105874 w 2429707"/>
                <a:gd name="connsiteY12" fmla="*/ 3821372 h 3821372"/>
                <a:gd name="connsiteX13" fmla="*/ 2429707 w 2429707"/>
                <a:gd name="connsiteY13" fmla="*/ 1446662 h 3821372"/>
                <a:gd name="connsiteX0" fmla="*/ 832919 w 1792325"/>
                <a:gd name="connsiteY0" fmla="*/ 0 h 3821372"/>
                <a:gd name="connsiteX1" fmla="*/ 846567 w 1792325"/>
                <a:gd name="connsiteY1" fmla="*/ 655092 h 3821372"/>
                <a:gd name="connsiteX2" fmla="*/ 751032 w 1792325"/>
                <a:gd name="connsiteY2" fmla="*/ 941695 h 3821372"/>
                <a:gd name="connsiteX3" fmla="*/ 628202 w 1792325"/>
                <a:gd name="connsiteY3" fmla="*/ 1337480 h 3821372"/>
                <a:gd name="connsiteX4" fmla="*/ 423486 w 1792325"/>
                <a:gd name="connsiteY4" fmla="*/ 1460310 h 3821372"/>
                <a:gd name="connsiteX5" fmla="*/ 95940 w 1792325"/>
                <a:gd name="connsiteY5" fmla="*/ 1596788 h 3821372"/>
                <a:gd name="connsiteX6" fmla="*/ 136883 w 1792325"/>
                <a:gd name="connsiteY6" fmla="*/ 1719617 h 3821372"/>
                <a:gd name="connsiteX7" fmla="*/ 404 w 1792325"/>
                <a:gd name="connsiteY7" fmla="*/ 1883391 h 3821372"/>
                <a:gd name="connsiteX8" fmla="*/ 177826 w 1792325"/>
                <a:gd name="connsiteY8" fmla="*/ 2647666 h 3821372"/>
                <a:gd name="connsiteX9" fmla="*/ 696440 w 1792325"/>
                <a:gd name="connsiteY9" fmla="*/ 2906973 h 3821372"/>
                <a:gd name="connsiteX10" fmla="*/ 778327 w 1792325"/>
                <a:gd name="connsiteY10" fmla="*/ 3166280 h 3821372"/>
                <a:gd name="connsiteX11" fmla="*/ 1788262 w 1792325"/>
                <a:gd name="connsiteY11" fmla="*/ 3111689 h 3821372"/>
                <a:gd name="connsiteX12" fmla="*/ 1105874 w 1792325"/>
                <a:gd name="connsiteY12" fmla="*/ 3821372 h 3821372"/>
                <a:gd name="connsiteX0" fmla="*/ 832919 w 1205057"/>
                <a:gd name="connsiteY0" fmla="*/ 0 h 3821372"/>
                <a:gd name="connsiteX1" fmla="*/ 846567 w 1205057"/>
                <a:gd name="connsiteY1" fmla="*/ 655092 h 3821372"/>
                <a:gd name="connsiteX2" fmla="*/ 751032 w 1205057"/>
                <a:gd name="connsiteY2" fmla="*/ 941695 h 3821372"/>
                <a:gd name="connsiteX3" fmla="*/ 628202 w 1205057"/>
                <a:gd name="connsiteY3" fmla="*/ 1337480 h 3821372"/>
                <a:gd name="connsiteX4" fmla="*/ 423486 w 1205057"/>
                <a:gd name="connsiteY4" fmla="*/ 1460310 h 3821372"/>
                <a:gd name="connsiteX5" fmla="*/ 95940 w 1205057"/>
                <a:gd name="connsiteY5" fmla="*/ 1596788 h 3821372"/>
                <a:gd name="connsiteX6" fmla="*/ 136883 w 1205057"/>
                <a:gd name="connsiteY6" fmla="*/ 1719617 h 3821372"/>
                <a:gd name="connsiteX7" fmla="*/ 404 w 1205057"/>
                <a:gd name="connsiteY7" fmla="*/ 1883391 h 3821372"/>
                <a:gd name="connsiteX8" fmla="*/ 177826 w 1205057"/>
                <a:gd name="connsiteY8" fmla="*/ 2647666 h 3821372"/>
                <a:gd name="connsiteX9" fmla="*/ 696440 w 1205057"/>
                <a:gd name="connsiteY9" fmla="*/ 2906973 h 3821372"/>
                <a:gd name="connsiteX10" fmla="*/ 778327 w 1205057"/>
                <a:gd name="connsiteY10" fmla="*/ 3166280 h 3821372"/>
                <a:gd name="connsiteX11" fmla="*/ 1051282 w 1205057"/>
                <a:gd name="connsiteY11" fmla="*/ 3384645 h 3821372"/>
                <a:gd name="connsiteX12" fmla="*/ 1105874 w 1205057"/>
                <a:gd name="connsiteY12" fmla="*/ 3821372 h 3821372"/>
                <a:gd name="connsiteX0" fmla="*/ 832919 w 1205057"/>
                <a:gd name="connsiteY0" fmla="*/ 0 h 3889611"/>
                <a:gd name="connsiteX1" fmla="*/ 846567 w 1205057"/>
                <a:gd name="connsiteY1" fmla="*/ 655092 h 3889611"/>
                <a:gd name="connsiteX2" fmla="*/ 751032 w 1205057"/>
                <a:gd name="connsiteY2" fmla="*/ 941695 h 3889611"/>
                <a:gd name="connsiteX3" fmla="*/ 628202 w 1205057"/>
                <a:gd name="connsiteY3" fmla="*/ 1337480 h 3889611"/>
                <a:gd name="connsiteX4" fmla="*/ 423486 w 1205057"/>
                <a:gd name="connsiteY4" fmla="*/ 1460310 h 3889611"/>
                <a:gd name="connsiteX5" fmla="*/ 95940 w 1205057"/>
                <a:gd name="connsiteY5" fmla="*/ 1596788 h 3889611"/>
                <a:gd name="connsiteX6" fmla="*/ 136883 w 1205057"/>
                <a:gd name="connsiteY6" fmla="*/ 1719617 h 3889611"/>
                <a:gd name="connsiteX7" fmla="*/ 404 w 1205057"/>
                <a:gd name="connsiteY7" fmla="*/ 1883391 h 3889611"/>
                <a:gd name="connsiteX8" fmla="*/ 177826 w 1205057"/>
                <a:gd name="connsiteY8" fmla="*/ 2647666 h 3889611"/>
                <a:gd name="connsiteX9" fmla="*/ 696440 w 1205057"/>
                <a:gd name="connsiteY9" fmla="*/ 2906973 h 3889611"/>
                <a:gd name="connsiteX10" fmla="*/ 778327 w 1205057"/>
                <a:gd name="connsiteY10" fmla="*/ 3166280 h 3889611"/>
                <a:gd name="connsiteX11" fmla="*/ 1051282 w 1205057"/>
                <a:gd name="connsiteY11" fmla="*/ 3384645 h 3889611"/>
                <a:gd name="connsiteX12" fmla="*/ 1105874 w 1205057"/>
                <a:gd name="connsiteY12" fmla="*/ 3889611 h 3889611"/>
                <a:gd name="connsiteX0" fmla="*/ 832919 w 1105874"/>
                <a:gd name="connsiteY0" fmla="*/ 0 h 3889611"/>
                <a:gd name="connsiteX1" fmla="*/ 846567 w 1105874"/>
                <a:gd name="connsiteY1" fmla="*/ 655092 h 3889611"/>
                <a:gd name="connsiteX2" fmla="*/ 751032 w 1105874"/>
                <a:gd name="connsiteY2" fmla="*/ 941695 h 3889611"/>
                <a:gd name="connsiteX3" fmla="*/ 628202 w 1105874"/>
                <a:gd name="connsiteY3" fmla="*/ 1337480 h 3889611"/>
                <a:gd name="connsiteX4" fmla="*/ 423486 w 1105874"/>
                <a:gd name="connsiteY4" fmla="*/ 1460310 h 3889611"/>
                <a:gd name="connsiteX5" fmla="*/ 95940 w 1105874"/>
                <a:gd name="connsiteY5" fmla="*/ 1596788 h 3889611"/>
                <a:gd name="connsiteX6" fmla="*/ 136883 w 1105874"/>
                <a:gd name="connsiteY6" fmla="*/ 1719617 h 3889611"/>
                <a:gd name="connsiteX7" fmla="*/ 404 w 1105874"/>
                <a:gd name="connsiteY7" fmla="*/ 1883391 h 3889611"/>
                <a:gd name="connsiteX8" fmla="*/ 177826 w 1105874"/>
                <a:gd name="connsiteY8" fmla="*/ 2647666 h 3889611"/>
                <a:gd name="connsiteX9" fmla="*/ 696440 w 1105874"/>
                <a:gd name="connsiteY9" fmla="*/ 2906973 h 3889611"/>
                <a:gd name="connsiteX10" fmla="*/ 778327 w 1105874"/>
                <a:gd name="connsiteY10" fmla="*/ 3166280 h 3889611"/>
                <a:gd name="connsiteX11" fmla="*/ 1051282 w 1105874"/>
                <a:gd name="connsiteY11" fmla="*/ 3384645 h 3889611"/>
                <a:gd name="connsiteX12" fmla="*/ 1010340 w 1105874"/>
                <a:gd name="connsiteY12" fmla="*/ 3425587 h 3889611"/>
                <a:gd name="connsiteX13" fmla="*/ 1105874 w 1105874"/>
                <a:gd name="connsiteY13" fmla="*/ 3889611 h 3889611"/>
                <a:gd name="connsiteX0" fmla="*/ 832919 w 1105874"/>
                <a:gd name="connsiteY0" fmla="*/ 0 h 3889611"/>
                <a:gd name="connsiteX1" fmla="*/ 846567 w 1105874"/>
                <a:gd name="connsiteY1" fmla="*/ 655092 h 3889611"/>
                <a:gd name="connsiteX2" fmla="*/ 751032 w 1105874"/>
                <a:gd name="connsiteY2" fmla="*/ 941695 h 3889611"/>
                <a:gd name="connsiteX3" fmla="*/ 628202 w 1105874"/>
                <a:gd name="connsiteY3" fmla="*/ 1337480 h 3889611"/>
                <a:gd name="connsiteX4" fmla="*/ 423486 w 1105874"/>
                <a:gd name="connsiteY4" fmla="*/ 1460310 h 3889611"/>
                <a:gd name="connsiteX5" fmla="*/ 95940 w 1105874"/>
                <a:gd name="connsiteY5" fmla="*/ 1596788 h 3889611"/>
                <a:gd name="connsiteX6" fmla="*/ 136883 w 1105874"/>
                <a:gd name="connsiteY6" fmla="*/ 1719617 h 3889611"/>
                <a:gd name="connsiteX7" fmla="*/ 404 w 1105874"/>
                <a:gd name="connsiteY7" fmla="*/ 1883391 h 3889611"/>
                <a:gd name="connsiteX8" fmla="*/ 177826 w 1105874"/>
                <a:gd name="connsiteY8" fmla="*/ 2647666 h 3889611"/>
                <a:gd name="connsiteX9" fmla="*/ 696440 w 1105874"/>
                <a:gd name="connsiteY9" fmla="*/ 2906973 h 3889611"/>
                <a:gd name="connsiteX10" fmla="*/ 778327 w 1105874"/>
                <a:gd name="connsiteY10" fmla="*/ 3166280 h 3889611"/>
                <a:gd name="connsiteX11" fmla="*/ 955748 w 1105874"/>
                <a:gd name="connsiteY11" fmla="*/ 3234519 h 3889611"/>
                <a:gd name="connsiteX12" fmla="*/ 1010340 w 1105874"/>
                <a:gd name="connsiteY12" fmla="*/ 3425587 h 3889611"/>
                <a:gd name="connsiteX13" fmla="*/ 1105874 w 1105874"/>
                <a:gd name="connsiteY13" fmla="*/ 3889611 h 3889611"/>
                <a:gd name="connsiteX0" fmla="*/ 832919 w 1105874"/>
                <a:gd name="connsiteY0" fmla="*/ 0 h 3889611"/>
                <a:gd name="connsiteX1" fmla="*/ 846567 w 1105874"/>
                <a:gd name="connsiteY1" fmla="*/ 655092 h 3889611"/>
                <a:gd name="connsiteX2" fmla="*/ 751032 w 1105874"/>
                <a:gd name="connsiteY2" fmla="*/ 941695 h 3889611"/>
                <a:gd name="connsiteX3" fmla="*/ 628202 w 1105874"/>
                <a:gd name="connsiteY3" fmla="*/ 1337480 h 3889611"/>
                <a:gd name="connsiteX4" fmla="*/ 423486 w 1105874"/>
                <a:gd name="connsiteY4" fmla="*/ 1460310 h 3889611"/>
                <a:gd name="connsiteX5" fmla="*/ 95940 w 1105874"/>
                <a:gd name="connsiteY5" fmla="*/ 1596788 h 3889611"/>
                <a:gd name="connsiteX6" fmla="*/ 136883 w 1105874"/>
                <a:gd name="connsiteY6" fmla="*/ 1719617 h 3889611"/>
                <a:gd name="connsiteX7" fmla="*/ 404 w 1105874"/>
                <a:gd name="connsiteY7" fmla="*/ 1883391 h 3889611"/>
                <a:gd name="connsiteX8" fmla="*/ 314304 w 1105874"/>
                <a:gd name="connsiteY8" fmla="*/ 2245057 h 3889611"/>
                <a:gd name="connsiteX9" fmla="*/ 696440 w 1105874"/>
                <a:gd name="connsiteY9" fmla="*/ 2906973 h 3889611"/>
                <a:gd name="connsiteX10" fmla="*/ 778327 w 1105874"/>
                <a:gd name="connsiteY10" fmla="*/ 3166280 h 3889611"/>
                <a:gd name="connsiteX11" fmla="*/ 955748 w 1105874"/>
                <a:gd name="connsiteY11" fmla="*/ 3234519 h 3889611"/>
                <a:gd name="connsiteX12" fmla="*/ 1010340 w 1105874"/>
                <a:gd name="connsiteY12" fmla="*/ 3425587 h 3889611"/>
                <a:gd name="connsiteX13" fmla="*/ 1105874 w 1105874"/>
                <a:gd name="connsiteY13" fmla="*/ 3889611 h 3889611"/>
                <a:gd name="connsiteX0" fmla="*/ 840993 w 1113948"/>
                <a:gd name="connsiteY0" fmla="*/ 0 h 3889611"/>
                <a:gd name="connsiteX1" fmla="*/ 854641 w 1113948"/>
                <a:gd name="connsiteY1" fmla="*/ 655092 h 3889611"/>
                <a:gd name="connsiteX2" fmla="*/ 759106 w 1113948"/>
                <a:gd name="connsiteY2" fmla="*/ 941695 h 3889611"/>
                <a:gd name="connsiteX3" fmla="*/ 636276 w 1113948"/>
                <a:gd name="connsiteY3" fmla="*/ 1337480 h 3889611"/>
                <a:gd name="connsiteX4" fmla="*/ 431560 w 1113948"/>
                <a:gd name="connsiteY4" fmla="*/ 1460310 h 3889611"/>
                <a:gd name="connsiteX5" fmla="*/ 104014 w 1113948"/>
                <a:gd name="connsiteY5" fmla="*/ 1596788 h 3889611"/>
                <a:gd name="connsiteX6" fmla="*/ 144957 w 1113948"/>
                <a:gd name="connsiteY6" fmla="*/ 1719617 h 3889611"/>
                <a:gd name="connsiteX7" fmla="*/ 8478 w 1113948"/>
                <a:gd name="connsiteY7" fmla="*/ 1883391 h 3889611"/>
                <a:gd name="connsiteX8" fmla="*/ 28951 w 1113948"/>
                <a:gd name="connsiteY8" fmla="*/ 2292822 h 3889611"/>
                <a:gd name="connsiteX9" fmla="*/ 322378 w 1113948"/>
                <a:gd name="connsiteY9" fmla="*/ 2245057 h 3889611"/>
                <a:gd name="connsiteX10" fmla="*/ 704514 w 1113948"/>
                <a:gd name="connsiteY10" fmla="*/ 2906973 h 3889611"/>
                <a:gd name="connsiteX11" fmla="*/ 786401 w 1113948"/>
                <a:gd name="connsiteY11" fmla="*/ 3166280 h 3889611"/>
                <a:gd name="connsiteX12" fmla="*/ 963822 w 1113948"/>
                <a:gd name="connsiteY12" fmla="*/ 3234519 h 3889611"/>
                <a:gd name="connsiteX13" fmla="*/ 1018414 w 1113948"/>
                <a:gd name="connsiteY13" fmla="*/ 3425587 h 3889611"/>
                <a:gd name="connsiteX14" fmla="*/ 1113948 w 1113948"/>
                <a:gd name="connsiteY14" fmla="*/ 3889611 h 3889611"/>
                <a:gd name="connsiteX0" fmla="*/ 840993 w 1113948"/>
                <a:gd name="connsiteY0" fmla="*/ 0 h 3889611"/>
                <a:gd name="connsiteX1" fmla="*/ 854641 w 1113948"/>
                <a:gd name="connsiteY1" fmla="*/ 655092 h 3889611"/>
                <a:gd name="connsiteX2" fmla="*/ 759106 w 1113948"/>
                <a:gd name="connsiteY2" fmla="*/ 941695 h 3889611"/>
                <a:gd name="connsiteX3" fmla="*/ 636276 w 1113948"/>
                <a:gd name="connsiteY3" fmla="*/ 1337480 h 3889611"/>
                <a:gd name="connsiteX4" fmla="*/ 431560 w 1113948"/>
                <a:gd name="connsiteY4" fmla="*/ 1460310 h 3889611"/>
                <a:gd name="connsiteX5" fmla="*/ 104014 w 1113948"/>
                <a:gd name="connsiteY5" fmla="*/ 1596788 h 3889611"/>
                <a:gd name="connsiteX6" fmla="*/ 144957 w 1113948"/>
                <a:gd name="connsiteY6" fmla="*/ 1719617 h 3889611"/>
                <a:gd name="connsiteX7" fmla="*/ 8478 w 1113948"/>
                <a:gd name="connsiteY7" fmla="*/ 1883391 h 3889611"/>
                <a:gd name="connsiteX8" fmla="*/ 28951 w 1113948"/>
                <a:gd name="connsiteY8" fmla="*/ 2292822 h 3889611"/>
                <a:gd name="connsiteX9" fmla="*/ 322378 w 1113948"/>
                <a:gd name="connsiteY9" fmla="*/ 2245057 h 3889611"/>
                <a:gd name="connsiteX10" fmla="*/ 636276 w 1113948"/>
                <a:gd name="connsiteY10" fmla="*/ 2361061 h 3889611"/>
                <a:gd name="connsiteX11" fmla="*/ 704514 w 1113948"/>
                <a:gd name="connsiteY11" fmla="*/ 2906973 h 3889611"/>
                <a:gd name="connsiteX12" fmla="*/ 786401 w 1113948"/>
                <a:gd name="connsiteY12" fmla="*/ 3166280 h 3889611"/>
                <a:gd name="connsiteX13" fmla="*/ 963822 w 1113948"/>
                <a:gd name="connsiteY13" fmla="*/ 3234519 h 3889611"/>
                <a:gd name="connsiteX14" fmla="*/ 1018414 w 1113948"/>
                <a:gd name="connsiteY14" fmla="*/ 3425587 h 3889611"/>
                <a:gd name="connsiteX15" fmla="*/ 1113948 w 1113948"/>
                <a:gd name="connsiteY15" fmla="*/ 3889611 h 3889611"/>
                <a:gd name="connsiteX0" fmla="*/ 840993 w 1134034"/>
                <a:gd name="connsiteY0" fmla="*/ 0 h 3889611"/>
                <a:gd name="connsiteX1" fmla="*/ 854641 w 1134034"/>
                <a:gd name="connsiteY1" fmla="*/ 655092 h 3889611"/>
                <a:gd name="connsiteX2" fmla="*/ 759106 w 1134034"/>
                <a:gd name="connsiteY2" fmla="*/ 941695 h 3889611"/>
                <a:gd name="connsiteX3" fmla="*/ 636276 w 1134034"/>
                <a:gd name="connsiteY3" fmla="*/ 1337480 h 3889611"/>
                <a:gd name="connsiteX4" fmla="*/ 431560 w 1134034"/>
                <a:gd name="connsiteY4" fmla="*/ 1460310 h 3889611"/>
                <a:gd name="connsiteX5" fmla="*/ 104014 w 1134034"/>
                <a:gd name="connsiteY5" fmla="*/ 1596788 h 3889611"/>
                <a:gd name="connsiteX6" fmla="*/ 144957 w 1134034"/>
                <a:gd name="connsiteY6" fmla="*/ 1719617 h 3889611"/>
                <a:gd name="connsiteX7" fmla="*/ 8478 w 1134034"/>
                <a:gd name="connsiteY7" fmla="*/ 1883391 h 3889611"/>
                <a:gd name="connsiteX8" fmla="*/ 28951 w 1134034"/>
                <a:gd name="connsiteY8" fmla="*/ 2292822 h 3889611"/>
                <a:gd name="connsiteX9" fmla="*/ 322378 w 1134034"/>
                <a:gd name="connsiteY9" fmla="*/ 2245057 h 3889611"/>
                <a:gd name="connsiteX10" fmla="*/ 636276 w 1134034"/>
                <a:gd name="connsiteY10" fmla="*/ 2361061 h 3889611"/>
                <a:gd name="connsiteX11" fmla="*/ 704514 w 1134034"/>
                <a:gd name="connsiteY11" fmla="*/ 2906973 h 3889611"/>
                <a:gd name="connsiteX12" fmla="*/ 1073004 w 1134034"/>
                <a:gd name="connsiteY12" fmla="*/ 2654489 h 3889611"/>
                <a:gd name="connsiteX13" fmla="*/ 963822 w 1134034"/>
                <a:gd name="connsiteY13" fmla="*/ 3234519 h 3889611"/>
                <a:gd name="connsiteX14" fmla="*/ 1018414 w 1134034"/>
                <a:gd name="connsiteY14" fmla="*/ 3425587 h 3889611"/>
                <a:gd name="connsiteX15" fmla="*/ 1113948 w 1134034"/>
                <a:gd name="connsiteY15" fmla="*/ 3889611 h 3889611"/>
                <a:gd name="connsiteX0" fmla="*/ 840993 w 1229190"/>
                <a:gd name="connsiteY0" fmla="*/ 0 h 3889611"/>
                <a:gd name="connsiteX1" fmla="*/ 854641 w 1229190"/>
                <a:gd name="connsiteY1" fmla="*/ 655092 h 3889611"/>
                <a:gd name="connsiteX2" fmla="*/ 759106 w 1229190"/>
                <a:gd name="connsiteY2" fmla="*/ 941695 h 3889611"/>
                <a:gd name="connsiteX3" fmla="*/ 636276 w 1229190"/>
                <a:gd name="connsiteY3" fmla="*/ 1337480 h 3889611"/>
                <a:gd name="connsiteX4" fmla="*/ 431560 w 1229190"/>
                <a:gd name="connsiteY4" fmla="*/ 1460310 h 3889611"/>
                <a:gd name="connsiteX5" fmla="*/ 104014 w 1229190"/>
                <a:gd name="connsiteY5" fmla="*/ 1596788 h 3889611"/>
                <a:gd name="connsiteX6" fmla="*/ 144957 w 1229190"/>
                <a:gd name="connsiteY6" fmla="*/ 1719617 h 3889611"/>
                <a:gd name="connsiteX7" fmla="*/ 8478 w 1229190"/>
                <a:gd name="connsiteY7" fmla="*/ 1883391 h 3889611"/>
                <a:gd name="connsiteX8" fmla="*/ 28951 w 1229190"/>
                <a:gd name="connsiteY8" fmla="*/ 2292822 h 3889611"/>
                <a:gd name="connsiteX9" fmla="*/ 322378 w 1229190"/>
                <a:gd name="connsiteY9" fmla="*/ 2245057 h 3889611"/>
                <a:gd name="connsiteX10" fmla="*/ 636276 w 1229190"/>
                <a:gd name="connsiteY10" fmla="*/ 2361061 h 3889611"/>
                <a:gd name="connsiteX11" fmla="*/ 704514 w 1229190"/>
                <a:gd name="connsiteY11" fmla="*/ 2906973 h 3889611"/>
                <a:gd name="connsiteX12" fmla="*/ 1073004 w 1229190"/>
                <a:gd name="connsiteY12" fmla="*/ 2654489 h 3889611"/>
                <a:gd name="connsiteX13" fmla="*/ 1223129 w 1229190"/>
                <a:gd name="connsiteY13" fmla="*/ 3111690 h 3889611"/>
                <a:gd name="connsiteX14" fmla="*/ 1018414 w 1229190"/>
                <a:gd name="connsiteY14" fmla="*/ 3425587 h 3889611"/>
                <a:gd name="connsiteX15" fmla="*/ 1113948 w 1229190"/>
                <a:gd name="connsiteY15" fmla="*/ 3889611 h 3889611"/>
                <a:gd name="connsiteX0" fmla="*/ 840993 w 1276561"/>
                <a:gd name="connsiteY0" fmla="*/ 0 h 3889611"/>
                <a:gd name="connsiteX1" fmla="*/ 854641 w 1276561"/>
                <a:gd name="connsiteY1" fmla="*/ 655092 h 3889611"/>
                <a:gd name="connsiteX2" fmla="*/ 759106 w 1276561"/>
                <a:gd name="connsiteY2" fmla="*/ 941695 h 3889611"/>
                <a:gd name="connsiteX3" fmla="*/ 636276 w 1276561"/>
                <a:gd name="connsiteY3" fmla="*/ 1337480 h 3889611"/>
                <a:gd name="connsiteX4" fmla="*/ 431560 w 1276561"/>
                <a:gd name="connsiteY4" fmla="*/ 1460310 h 3889611"/>
                <a:gd name="connsiteX5" fmla="*/ 104014 w 1276561"/>
                <a:gd name="connsiteY5" fmla="*/ 1596788 h 3889611"/>
                <a:gd name="connsiteX6" fmla="*/ 144957 w 1276561"/>
                <a:gd name="connsiteY6" fmla="*/ 1719617 h 3889611"/>
                <a:gd name="connsiteX7" fmla="*/ 8478 w 1276561"/>
                <a:gd name="connsiteY7" fmla="*/ 1883391 h 3889611"/>
                <a:gd name="connsiteX8" fmla="*/ 28951 w 1276561"/>
                <a:gd name="connsiteY8" fmla="*/ 2292822 h 3889611"/>
                <a:gd name="connsiteX9" fmla="*/ 322378 w 1276561"/>
                <a:gd name="connsiteY9" fmla="*/ 2245057 h 3889611"/>
                <a:gd name="connsiteX10" fmla="*/ 636276 w 1276561"/>
                <a:gd name="connsiteY10" fmla="*/ 2361061 h 3889611"/>
                <a:gd name="connsiteX11" fmla="*/ 704514 w 1276561"/>
                <a:gd name="connsiteY11" fmla="*/ 2906973 h 3889611"/>
                <a:gd name="connsiteX12" fmla="*/ 1073004 w 1276561"/>
                <a:gd name="connsiteY12" fmla="*/ 2654489 h 3889611"/>
                <a:gd name="connsiteX13" fmla="*/ 1223129 w 1276561"/>
                <a:gd name="connsiteY13" fmla="*/ 3111690 h 3889611"/>
                <a:gd name="connsiteX14" fmla="*/ 1264073 w 1276561"/>
                <a:gd name="connsiteY14" fmla="*/ 3391467 h 3889611"/>
                <a:gd name="connsiteX15" fmla="*/ 1018414 w 1276561"/>
                <a:gd name="connsiteY15" fmla="*/ 3425587 h 3889611"/>
                <a:gd name="connsiteX16" fmla="*/ 1113948 w 1276561"/>
                <a:gd name="connsiteY16" fmla="*/ 3889611 h 3889611"/>
                <a:gd name="connsiteX0" fmla="*/ 840993 w 1276561"/>
                <a:gd name="connsiteY0" fmla="*/ 0 h 3889611"/>
                <a:gd name="connsiteX1" fmla="*/ 854641 w 1276561"/>
                <a:gd name="connsiteY1" fmla="*/ 655092 h 3889611"/>
                <a:gd name="connsiteX2" fmla="*/ 759106 w 1276561"/>
                <a:gd name="connsiteY2" fmla="*/ 941695 h 3889611"/>
                <a:gd name="connsiteX3" fmla="*/ 636276 w 1276561"/>
                <a:gd name="connsiteY3" fmla="*/ 1337480 h 3889611"/>
                <a:gd name="connsiteX4" fmla="*/ 431560 w 1276561"/>
                <a:gd name="connsiteY4" fmla="*/ 1460310 h 3889611"/>
                <a:gd name="connsiteX5" fmla="*/ 104014 w 1276561"/>
                <a:gd name="connsiteY5" fmla="*/ 1596788 h 3889611"/>
                <a:gd name="connsiteX6" fmla="*/ 144957 w 1276561"/>
                <a:gd name="connsiteY6" fmla="*/ 1719617 h 3889611"/>
                <a:gd name="connsiteX7" fmla="*/ 8478 w 1276561"/>
                <a:gd name="connsiteY7" fmla="*/ 1883391 h 3889611"/>
                <a:gd name="connsiteX8" fmla="*/ 28951 w 1276561"/>
                <a:gd name="connsiteY8" fmla="*/ 2292822 h 3889611"/>
                <a:gd name="connsiteX9" fmla="*/ 322378 w 1276561"/>
                <a:gd name="connsiteY9" fmla="*/ 2245057 h 3889611"/>
                <a:gd name="connsiteX10" fmla="*/ 636276 w 1276561"/>
                <a:gd name="connsiteY10" fmla="*/ 2361061 h 3889611"/>
                <a:gd name="connsiteX11" fmla="*/ 704514 w 1276561"/>
                <a:gd name="connsiteY11" fmla="*/ 2906973 h 3889611"/>
                <a:gd name="connsiteX12" fmla="*/ 1073004 w 1276561"/>
                <a:gd name="connsiteY12" fmla="*/ 2654489 h 3889611"/>
                <a:gd name="connsiteX13" fmla="*/ 1223129 w 1276561"/>
                <a:gd name="connsiteY13" fmla="*/ 3111690 h 3889611"/>
                <a:gd name="connsiteX14" fmla="*/ 1264073 w 1276561"/>
                <a:gd name="connsiteY14" fmla="*/ 3391467 h 3889611"/>
                <a:gd name="connsiteX15" fmla="*/ 1250426 w 1276561"/>
                <a:gd name="connsiteY15" fmla="*/ 3582536 h 3889611"/>
                <a:gd name="connsiteX16" fmla="*/ 1113948 w 1276561"/>
                <a:gd name="connsiteY16" fmla="*/ 3889611 h 3889611"/>
                <a:gd name="connsiteX0" fmla="*/ 840993 w 1276561"/>
                <a:gd name="connsiteY0" fmla="*/ 0 h 3951026"/>
                <a:gd name="connsiteX1" fmla="*/ 854641 w 1276561"/>
                <a:gd name="connsiteY1" fmla="*/ 655092 h 3951026"/>
                <a:gd name="connsiteX2" fmla="*/ 759106 w 1276561"/>
                <a:gd name="connsiteY2" fmla="*/ 941695 h 3951026"/>
                <a:gd name="connsiteX3" fmla="*/ 636276 w 1276561"/>
                <a:gd name="connsiteY3" fmla="*/ 1337480 h 3951026"/>
                <a:gd name="connsiteX4" fmla="*/ 431560 w 1276561"/>
                <a:gd name="connsiteY4" fmla="*/ 1460310 h 3951026"/>
                <a:gd name="connsiteX5" fmla="*/ 104014 w 1276561"/>
                <a:gd name="connsiteY5" fmla="*/ 1596788 h 3951026"/>
                <a:gd name="connsiteX6" fmla="*/ 144957 w 1276561"/>
                <a:gd name="connsiteY6" fmla="*/ 1719617 h 3951026"/>
                <a:gd name="connsiteX7" fmla="*/ 8478 w 1276561"/>
                <a:gd name="connsiteY7" fmla="*/ 1883391 h 3951026"/>
                <a:gd name="connsiteX8" fmla="*/ 28951 w 1276561"/>
                <a:gd name="connsiteY8" fmla="*/ 2292822 h 3951026"/>
                <a:gd name="connsiteX9" fmla="*/ 322378 w 1276561"/>
                <a:gd name="connsiteY9" fmla="*/ 2245057 h 3951026"/>
                <a:gd name="connsiteX10" fmla="*/ 636276 w 1276561"/>
                <a:gd name="connsiteY10" fmla="*/ 2361061 h 3951026"/>
                <a:gd name="connsiteX11" fmla="*/ 704514 w 1276561"/>
                <a:gd name="connsiteY11" fmla="*/ 2906973 h 3951026"/>
                <a:gd name="connsiteX12" fmla="*/ 1073004 w 1276561"/>
                <a:gd name="connsiteY12" fmla="*/ 2654489 h 3951026"/>
                <a:gd name="connsiteX13" fmla="*/ 1223129 w 1276561"/>
                <a:gd name="connsiteY13" fmla="*/ 3111690 h 3951026"/>
                <a:gd name="connsiteX14" fmla="*/ 1264073 w 1276561"/>
                <a:gd name="connsiteY14" fmla="*/ 3391467 h 3951026"/>
                <a:gd name="connsiteX15" fmla="*/ 1250426 w 1276561"/>
                <a:gd name="connsiteY15" fmla="*/ 3582536 h 3951026"/>
                <a:gd name="connsiteX16" fmla="*/ 1202658 w 1276561"/>
                <a:gd name="connsiteY16" fmla="*/ 3951026 h 3951026"/>
                <a:gd name="connsiteX0" fmla="*/ 840993 w 1539179"/>
                <a:gd name="connsiteY0" fmla="*/ 0 h 3951026"/>
                <a:gd name="connsiteX1" fmla="*/ 854641 w 1539179"/>
                <a:gd name="connsiteY1" fmla="*/ 655092 h 3951026"/>
                <a:gd name="connsiteX2" fmla="*/ 759106 w 1539179"/>
                <a:gd name="connsiteY2" fmla="*/ 941695 h 3951026"/>
                <a:gd name="connsiteX3" fmla="*/ 636276 w 1539179"/>
                <a:gd name="connsiteY3" fmla="*/ 1337480 h 3951026"/>
                <a:gd name="connsiteX4" fmla="*/ 431560 w 1539179"/>
                <a:gd name="connsiteY4" fmla="*/ 1460310 h 3951026"/>
                <a:gd name="connsiteX5" fmla="*/ 104014 w 1539179"/>
                <a:gd name="connsiteY5" fmla="*/ 1596788 h 3951026"/>
                <a:gd name="connsiteX6" fmla="*/ 144957 w 1539179"/>
                <a:gd name="connsiteY6" fmla="*/ 1719617 h 3951026"/>
                <a:gd name="connsiteX7" fmla="*/ 8478 w 1539179"/>
                <a:gd name="connsiteY7" fmla="*/ 1883391 h 3951026"/>
                <a:gd name="connsiteX8" fmla="*/ 28951 w 1539179"/>
                <a:gd name="connsiteY8" fmla="*/ 2292822 h 3951026"/>
                <a:gd name="connsiteX9" fmla="*/ 322378 w 1539179"/>
                <a:gd name="connsiteY9" fmla="*/ 2245057 h 3951026"/>
                <a:gd name="connsiteX10" fmla="*/ 636276 w 1539179"/>
                <a:gd name="connsiteY10" fmla="*/ 2361061 h 3951026"/>
                <a:gd name="connsiteX11" fmla="*/ 704514 w 1539179"/>
                <a:gd name="connsiteY11" fmla="*/ 2906973 h 3951026"/>
                <a:gd name="connsiteX12" fmla="*/ 1073004 w 1539179"/>
                <a:gd name="connsiteY12" fmla="*/ 2654489 h 3951026"/>
                <a:gd name="connsiteX13" fmla="*/ 1223129 w 1539179"/>
                <a:gd name="connsiteY13" fmla="*/ 3111690 h 3951026"/>
                <a:gd name="connsiteX14" fmla="*/ 1264073 w 1539179"/>
                <a:gd name="connsiteY14" fmla="*/ 3391467 h 3951026"/>
                <a:gd name="connsiteX15" fmla="*/ 1250426 w 1539179"/>
                <a:gd name="connsiteY15" fmla="*/ 3582536 h 3951026"/>
                <a:gd name="connsiteX16" fmla="*/ 1202658 w 1539179"/>
                <a:gd name="connsiteY16" fmla="*/ 3951026 h 3951026"/>
                <a:gd name="connsiteX0" fmla="*/ 840993 w 2337534"/>
                <a:gd name="connsiteY0" fmla="*/ 0 h 3916907"/>
                <a:gd name="connsiteX1" fmla="*/ 854641 w 2337534"/>
                <a:gd name="connsiteY1" fmla="*/ 655092 h 3916907"/>
                <a:gd name="connsiteX2" fmla="*/ 759106 w 2337534"/>
                <a:gd name="connsiteY2" fmla="*/ 941695 h 3916907"/>
                <a:gd name="connsiteX3" fmla="*/ 636276 w 2337534"/>
                <a:gd name="connsiteY3" fmla="*/ 1337480 h 3916907"/>
                <a:gd name="connsiteX4" fmla="*/ 431560 w 2337534"/>
                <a:gd name="connsiteY4" fmla="*/ 1460310 h 3916907"/>
                <a:gd name="connsiteX5" fmla="*/ 104014 w 2337534"/>
                <a:gd name="connsiteY5" fmla="*/ 1596788 h 3916907"/>
                <a:gd name="connsiteX6" fmla="*/ 144957 w 2337534"/>
                <a:gd name="connsiteY6" fmla="*/ 1719617 h 3916907"/>
                <a:gd name="connsiteX7" fmla="*/ 8478 w 2337534"/>
                <a:gd name="connsiteY7" fmla="*/ 1883391 h 3916907"/>
                <a:gd name="connsiteX8" fmla="*/ 28951 w 2337534"/>
                <a:gd name="connsiteY8" fmla="*/ 2292822 h 3916907"/>
                <a:gd name="connsiteX9" fmla="*/ 322378 w 2337534"/>
                <a:gd name="connsiteY9" fmla="*/ 2245057 h 3916907"/>
                <a:gd name="connsiteX10" fmla="*/ 636276 w 2337534"/>
                <a:gd name="connsiteY10" fmla="*/ 2361061 h 3916907"/>
                <a:gd name="connsiteX11" fmla="*/ 704514 w 2337534"/>
                <a:gd name="connsiteY11" fmla="*/ 2906973 h 3916907"/>
                <a:gd name="connsiteX12" fmla="*/ 1073004 w 2337534"/>
                <a:gd name="connsiteY12" fmla="*/ 2654489 h 3916907"/>
                <a:gd name="connsiteX13" fmla="*/ 1223129 w 2337534"/>
                <a:gd name="connsiteY13" fmla="*/ 3111690 h 3916907"/>
                <a:gd name="connsiteX14" fmla="*/ 1264073 w 2337534"/>
                <a:gd name="connsiteY14" fmla="*/ 3391467 h 3916907"/>
                <a:gd name="connsiteX15" fmla="*/ 1250426 w 2337534"/>
                <a:gd name="connsiteY15" fmla="*/ 3582536 h 3916907"/>
                <a:gd name="connsiteX16" fmla="*/ 2151177 w 2337534"/>
                <a:gd name="connsiteY16" fmla="*/ 3916907 h 3916907"/>
                <a:gd name="connsiteX0" fmla="*/ 840993 w 2151305"/>
                <a:gd name="connsiteY0" fmla="*/ 0 h 3916907"/>
                <a:gd name="connsiteX1" fmla="*/ 854641 w 2151305"/>
                <a:gd name="connsiteY1" fmla="*/ 655092 h 3916907"/>
                <a:gd name="connsiteX2" fmla="*/ 759106 w 2151305"/>
                <a:gd name="connsiteY2" fmla="*/ 941695 h 3916907"/>
                <a:gd name="connsiteX3" fmla="*/ 636276 w 2151305"/>
                <a:gd name="connsiteY3" fmla="*/ 1337480 h 3916907"/>
                <a:gd name="connsiteX4" fmla="*/ 431560 w 2151305"/>
                <a:gd name="connsiteY4" fmla="*/ 1460310 h 3916907"/>
                <a:gd name="connsiteX5" fmla="*/ 104014 w 2151305"/>
                <a:gd name="connsiteY5" fmla="*/ 1596788 h 3916907"/>
                <a:gd name="connsiteX6" fmla="*/ 144957 w 2151305"/>
                <a:gd name="connsiteY6" fmla="*/ 1719617 h 3916907"/>
                <a:gd name="connsiteX7" fmla="*/ 8478 w 2151305"/>
                <a:gd name="connsiteY7" fmla="*/ 1883391 h 3916907"/>
                <a:gd name="connsiteX8" fmla="*/ 28951 w 2151305"/>
                <a:gd name="connsiteY8" fmla="*/ 2292822 h 3916907"/>
                <a:gd name="connsiteX9" fmla="*/ 322378 w 2151305"/>
                <a:gd name="connsiteY9" fmla="*/ 2245057 h 3916907"/>
                <a:gd name="connsiteX10" fmla="*/ 636276 w 2151305"/>
                <a:gd name="connsiteY10" fmla="*/ 2361061 h 3916907"/>
                <a:gd name="connsiteX11" fmla="*/ 704514 w 2151305"/>
                <a:gd name="connsiteY11" fmla="*/ 2906973 h 3916907"/>
                <a:gd name="connsiteX12" fmla="*/ 1073004 w 2151305"/>
                <a:gd name="connsiteY12" fmla="*/ 2654489 h 3916907"/>
                <a:gd name="connsiteX13" fmla="*/ 1223129 w 2151305"/>
                <a:gd name="connsiteY13" fmla="*/ 3111690 h 3916907"/>
                <a:gd name="connsiteX14" fmla="*/ 1264073 w 2151305"/>
                <a:gd name="connsiteY14" fmla="*/ 3391467 h 3916907"/>
                <a:gd name="connsiteX15" fmla="*/ 1250426 w 2151305"/>
                <a:gd name="connsiteY15" fmla="*/ 3582536 h 3916907"/>
                <a:gd name="connsiteX16" fmla="*/ 1741744 w 2151305"/>
                <a:gd name="connsiteY16" fmla="*/ 3787252 h 3916907"/>
                <a:gd name="connsiteX17" fmla="*/ 2151177 w 2151305"/>
                <a:gd name="connsiteY17" fmla="*/ 3916907 h 3916907"/>
                <a:gd name="connsiteX0" fmla="*/ 840993 w 2151305"/>
                <a:gd name="connsiteY0" fmla="*/ 0 h 3916907"/>
                <a:gd name="connsiteX1" fmla="*/ 854641 w 2151305"/>
                <a:gd name="connsiteY1" fmla="*/ 655092 h 3916907"/>
                <a:gd name="connsiteX2" fmla="*/ 759106 w 2151305"/>
                <a:gd name="connsiteY2" fmla="*/ 941695 h 3916907"/>
                <a:gd name="connsiteX3" fmla="*/ 636276 w 2151305"/>
                <a:gd name="connsiteY3" fmla="*/ 1337480 h 3916907"/>
                <a:gd name="connsiteX4" fmla="*/ 431560 w 2151305"/>
                <a:gd name="connsiteY4" fmla="*/ 1460310 h 3916907"/>
                <a:gd name="connsiteX5" fmla="*/ 104014 w 2151305"/>
                <a:gd name="connsiteY5" fmla="*/ 1596788 h 3916907"/>
                <a:gd name="connsiteX6" fmla="*/ 144957 w 2151305"/>
                <a:gd name="connsiteY6" fmla="*/ 1719617 h 3916907"/>
                <a:gd name="connsiteX7" fmla="*/ 8478 w 2151305"/>
                <a:gd name="connsiteY7" fmla="*/ 1883391 h 3916907"/>
                <a:gd name="connsiteX8" fmla="*/ 28951 w 2151305"/>
                <a:gd name="connsiteY8" fmla="*/ 2292822 h 3916907"/>
                <a:gd name="connsiteX9" fmla="*/ 322378 w 2151305"/>
                <a:gd name="connsiteY9" fmla="*/ 2245057 h 3916907"/>
                <a:gd name="connsiteX10" fmla="*/ 636276 w 2151305"/>
                <a:gd name="connsiteY10" fmla="*/ 2361061 h 3916907"/>
                <a:gd name="connsiteX11" fmla="*/ 704514 w 2151305"/>
                <a:gd name="connsiteY11" fmla="*/ 2906973 h 3916907"/>
                <a:gd name="connsiteX12" fmla="*/ 1073004 w 2151305"/>
                <a:gd name="connsiteY12" fmla="*/ 2654489 h 3916907"/>
                <a:gd name="connsiteX13" fmla="*/ 1223129 w 2151305"/>
                <a:gd name="connsiteY13" fmla="*/ 3111690 h 3916907"/>
                <a:gd name="connsiteX14" fmla="*/ 1264073 w 2151305"/>
                <a:gd name="connsiteY14" fmla="*/ 3391467 h 3916907"/>
                <a:gd name="connsiteX15" fmla="*/ 1339136 w 2151305"/>
                <a:gd name="connsiteY15" fmla="*/ 3582536 h 3916907"/>
                <a:gd name="connsiteX16" fmla="*/ 1741744 w 2151305"/>
                <a:gd name="connsiteY16" fmla="*/ 3787252 h 3916907"/>
                <a:gd name="connsiteX17" fmla="*/ 2151177 w 2151305"/>
                <a:gd name="connsiteY17" fmla="*/ 3916907 h 3916907"/>
                <a:gd name="connsiteX0" fmla="*/ 840993 w 2301384"/>
                <a:gd name="connsiteY0" fmla="*/ 0 h 3841844"/>
                <a:gd name="connsiteX1" fmla="*/ 854641 w 2301384"/>
                <a:gd name="connsiteY1" fmla="*/ 655092 h 3841844"/>
                <a:gd name="connsiteX2" fmla="*/ 759106 w 2301384"/>
                <a:gd name="connsiteY2" fmla="*/ 941695 h 3841844"/>
                <a:gd name="connsiteX3" fmla="*/ 636276 w 2301384"/>
                <a:gd name="connsiteY3" fmla="*/ 1337480 h 3841844"/>
                <a:gd name="connsiteX4" fmla="*/ 431560 w 2301384"/>
                <a:gd name="connsiteY4" fmla="*/ 1460310 h 3841844"/>
                <a:gd name="connsiteX5" fmla="*/ 104014 w 2301384"/>
                <a:gd name="connsiteY5" fmla="*/ 1596788 h 3841844"/>
                <a:gd name="connsiteX6" fmla="*/ 144957 w 2301384"/>
                <a:gd name="connsiteY6" fmla="*/ 1719617 h 3841844"/>
                <a:gd name="connsiteX7" fmla="*/ 8478 w 2301384"/>
                <a:gd name="connsiteY7" fmla="*/ 1883391 h 3841844"/>
                <a:gd name="connsiteX8" fmla="*/ 28951 w 2301384"/>
                <a:gd name="connsiteY8" fmla="*/ 2292822 h 3841844"/>
                <a:gd name="connsiteX9" fmla="*/ 322378 w 2301384"/>
                <a:gd name="connsiteY9" fmla="*/ 2245057 h 3841844"/>
                <a:gd name="connsiteX10" fmla="*/ 636276 w 2301384"/>
                <a:gd name="connsiteY10" fmla="*/ 2361061 h 3841844"/>
                <a:gd name="connsiteX11" fmla="*/ 704514 w 2301384"/>
                <a:gd name="connsiteY11" fmla="*/ 2906973 h 3841844"/>
                <a:gd name="connsiteX12" fmla="*/ 1073004 w 2301384"/>
                <a:gd name="connsiteY12" fmla="*/ 2654489 h 3841844"/>
                <a:gd name="connsiteX13" fmla="*/ 1223129 w 2301384"/>
                <a:gd name="connsiteY13" fmla="*/ 3111690 h 3841844"/>
                <a:gd name="connsiteX14" fmla="*/ 1264073 w 2301384"/>
                <a:gd name="connsiteY14" fmla="*/ 3391467 h 3841844"/>
                <a:gd name="connsiteX15" fmla="*/ 1339136 w 2301384"/>
                <a:gd name="connsiteY15" fmla="*/ 3582536 h 3841844"/>
                <a:gd name="connsiteX16" fmla="*/ 1741744 w 2301384"/>
                <a:gd name="connsiteY16" fmla="*/ 3787252 h 3841844"/>
                <a:gd name="connsiteX17" fmla="*/ 2301302 w 2301384"/>
                <a:gd name="connsiteY17" fmla="*/ 3841844 h 3841844"/>
                <a:gd name="connsiteX0" fmla="*/ 840993 w 2301384"/>
                <a:gd name="connsiteY0" fmla="*/ 0 h 3841844"/>
                <a:gd name="connsiteX1" fmla="*/ 854641 w 2301384"/>
                <a:gd name="connsiteY1" fmla="*/ 655092 h 3841844"/>
                <a:gd name="connsiteX2" fmla="*/ 759106 w 2301384"/>
                <a:gd name="connsiteY2" fmla="*/ 941695 h 3841844"/>
                <a:gd name="connsiteX3" fmla="*/ 636276 w 2301384"/>
                <a:gd name="connsiteY3" fmla="*/ 1337480 h 3841844"/>
                <a:gd name="connsiteX4" fmla="*/ 431560 w 2301384"/>
                <a:gd name="connsiteY4" fmla="*/ 1460310 h 3841844"/>
                <a:gd name="connsiteX5" fmla="*/ 104014 w 2301384"/>
                <a:gd name="connsiteY5" fmla="*/ 1596788 h 3841844"/>
                <a:gd name="connsiteX6" fmla="*/ 144957 w 2301384"/>
                <a:gd name="connsiteY6" fmla="*/ 1719617 h 3841844"/>
                <a:gd name="connsiteX7" fmla="*/ 8478 w 2301384"/>
                <a:gd name="connsiteY7" fmla="*/ 1883391 h 3841844"/>
                <a:gd name="connsiteX8" fmla="*/ 28951 w 2301384"/>
                <a:gd name="connsiteY8" fmla="*/ 2292822 h 3841844"/>
                <a:gd name="connsiteX9" fmla="*/ 322378 w 2301384"/>
                <a:gd name="connsiteY9" fmla="*/ 2245057 h 3841844"/>
                <a:gd name="connsiteX10" fmla="*/ 549424 w 2301384"/>
                <a:gd name="connsiteY10" fmla="*/ 2504090 h 3841844"/>
                <a:gd name="connsiteX11" fmla="*/ 704514 w 2301384"/>
                <a:gd name="connsiteY11" fmla="*/ 2906973 h 3841844"/>
                <a:gd name="connsiteX12" fmla="*/ 1073004 w 2301384"/>
                <a:gd name="connsiteY12" fmla="*/ 2654489 h 3841844"/>
                <a:gd name="connsiteX13" fmla="*/ 1223129 w 2301384"/>
                <a:gd name="connsiteY13" fmla="*/ 3111690 h 3841844"/>
                <a:gd name="connsiteX14" fmla="*/ 1264073 w 2301384"/>
                <a:gd name="connsiteY14" fmla="*/ 3391467 h 3841844"/>
                <a:gd name="connsiteX15" fmla="*/ 1339136 w 2301384"/>
                <a:gd name="connsiteY15" fmla="*/ 3582536 h 3841844"/>
                <a:gd name="connsiteX16" fmla="*/ 1741744 w 2301384"/>
                <a:gd name="connsiteY16" fmla="*/ 3787252 h 3841844"/>
                <a:gd name="connsiteX17" fmla="*/ 2301302 w 2301384"/>
                <a:gd name="connsiteY17" fmla="*/ 3841844 h 3841844"/>
                <a:gd name="connsiteX0" fmla="*/ 840993 w 2301384"/>
                <a:gd name="connsiteY0" fmla="*/ 0 h 3841844"/>
                <a:gd name="connsiteX1" fmla="*/ 854641 w 2301384"/>
                <a:gd name="connsiteY1" fmla="*/ 655092 h 3841844"/>
                <a:gd name="connsiteX2" fmla="*/ 759106 w 2301384"/>
                <a:gd name="connsiteY2" fmla="*/ 941695 h 3841844"/>
                <a:gd name="connsiteX3" fmla="*/ 636276 w 2301384"/>
                <a:gd name="connsiteY3" fmla="*/ 1337480 h 3841844"/>
                <a:gd name="connsiteX4" fmla="*/ 431560 w 2301384"/>
                <a:gd name="connsiteY4" fmla="*/ 1460310 h 3841844"/>
                <a:gd name="connsiteX5" fmla="*/ 104014 w 2301384"/>
                <a:gd name="connsiteY5" fmla="*/ 1596788 h 3841844"/>
                <a:gd name="connsiteX6" fmla="*/ 144957 w 2301384"/>
                <a:gd name="connsiteY6" fmla="*/ 1719617 h 3841844"/>
                <a:gd name="connsiteX7" fmla="*/ 8478 w 2301384"/>
                <a:gd name="connsiteY7" fmla="*/ 1883391 h 3841844"/>
                <a:gd name="connsiteX8" fmla="*/ 28951 w 2301384"/>
                <a:gd name="connsiteY8" fmla="*/ 2292822 h 3841844"/>
                <a:gd name="connsiteX9" fmla="*/ 295653 w 2301384"/>
                <a:gd name="connsiteY9" fmla="*/ 2394588 h 3841844"/>
                <a:gd name="connsiteX10" fmla="*/ 549424 w 2301384"/>
                <a:gd name="connsiteY10" fmla="*/ 2504090 h 3841844"/>
                <a:gd name="connsiteX11" fmla="*/ 704514 w 2301384"/>
                <a:gd name="connsiteY11" fmla="*/ 2906973 h 3841844"/>
                <a:gd name="connsiteX12" fmla="*/ 1073004 w 2301384"/>
                <a:gd name="connsiteY12" fmla="*/ 2654489 h 3841844"/>
                <a:gd name="connsiteX13" fmla="*/ 1223129 w 2301384"/>
                <a:gd name="connsiteY13" fmla="*/ 3111690 h 3841844"/>
                <a:gd name="connsiteX14" fmla="*/ 1264073 w 2301384"/>
                <a:gd name="connsiteY14" fmla="*/ 3391467 h 3841844"/>
                <a:gd name="connsiteX15" fmla="*/ 1339136 w 2301384"/>
                <a:gd name="connsiteY15" fmla="*/ 3582536 h 3841844"/>
                <a:gd name="connsiteX16" fmla="*/ 1741744 w 2301384"/>
                <a:gd name="connsiteY16" fmla="*/ 3787252 h 3841844"/>
                <a:gd name="connsiteX17" fmla="*/ 2301302 w 2301384"/>
                <a:gd name="connsiteY17" fmla="*/ 3841844 h 3841844"/>
                <a:gd name="connsiteX0" fmla="*/ 840993 w 2301384"/>
                <a:gd name="connsiteY0" fmla="*/ 0 h 3841844"/>
                <a:gd name="connsiteX1" fmla="*/ 854641 w 2301384"/>
                <a:gd name="connsiteY1" fmla="*/ 655092 h 3841844"/>
                <a:gd name="connsiteX2" fmla="*/ 759106 w 2301384"/>
                <a:gd name="connsiteY2" fmla="*/ 941695 h 3841844"/>
                <a:gd name="connsiteX3" fmla="*/ 636276 w 2301384"/>
                <a:gd name="connsiteY3" fmla="*/ 1337480 h 3841844"/>
                <a:gd name="connsiteX4" fmla="*/ 431560 w 2301384"/>
                <a:gd name="connsiteY4" fmla="*/ 1460310 h 3841844"/>
                <a:gd name="connsiteX5" fmla="*/ 104014 w 2301384"/>
                <a:gd name="connsiteY5" fmla="*/ 1596788 h 3841844"/>
                <a:gd name="connsiteX6" fmla="*/ 144957 w 2301384"/>
                <a:gd name="connsiteY6" fmla="*/ 1719617 h 3841844"/>
                <a:gd name="connsiteX7" fmla="*/ 8478 w 2301384"/>
                <a:gd name="connsiteY7" fmla="*/ 1883391 h 3841844"/>
                <a:gd name="connsiteX8" fmla="*/ 28951 w 2301384"/>
                <a:gd name="connsiteY8" fmla="*/ 2292822 h 3841844"/>
                <a:gd name="connsiteX9" fmla="*/ 295653 w 2301384"/>
                <a:gd name="connsiteY9" fmla="*/ 2394588 h 3841844"/>
                <a:gd name="connsiteX10" fmla="*/ 542744 w 2301384"/>
                <a:gd name="connsiteY10" fmla="*/ 2523594 h 3841844"/>
                <a:gd name="connsiteX11" fmla="*/ 704514 w 2301384"/>
                <a:gd name="connsiteY11" fmla="*/ 2906973 h 3841844"/>
                <a:gd name="connsiteX12" fmla="*/ 1073004 w 2301384"/>
                <a:gd name="connsiteY12" fmla="*/ 2654489 h 3841844"/>
                <a:gd name="connsiteX13" fmla="*/ 1223129 w 2301384"/>
                <a:gd name="connsiteY13" fmla="*/ 3111690 h 3841844"/>
                <a:gd name="connsiteX14" fmla="*/ 1264073 w 2301384"/>
                <a:gd name="connsiteY14" fmla="*/ 3391467 h 3841844"/>
                <a:gd name="connsiteX15" fmla="*/ 1339136 w 2301384"/>
                <a:gd name="connsiteY15" fmla="*/ 3582536 h 3841844"/>
                <a:gd name="connsiteX16" fmla="*/ 1741744 w 2301384"/>
                <a:gd name="connsiteY16" fmla="*/ 3787252 h 3841844"/>
                <a:gd name="connsiteX17" fmla="*/ 2301302 w 2301384"/>
                <a:gd name="connsiteY17" fmla="*/ 3841844 h 3841844"/>
                <a:gd name="connsiteX0" fmla="*/ 840993 w 2301384"/>
                <a:gd name="connsiteY0" fmla="*/ 0 h 3841844"/>
                <a:gd name="connsiteX1" fmla="*/ 854641 w 2301384"/>
                <a:gd name="connsiteY1" fmla="*/ 655092 h 3841844"/>
                <a:gd name="connsiteX2" fmla="*/ 759106 w 2301384"/>
                <a:gd name="connsiteY2" fmla="*/ 941695 h 3841844"/>
                <a:gd name="connsiteX3" fmla="*/ 636276 w 2301384"/>
                <a:gd name="connsiteY3" fmla="*/ 1337480 h 3841844"/>
                <a:gd name="connsiteX4" fmla="*/ 431560 w 2301384"/>
                <a:gd name="connsiteY4" fmla="*/ 1460310 h 3841844"/>
                <a:gd name="connsiteX5" fmla="*/ 104014 w 2301384"/>
                <a:gd name="connsiteY5" fmla="*/ 1596788 h 3841844"/>
                <a:gd name="connsiteX6" fmla="*/ 144957 w 2301384"/>
                <a:gd name="connsiteY6" fmla="*/ 1719617 h 3841844"/>
                <a:gd name="connsiteX7" fmla="*/ 8478 w 2301384"/>
                <a:gd name="connsiteY7" fmla="*/ 1883391 h 3841844"/>
                <a:gd name="connsiteX8" fmla="*/ 28951 w 2301384"/>
                <a:gd name="connsiteY8" fmla="*/ 2292822 h 3841844"/>
                <a:gd name="connsiteX9" fmla="*/ 295653 w 2301384"/>
                <a:gd name="connsiteY9" fmla="*/ 2394588 h 3841844"/>
                <a:gd name="connsiteX10" fmla="*/ 542744 w 2301384"/>
                <a:gd name="connsiteY10" fmla="*/ 2523594 h 3841844"/>
                <a:gd name="connsiteX11" fmla="*/ 704514 w 2301384"/>
                <a:gd name="connsiteY11" fmla="*/ 2906973 h 3841844"/>
                <a:gd name="connsiteX12" fmla="*/ 912659 w 2301384"/>
                <a:gd name="connsiteY12" fmla="*/ 3077077 h 3841844"/>
                <a:gd name="connsiteX13" fmla="*/ 1223129 w 2301384"/>
                <a:gd name="connsiteY13" fmla="*/ 3111690 h 3841844"/>
                <a:gd name="connsiteX14" fmla="*/ 1264073 w 2301384"/>
                <a:gd name="connsiteY14" fmla="*/ 3391467 h 3841844"/>
                <a:gd name="connsiteX15" fmla="*/ 1339136 w 2301384"/>
                <a:gd name="connsiteY15" fmla="*/ 3582536 h 3841844"/>
                <a:gd name="connsiteX16" fmla="*/ 1741744 w 2301384"/>
                <a:gd name="connsiteY16" fmla="*/ 3787252 h 3841844"/>
                <a:gd name="connsiteX17" fmla="*/ 2301302 w 2301384"/>
                <a:gd name="connsiteY17" fmla="*/ 3841844 h 3841844"/>
                <a:gd name="connsiteX0" fmla="*/ 840993 w 2301384"/>
                <a:gd name="connsiteY0" fmla="*/ 0 h 3841844"/>
                <a:gd name="connsiteX1" fmla="*/ 854641 w 2301384"/>
                <a:gd name="connsiteY1" fmla="*/ 655092 h 3841844"/>
                <a:gd name="connsiteX2" fmla="*/ 759106 w 2301384"/>
                <a:gd name="connsiteY2" fmla="*/ 941695 h 3841844"/>
                <a:gd name="connsiteX3" fmla="*/ 636276 w 2301384"/>
                <a:gd name="connsiteY3" fmla="*/ 1337480 h 3841844"/>
                <a:gd name="connsiteX4" fmla="*/ 431560 w 2301384"/>
                <a:gd name="connsiteY4" fmla="*/ 1460310 h 3841844"/>
                <a:gd name="connsiteX5" fmla="*/ 104014 w 2301384"/>
                <a:gd name="connsiteY5" fmla="*/ 1596788 h 3841844"/>
                <a:gd name="connsiteX6" fmla="*/ 144957 w 2301384"/>
                <a:gd name="connsiteY6" fmla="*/ 1719617 h 3841844"/>
                <a:gd name="connsiteX7" fmla="*/ 8478 w 2301384"/>
                <a:gd name="connsiteY7" fmla="*/ 1883391 h 3841844"/>
                <a:gd name="connsiteX8" fmla="*/ 28951 w 2301384"/>
                <a:gd name="connsiteY8" fmla="*/ 2292822 h 3841844"/>
                <a:gd name="connsiteX9" fmla="*/ 295653 w 2301384"/>
                <a:gd name="connsiteY9" fmla="*/ 2394588 h 3841844"/>
                <a:gd name="connsiteX10" fmla="*/ 542744 w 2301384"/>
                <a:gd name="connsiteY10" fmla="*/ 2523594 h 3841844"/>
                <a:gd name="connsiteX11" fmla="*/ 704514 w 2301384"/>
                <a:gd name="connsiteY11" fmla="*/ 2906973 h 3841844"/>
                <a:gd name="connsiteX12" fmla="*/ 912659 w 2301384"/>
                <a:gd name="connsiteY12" fmla="*/ 3077077 h 3841844"/>
                <a:gd name="connsiteX13" fmla="*/ 1142957 w 2301384"/>
                <a:gd name="connsiteY13" fmla="*/ 3423754 h 3841844"/>
                <a:gd name="connsiteX14" fmla="*/ 1264073 w 2301384"/>
                <a:gd name="connsiteY14" fmla="*/ 3391467 h 3841844"/>
                <a:gd name="connsiteX15" fmla="*/ 1339136 w 2301384"/>
                <a:gd name="connsiteY15" fmla="*/ 3582536 h 3841844"/>
                <a:gd name="connsiteX16" fmla="*/ 1741744 w 2301384"/>
                <a:gd name="connsiteY16" fmla="*/ 3787252 h 3841844"/>
                <a:gd name="connsiteX17" fmla="*/ 2301302 w 2301384"/>
                <a:gd name="connsiteY17" fmla="*/ 3841844 h 3841844"/>
                <a:gd name="connsiteX0" fmla="*/ 840993 w 2301384"/>
                <a:gd name="connsiteY0" fmla="*/ 0 h 3841844"/>
                <a:gd name="connsiteX1" fmla="*/ 854641 w 2301384"/>
                <a:gd name="connsiteY1" fmla="*/ 655092 h 3841844"/>
                <a:gd name="connsiteX2" fmla="*/ 759106 w 2301384"/>
                <a:gd name="connsiteY2" fmla="*/ 941695 h 3841844"/>
                <a:gd name="connsiteX3" fmla="*/ 636276 w 2301384"/>
                <a:gd name="connsiteY3" fmla="*/ 1337480 h 3841844"/>
                <a:gd name="connsiteX4" fmla="*/ 431560 w 2301384"/>
                <a:gd name="connsiteY4" fmla="*/ 1460310 h 3841844"/>
                <a:gd name="connsiteX5" fmla="*/ 104014 w 2301384"/>
                <a:gd name="connsiteY5" fmla="*/ 1596788 h 3841844"/>
                <a:gd name="connsiteX6" fmla="*/ 144957 w 2301384"/>
                <a:gd name="connsiteY6" fmla="*/ 1719617 h 3841844"/>
                <a:gd name="connsiteX7" fmla="*/ 8478 w 2301384"/>
                <a:gd name="connsiteY7" fmla="*/ 1883391 h 3841844"/>
                <a:gd name="connsiteX8" fmla="*/ 28951 w 2301384"/>
                <a:gd name="connsiteY8" fmla="*/ 2292822 h 3841844"/>
                <a:gd name="connsiteX9" fmla="*/ 295653 w 2301384"/>
                <a:gd name="connsiteY9" fmla="*/ 2394588 h 3841844"/>
                <a:gd name="connsiteX10" fmla="*/ 542744 w 2301384"/>
                <a:gd name="connsiteY10" fmla="*/ 2523594 h 3841844"/>
                <a:gd name="connsiteX11" fmla="*/ 704514 w 2301384"/>
                <a:gd name="connsiteY11" fmla="*/ 2906973 h 3841844"/>
                <a:gd name="connsiteX12" fmla="*/ 912659 w 2301384"/>
                <a:gd name="connsiteY12" fmla="*/ 3077077 h 3841844"/>
                <a:gd name="connsiteX13" fmla="*/ 1142957 w 2301384"/>
                <a:gd name="connsiteY13" fmla="*/ 3423754 h 3841844"/>
                <a:gd name="connsiteX14" fmla="*/ 1217305 w 2301384"/>
                <a:gd name="connsiteY14" fmla="*/ 3501990 h 3841844"/>
                <a:gd name="connsiteX15" fmla="*/ 1339136 w 2301384"/>
                <a:gd name="connsiteY15" fmla="*/ 3582536 h 3841844"/>
                <a:gd name="connsiteX16" fmla="*/ 1741744 w 2301384"/>
                <a:gd name="connsiteY16" fmla="*/ 3787252 h 3841844"/>
                <a:gd name="connsiteX17" fmla="*/ 2301302 w 2301384"/>
                <a:gd name="connsiteY17" fmla="*/ 3841844 h 3841844"/>
                <a:gd name="connsiteX0" fmla="*/ 840993 w 2301384"/>
                <a:gd name="connsiteY0" fmla="*/ 0 h 3841844"/>
                <a:gd name="connsiteX1" fmla="*/ 854641 w 2301384"/>
                <a:gd name="connsiteY1" fmla="*/ 655092 h 3841844"/>
                <a:gd name="connsiteX2" fmla="*/ 759106 w 2301384"/>
                <a:gd name="connsiteY2" fmla="*/ 941695 h 3841844"/>
                <a:gd name="connsiteX3" fmla="*/ 636276 w 2301384"/>
                <a:gd name="connsiteY3" fmla="*/ 1337480 h 3841844"/>
                <a:gd name="connsiteX4" fmla="*/ 431560 w 2301384"/>
                <a:gd name="connsiteY4" fmla="*/ 1460310 h 3841844"/>
                <a:gd name="connsiteX5" fmla="*/ 104014 w 2301384"/>
                <a:gd name="connsiteY5" fmla="*/ 1596788 h 3841844"/>
                <a:gd name="connsiteX6" fmla="*/ 144957 w 2301384"/>
                <a:gd name="connsiteY6" fmla="*/ 1719617 h 3841844"/>
                <a:gd name="connsiteX7" fmla="*/ 8478 w 2301384"/>
                <a:gd name="connsiteY7" fmla="*/ 1883391 h 3841844"/>
                <a:gd name="connsiteX8" fmla="*/ 28951 w 2301384"/>
                <a:gd name="connsiteY8" fmla="*/ 2292822 h 3841844"/>
                <a:gd name="connsiteX9" fmla="*/ 295653 w 2301384"/>
                <a:gd name="connsiteY9" fmla="*/ 2394588 h 3841844"/>
                <a:gd name="connsiteX10" fmla="*/ 542744 w 2301384"/>
                <a:gd name="connsiteY10" fmla="*/ 2523594 h 3841844"/>
                <a:gd name="connsiteX11" fmla="*/ 704514 w 2301384"/>
                <a:gd name="connsiteY11" fmla="*/ 2906973 h 3841844"/>
                <a:gd name="connsiteX12" fmla="*/ 912659 w 2301384"/>
                <a:gd name="connsiteY12" fmla="*/ 3077077 h 3841844"/>
                <a:gd name="connsiteX13" fmla="*/ 1142957 w 2301384"/>
                <a:gd name="connsiteY13" fmla="*/ 3423754 h 3841844"/>
                <a:gd name="connsiteX14" fmla="*/ 1339136 w 2301384"/>
                <a:gd name="connsiteY14" fmla="*/ 3582536 h 3841844"/>
                <a:gd name="connsiteX15" fmla="*/ 1741744 w 2301384"/>
                <a:gd name="connsiteY15" fmla="*/ 3787252 h 3841844"/>
                <a:gd name="connsiteX16" fmla="*/ 2301302 w 2301384"/>
                <a:gd name="connsiteY16" fmla="*/ 3841844 h 3841844"/>
                <a:gd name="connsiteX0" fmla="*/ 840993 w 2301384"/>
                <a:gd name="connsiteY0" fmla="*/ 0 h 3841844"/>
                <a:gd name="connsiteX1" fmla="*/ 854641 w 2301384"/>
                <a:gd name="connsiteY1" fmla="*/ 655092 h 3841844"/>
                <a:gd name="connsiteX2" fmla="*/ 759106 w 2301384"/>
                <a:gd name="connsiteY2" fmla="*/ 941695 h 3841844"/>
                <a:gd name="connsiteX3" fmla="*/ 636276 w 2301384"/>
                <a:gd name="connsiteY3" fmla="*/ 1337480 h 3841844"/>
                <a:gd name="connsiteX4" fmla="*/ 431560 w 2301384"/>
                <a:gd name="connsiteY4" fmla="*/ 1460310 h 3841844"/>
                <a:gd name="connsiteX5" fmla="*/ 104014 w 2301384"/>
                <a:gd name="connsiteY5" fmla="*/ 1596788 h 3841844"/>
                <a:gd name="connsiteX6" fmla="*/ 144957 w 2301384"/>
                <a:gd name="connsiteY6" fmla="*/ 1719617 h 3841844"/>
                <a:gd name="connsiteX7" fmla="*/ 8478 w 2301384"/>
                <a:gd name="connsiteY7" fmla="*/ 1883391 h 3841844"/>
                <a:gd name="connsiteX8" fmla="*/ 28951 w 2301384"/>
                <a:gd name="connsiteY8" fmla="*/ 2292822 h 3841844"/>
                <a:gd name="connsiteX9" fmla="*/ 295653 w 2301384"/>
                <a:gd name="connsiteY9" fmla="*/ 2394588 h 3841844"/>
                <a:gd name="connsiteX10" fmla="*/ 542744 w 2301384"/>
                <a:gd name="connsiteY10" fmla="*/ 2523594 h 3841844"/>
                <a:gd name="connsiteX11" fmla="*/ 704514 w 2301384"/>
                <a:gd name="connsiteY11" fmla="*/ 2906973 h 3841844"/>
                <a:gd name="connsiteX12" fmla="*/ 912659 w 2301384"/>
                <a:gd name="connsiteY12" fmla="*/ 3077077 h 3841844"/>
                <a:gd name="connsiteX13" fmla="*/ 1142957 w 2301384"/>
                <a:gd name="connsiteY13" fmla="*/ 3423754 h 3841844"/>
                <a:gd name="connsiteX14" fmla="*/ 1265646 w 2301384"/>
                <a:gd name="connsiteY14" fmla="*/ 3719064 h 3841844"/>
                <a:gd name="connsiteX15" fmla="*/ 1741744 w 2301384"/>
                <a:gd name="connsiteY15" fmla="*/ 3787252 h 3841844"/>
                <a:gd name="connsiteX16" fmla="*/ 2301302 w 2301384"/>
                <a:gd name="connsiteY16" fmla="*/ 3841844 h 3841844"/>
                <a:gd name="connsiteX0" fmla="*/ 840993 w 2301344"/>
                <a:gd name="connsiteY0" fmla="*/ 0 h 3990997"/>
                <a:gd name="connsiteX1" fmla="*/ 854641 w 2301344"/>
                <a:gd name="connsiteY1" fmla="*/ 655092 h 3990997"/>
                <a:gd name="connsiteX2" fmla="*/ 759106 w 2301344"/>
                <a:gd name="connsiteY2" fmla="*/ 941695 h 3990997"/>
                <a:gd name="connsiteX3" fmla="*/ 636276 w 2301344"/>
                <a:gd name="connsiteY3" fmla="*/ 1337480 h 3990997"/>
                <a:gd name="connsiteX4" fmla="*/ 431560 w 2301344"/>
                <a:gd name="connsiteY4" fmla="*/ 1460310 h 3990997"/>
                <a:gd name="connsiteX5" fmla="*/ 104014 w 2301344"/>
                <a:gd name="connsiteY5" fmla="*/ 1596788 h 3990997"/>
                <a:gd name="connsiteX6" fmla="*/ 144957 w 2301344"/>
                <a:gd name="connsiteY6" fmla="*/ 1719617 h 3990997"/>
                <a:gd name="connsiteX7" fmla="*/ 8478 w 2301344"/>
                <a:gd name="connsiteY7" fmla="*/ 1883391 h 3990997"/>
                <a:gd name="connsiteX8" fmla="*/ 28951 w 2301344"/>
                <a:gd name="connsiteY8" fmla="*/ 2292822 h 3990997"/>
                <a:gd name="connsiteX9" fmla="*/ 295653 w 2301344"/>
                <a:gd name="connsiteY9" fmla="*/ 2394588 h 3990997"/>
                <a:gd name="connsiteX10" fmla="*/ 542744 w 2301344"/>
                <a:gd name="connsiteY10" fmla="*/ 2523594 h 3990997"/>
                <a:gd name="connsiteX11" fmla="*/ 704514 w 2301344"/>
                <a:gd name="connsiteY11" fmla="*/ 2906973 h 3990997"/>
                <a:gd name="connsiteX12" fmla="*/ 912659 w 2301344"/>
                <a:gd name="connsiteY12" fmla="*/ 3077077 h 3990997"/>
                <a:gd name="connsiteX13" fmla="*/ 1142957 w 2301344"/>
                <a:gd name="connsiteY13" fmla="*/ 3423754 h 3990997"/>
                <a:gd name="connsiteX14" fmla="*/ 1265646 w 2301344"/>
                <a:gd name="connsiteY14" fmla="*/ 3719064 h 3990997"/>
                <a:gd name="connsiteX15" fmla="*/ 1334201 w 2301344"/>
                <a:gd name="connsiteY15" fmla="*/ 3982292 h 3990997"/>
                <a:gd name="connsiteX16" fmla="*/ 2301302 w 2301344"/>
                <a:gd name="connsiteY16" fmla="*/ 3841844 h 3990997"/>
                <a:gd name="connsiteX0" fmla="*/ 840993 w 1334201"/>
                <a:gd name="connsiteY0" fmla="*/ 0 h 3982292"/>
                <a:gd name="connsiteX1" fmla="*/ 854641 w 1334201"/>
                <a:gd name="connsiteY1" fmla="*/ 655092 h 3982292"/>
                <a:gd name="connsiteX2" fmla="*/ 759106 w 1334201"/>
                <a:gd name="connsiteY2" fmla="*/ 941695 h 3982292"/>
                <a:gd name="connsiteX3" fmla="*/ 636276 w 1334201"/>
                <a:gd name="connsiteY3" fmla="*/ 1337480 h 3982292"/>
                <a:gd name="connsiteX4" fmla="*/ 431560 w 1334201"/>
                <a:gd name="connsiteY4" fmla="*/ 1460310 h 3982292"/>
                <a:gd name="connsiteX5" fmla="*/ 104014 w 1334201"/>
                <a:gd name="connsiteY5" fmla="*/ 1596788 h 3982292"/>
                <a:gd name="connsiteX6" fmla="*/ 144957 w 1334201"/>
                <a:gd name="connsiteY6" fmla="*/ 1719617 h 3982292"/>
                <a:gd name="connsiteX7" fmla="*/ 8478 w 1334201"/>
                <a:gd name="connsiteY7" fmla="*/ 1883391 h 3982292"/>
                <a:gd name="connsiteX8" fmla="*/ 28951 w 1334201"/>
                <a:gd name="connsiteY8" fmla="*/ 2292822 h 3982292"/>
                <a:gd name="connsiteX9" fmla="*/ 295653 w 1334201"/>
                <a:gd name="connsiteY9" fmla="*/ 2394588 h 3982292"/>
                <a:gd name="connsiteX10" fmla="*/ 542744 w 1334201"/>
                <a:gd name="connsiteY10" fmla="*/ 2523594 h 3982292"/>
                <a:gd name="connsiteX11" fmla="*/ 704514 w 1334201"/>
                <a:gd name="connsiteY11" fmla="*/ 2906973 h 3982292"/>
                <a:gd name="connsiteX12" fmla="*/ 912659 w 1334201"/>
                <a:gd name="connsiteY12" fmla="*/ 3077077 h 3982292"/>
                <a:gd name="connsiteX13" fmla="*/ 1142957 w 1334201"/>
                <a:gd name="connsiteY13" fmla="*/ 3423754 h 3982292"/>
                <a:gd name="connsiteX14" fmla="*/ 1265646 w 1334201"/>
                <a:gd name="connsiteY14" fmla="*/ 3719064 h 3982292"/>
                <a:gd name="connsiteX15" fmla="*/ 1334201 w 1334201"/>
                <a:gd name="connsiteY15" fmla="*/ 3982292 h 3982292"/>
                <a:gd name="connsiteX0" fmla="*/ 840993 w 1467822"/>
                <a:gd name="connsiteY0" fmla="*/ 0 h 3923780"/>
                <a:gd name="connsiteX1" fmla="*/ 854641 w 1467822"/>
                <a:gd name="connsiteY1" fmla="*/ 655092 h 3923780"/>
                <a:gd name="connsiteX2" fmla="*/ 759106 w 1467822"/>
                <a:gd name="connsiteY2" fmla="*/ 941695 h 3923780"/>
                <a:gd name="connsiteX3" fmla="*/ 636276 w 1467822"/>
                <a:gd name="connsiteY3" fmla="*/ 1337480 h 3923780"/>
                <a:gd name="connsiteX4" fmla="*/ 431560 w 1467822"/>
                <a:gd name="connsiteY4" fmla="*/ 1460310 h 3923780"/>
                <a:gd name="connsiteX5" fmla="*/ 104014 w 1467822"/>
                <a:gd name="connsiteY5" fmla="*/ 1596788 h 3923780"/>
                <a:gd name="connsiteX6" fmla="*/ 144957 w 1467822"/>
                <a:gd name="connsiteY6" fmla="*/ 1719617 h 3923780"/>
                <a:gd name="connsiteX7" fmla="*/ 8478 w 1467822"/>
                <a:gd name="connsiteY7" fmla="*/ 1883391 h 3923780"/>
                <a:gd name="connsiteX8" fmla="*/ 28951 w 1467822"/>
                <a:gd name="connsiteY8" fmla="*/ 2292822 h 3923780"/>
                <a:gd name="connsiteX9" fmla="*/ 295653 w 1467822"/>
                <a:gd name="connsiteY9" fmla="*/ 2394588 h 3923780"/>
                <a:gd name="connsiteX10" fmla="*/ 542744 w 1467822"/>
                <a:gd name="connsiteY10" fmla="*/ 2523594 h 3923780"/>
                <a:gd name="connsiteX11" fmla="*/ 704514 w 1467822"/>
                <a:gd name="connsiteY11" fmla="*/ 2906973 h 3923780"/>
                <a:gd name="connsiteX12" fmla="*/ 912659 w 1467822"/>
                <a:gd name="connsiteY12" fmla="*/ 3077077 h 3923780"/>
                <a:gd name="connsiteX13" fmla="*/ 1142957 w 1467822"/>
                <a:gd name="connsiteY13" fmla="*/ 3423754 h 3923780"/>
                <a:gd name="connsiteX14" fmla="*/ 1265646 w 1467822"/>
                <a:gd name="connsiteY14" fmla="*/ 3719064 h 3923780"/>
                <a:gd name="connsiteX15" fmla="*/ 1467822 w 1467822"/>
                <a:gd name="connsiteY15" fmla="*/ 3923780 h 392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7822" h="3923780">
                  <a:moveTo>
                    <a:pt x="840993" y="0"/>
                  </a:moveTo>
                  <a:cubicBezTo>
                    <a:pt x="777303" y="113731"/>
                    <a:pt x="977471" y="388961"/>
                    <a:pt x="854641" y="655092"/>
                  </a:cubicBezTo>
                  <a:cubicBezTo>
                    <a:pt x="818247" y="812041"/>
                    <a:pt x="884210" y="784746"/>
                    <a:pt x="759106" y="941695"/>
                  </a:cubicBezTo>
                  <a:cubicBezTo>
                    <a:pt x="686318" y="1037229"/>
                    <a:pt x="745458" y="1228298"/>
                    <a:pt x="636276" y="1337480"/>
                  </a:cubicBezTo>
                  <a:cubicBezTo>
                    <a:pt x="581685" y="1417092"/>
                    <a:pt x="520270" y="1417092"/>
                    <a:pt x="431560" y="1460310"/>
                  </a:cubicBezTo>
                  <a:cubicBezTo>
                    <a:pt x="342850" y="1503528"/>
                    <a:pt x="151781" y="1553570"/>
                    <a:pt x="104014" y="1596788"/>
                  </a:cubicBezTo>
                  <a:cubicBezTo>
                    <a:pt x="56247" y="1640006"/>
                    <a:pt x="142683" y="1655928"/>
                    <a:pt x="144957" y="1719617"/>
                  </a:cubicBezTo>
                  <a:cubicBezTo>
                    <a:pt x="147231" y="1783306"/>
                    <a:pt x="5066" y="1823114"/>
                    <a:pt x="8478" y="1883391"/>
                  </a:cubicBezTo>
                  <a:cubicBezTo>
                    <a:pt x="11890" y="1943668"/>
                    <a:pt x="-23366" y="2232545"/>
                    <a:pt x="28951" y="2292822"/>
                  </a:cubicBezTo>
                  <a:cubicBezTo>
                    <a:pt x="81268" y="2353099"/>
                    <a:pt x="210021" y="2356126"/>
                    <a:pt x="295653" y="2394588"/>
                  </a:cubicBezTo>
                  <a:cubicBezTo>
                    <a:pt x="381285" y="2433050"/>
                    <a:pt x="479055" y="2413275"/>
                    <a:pt x="542744" y="2523594"/>
                  </a:cubicBezTo>
                  <a:cubicBezTo>
                    <a:pt x="606433" y="2633913"/>
                    <a:pt x="652198" y="2806889"/>
                    <a:pt x="704514" y="2906973"/>
                  </a:cubicBezTo>
                  <a:cubicBezTo>
                    <a:pt x="756830" y="3007057"/>
                    <a:pt x="730689" y="3042958"/>
                    <a:pt x="912659" y="3077077"/>
                  </a:cubicBezTo>
                  <a:cubicBezTo>
                    <a:pt x="1094629" y="3274969"/>
                    <a:pt x="1084126" y="3316756"/>
                    <a:pt x="1142957" y="3423754"/>
                  </a:cubicBezTo>
                  <a:cubicBezTo>
                    <a:pt x="1201788" y="3530752"/>
                    <a:pt x="1165848" y="3658481"/>
                    <a:pt x="1265646" y="3719064"/>
                  </a:cubicBezTo>
                  <a:cubicBezTo>
                    <a:pt x="1420320" y="3771380"/>
                    <a:pt x="1317697" y="3868052"/>
                    <a:pt x="1467822" y="392378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/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5616836" y="1150596"/>
              <a:ext cx="900637" cy="43508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sz="900" dirty="0" smtClean="0">
                  <a:latin typeface="Century Gothic" pitchFamily="34" charset="0"/>
                </a:rPr>
                <a:t>A 17</a:t>
              </a:r>
              <a:endParaRPr lang="cs-CZ" sz="900" dirty="0">
                <a:latin typeface="Century Gothic" pitchFamily="34" charset="0"/>
              </a:endParaRPr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562010" y="4140683"/>
              <a:ext cx="1347775" cy="69613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900" dirty="0" smtClean="0">
                  <a:latin typeface="Century Gothic" pitchFamily="34" charset="0"/>
                </a:rPr>
                <a:t>Sokolov</a:t>
              </a:r>
            </a:p>
            <a:p>
              <a:pPr algn="l"/>
              <a:r>
                <a:rPr lang="cs-CZ" sz="900" dirty="0" err="1" smtClean="0">
                  <a:latin typeface="Century Gothic" pitchFamily="34" charset="0"/>
                </a:rPr>
                <a:t>Nürnberg</a:t>
              </a:r>
              <a:endParaRPr lang="cs-CZ" sz="900" dirty="0">
                <a:latin typeface="Century Gothic" pitchFamily="34" charset="0"/>
              </a:endParaRPr>
            </a:p>
          </p:txBody>
        </p:sp>
        <p:sp>
          <p:nvSpPr>
            <p:cNvPr id="34" name="Line 9"/>
            <p:cNvSpPr>
              <a:spLocks noChangeShapeType="1"/>
            </p:cNvSpPr>
            <p:nvPr/>
          </p:nvSpPr>
          <p:spPr bwMode="auto">
            <a:xfrm flipH="1" flipV="1">
              <a:off x="2649436" y="2046945"/>
              <a:ext cx="314754" cy="8464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5" name="Volný tvar 34"/>
            <p:cNvSpPr/>
            <p:nvPr/>
          </p:nvSpPr>
          <p:spPr bwMode="auto">
            <a:xfrm>
              <a:off x="1852702" y="2687596"/>
              <a:ext cx="4664774" cy="1641954"/>
            </a:xfrm>
            <a:custGeom>
              <a:avLst/>
              <a:gdLst>
                <a:gd name="connsiteX0" fmla="*/ 0 w 3752603"/>
                <a:gd name="connsiteY0" fmla="*/ 1366347 h 1366347"/>
                <a:gd name="connsiteX1" fmla="*/ 581891 w 3752603"/>
                <a:gd name="connsiteY1" fmla="*/ 1128841 h 1366347"/>
                <a:gd name="connsiteX2" fmla="*/ 985652 w 3752603"/>
                <a:gd name="connsiteY2" fmla="*/ 962586 h 1366347"/>
                <a:gd name="connsiteX3" fmla="*/ 1389413 w 3752603"/>
                <a:gd name="connsiteY3" fmla="*/ 831957 h 1366347"/>
                <a:gd name="connsiteX4" fmla="*/ 1769424 w 3752603"/>
                <a:gd name="connsiteY4" fmla="*/ 594451 h 1366347"/>
                <a:gd name="connsiteX5" fmla="*/ 2256312 w 3752603"/>
                <a:gd name="connsiteY5" fmla="*/ 535074 h 1366347"/>
                <a:gd name="connsiteX6" fmla="*/ 2755076 w 3752603"/>
                <a:gd name="connsiteY6" fmla="*/ 511324 h 1366347"/>
                <a:gd name="connsiteX7" fmla="*/ 2861954 w 3752603"/>
                <a:gd name="connsiteY7" fmla="*/ 178815 h 1366347"/>
                <a:gd name="connsiteX8" fmla="*/ 3051959 w 3752603"/>
                <a:gd name="connsiteY8" fmla="*/ 12560 h 1366347"/>
                <a:gd name="connsiteX9" fmla="*/ 3752603 w 3752603"/>
                <a:gd name="connsiteY9" fmla="*/ 24435 h 1366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2603" h="1366347">
                  <a:moveTo>
                    <a:pt x="0" y="1366347"/>
                  </a:moveTo>
                  <a:lnTo>
                    <a:pt x="581891" y="1128841"/>
                  </a:lnTo>
                  <a:cubicBezTo>
                    <a:pt x="746166" y="1061548"/>
                    <a:pt x="851065" y="1012067"/>
                    <a:pt x="985652" y="962586"/>
                  </a:cubicBezTo>
                  <a:cubicBezTo>
                    <a:pt x="1120239" y="913105"/>
                    <a:pt x="1258784" y="893313"/>
                    <a:pt x="1389413" y="831957"/>
                  </a:cubicBezTo>
                  <a:cubicBezTo>
                    <a:pt x="1520042" y="770601"/>
                    <a:pt x="1624941" y="643931"/>
                    <a:pt x="1769424" y="594451"/>
                  </a:cubicBezTo>
                  <a:cubicBezTo>
                    <a:pt x="1913907" y="544970"/>
                    <a:pt x="2092037" y="548928"/>
                    <a:pt x="2256312" y="535074"/>
                  </a:cubicBezTo>
                  <a:cubicBezTo>
                    <a:pt x="2420587" y="521220"/>
                    <a:pt x="2654136" y="570700"/>
                    <a:pt x="2755076" y="511324"/>
                  </a:cubicBezTo>
                  <a:cubicBezTo>
                    <a:pt x="2856016" y="451947"/>
                    <a:pt x="2812474" y="261942"/>
                    <a:pt x="2861954" y="178815"/>
                  </a:cubicBezTo>
                  <a:cubicBezTo>
                    <a:pt x="2911434" y="95688"/>
                    <a:pt x="2903518" y="38290"/>
                    <a:pt x="3051959" y="12560"/>
                  </a:cubicBezTo>
                  <a:cubicBezTo>
                    <a:pt x="3200400" y="-13170"/>
                    <a:pt x="3476501" y="5632"/>
                    <a:pt x="3752603" y="24435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1852702" y="1657129"/>
              <a:ext cx="1353843" cy="43508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900" dirty="0">
                  <a:latin typeface="Century Gothic" pitchFamily="34" charset="0"/>
                </a:rPr>
                <a:t>Chemnitz</a:t>
              </a:r>
            </a:p>
          </p:txBody>
        </p:sp>
        <p:sp>
          <p:nvSpPr>
            <p:cNvPr id="37" name="Obdélník 36"/>
            <p:cNvSpPr/>
            <p:nvPr/>
          </p:nvSpPr>
          <p:spPr>
            <a:xfrm>
              <a:off x="8480278" y="2713573"/>
              <a:ext cx="2662034" cy="3809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dirty="0" smtClean="0"/>
                <a:t>L</a:t>
              </a:r>
              <a:endParaRPr lang="cs-CZ" dirty="0"/>
            </a:p>
          </p:txBody>
        </p:sp>
        <p:sp>
          <p:nvSpPr>
            <p:cNvPr id="38" name="TextovéPole 18"/>
            <p:cNvSpPr txBox="1"/>
            <p:nvPr/>
          </p:nvSpPr>
          <p:spPr>
            <a:xfrm>
              <a:off x="8006142" y="4886607"/>
              <a:ext cx="1700717" cy="44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cs-CZ" dirty="0" smtClean="0">
                  <a:solidFill>
                    <a:srgbClr val="0070C0"/>
                  </a:solidFill>
                </a:rPr>
                <a:t>Elbe River</a:t>
              </a:r>
              <a:endParaRPr lang="cs-CZ" dirty="0">
                <a:solidFill>
                  <a:srgbClr val="0070C0"/>
                </a:solidFill>
              </a:endParaRPr>
            </a:p>
          </p:txBody>
        </p:sp>
        <p:sp>
          <p:nvSpPr>
            <p:cNvPr id="39" name="Volný tvar 38"/>
            <p:cNvSpPr/>
            <p:nvPr/>
          </p:nvSpPr>
          <p:spPr>
            <a:xfrm>
              <a:off x="6418805" y="1082699"/>
              <a:ext cx="2658716" cy="4398502"/>
            </a:xfrm>
            <a:custGeom>
              <a:avLst/>
              <a:gdLst>
                <a:gd name="connsiteX0" fmla="*/ 835133 w 3496446"/>
                <a:gd name="connsiteY0" fmla="*/ 0 h 3111689"/>
                <a:gd name="connsiteX1" fmla="*/ 98154 w 3496446"/>
                <a:gd name="connsiteY1" fmla="*/ 1596788 h 3111689"/>
                <a:gd name="connsiteX2" fmla="*/ 193688 w 3496446"/>
                <a:gd name="connsiteY2" fmla="*/ 2606722 h 3111689"/>
                <a:gd name="connsiteX3" fmla="*/ 1790476 w 3496446"/>
                <a:gd name="connsiteY3" fmla="*/ 3111689 h 3111689"/>
                <a:gd name="connsiteX4" fmla="*/ 1790476 w 3496446"/>
                <a:gd name="connsiteY4" fmla="*/ 3111689 h 3111689"/>
                <a:gd name="connsiteX5" fmla="*/ 2431921 w 3496446"/>
                <a:gd name="connsiteY5" fmla="*/ 1446662 h 3111689"/>
                <a:gd name="connsiteX6" fmla="*/ 3305378 w 3496446"/>
                <a:gd name="connsiteY6" fmla="*/ 1310185 h 3111689"/>
                <a:gd name="connsiteX7" fmla="*/ 3496446 w 3496446"/>
                <a:gd name="connsiteY7" fmla="*/ 2129050 h 3111689"/>
                <a:gd name="connsiteX0" fmla="*/ 836005 w 3497318"/>
                <a:gd name="connsiteY0" fmla="*/ 0 h 3111689"/>
                <a:gd name="connsiteX1" fmla="*/ 849653 w 3497318"/>
                <a:gd name="connsiteY1" fmla="*/ 655092 h 3111689"/>
                <a:gd name="connsiteX2" fmla="*/ 99026 w 3497318"/>
                <a:gd name="connsiteY2" fmla="*/ 1596788 h 3111689"/>
                <a:gd name="connsiteX3" fmla="*/ 194560 w 3497318"/>
                <a:gd name="connsiteY3" fmla="*/ 2606722 h 3111689"/>
                <a:gd name="connsiteX4" fmla="*/ 1791348 w 3497318"/>
                <a:gd name="connsiteY4" fmla="*/ 3111689 h 3111689"/>
                <a:gd name="connsiteX5" fmla="*/ 1791348 w 3497318"/>
                <a:gd name="connsiteY5" fmla="*/ 3111689 h 3111689"/>
                <a:gd name="connsiteX6" fmla="*/ 2432793 w 3497318"/>
                <a:gd name="connsiteY6" fmla="*/ 1446662 h 3111689"/>
                <a:gd name="connsiteX7" fmla="*/ 3306250 w 3497318"/>
                <a:gd name="connsiteY7" fmla="*/ 1310185 h 3111689"/>
                <a:gd name="connsiteX8" fmla="*/ 3497318 w 3497318"/>
                <a:gd name="connsiteY8" fmla="*/ 2129050 h 3111689"/>
                <a:gd name="connsiteX0" fmla="*/ 829957 w 3491270"/>
                <a:gd name="connsiteY0" fmla="*/ 0 h 3111689"/>
                <a:gd name="connsiteX1" fmla="*/ 843605 w 3491270"/>
                <a:gd name="connsiteY1" fmla="*/ 655092 h 3111689"/>
                <a:gd name="connsiteX2" fmla="*/ 748070 w 3491270"/>
                <a:gd name="connsiteY2" fmla="*/ 941695 h 3111689"/>
                <a:gd name="connsiteX3" fmla="*/ 92978 w 3491270"/>
                <a:gd name="connsiteY3" fmla="*/ 1596788 h 3111689"/>
                <a:gd name="connsiteX4" fmla="*/ 188512 w 3491270"/>
                <a:gd name="connsiteY4" fmla="*/ 2606722 h 3111689"/>
                <a:gd name="connsiteX5" fmla="*/ 1785300 w 3491270"/>
                <a:gd name="connsiteY5" fmla="*/ 3111689 h 3111689"/>
                <a:gd name="connsiteX6" fmla="*/ 1785300 w 3491270"/>
                <a:gd name="connsiteY6" fmla="*/ 3111689 h 3111689"/>
                <a:gd name="connsiteX7" fmla="*/ 2426745 w 3491270"/>
                <a:gd name="connsiteY7" fmla="*/ 1446662 h 3111689"/>
                <a:gd name="connsiteX8" fmla="*/ 3300202 w 3491270"/>
                <a:gd name="connsiteY8" fmla="*/ 1310185 h 3111689"/>
                <a:gd name="connsiteX9" fmla="*/ 3491270 w 3491270"/>
                <a:gd name="connsiteY9" fmla="*/ 2129050 h 3111689"/>
                <a:gd name="connsiteX0" fmla="*/ 822365 w 3483678"/>
                <a:gd name="connsiteY0" fmla="*/ 0 h 3111689"/>
                <a:gd name="connsiteX1" fmla="*/ 836013 w 3483678"/>
                <a:gd name="connsiteY1" fmla="*/ 655092 h 3111689"/>
                <a:gd name="connsiteX2" fmla="*/ 740478 w 3483678"/>
                <a:gd name="connsiteY2" fmla="*/ 941695 h 3111689"/>
                <a:gd name="connsiteX3" fmla="*/ 617648 w 3483678"/>
                <a:gd name="connsiteY3" fmla="*/ 1337480 h 3111689"/>
                <a:gd name="connsiteX4" fmla="*/ 85386 w 3483678"/>
                <a:gd name="connsiteY4" fmla="*/ 1596788 h 3111689"/>
                <a:gd name="connsiteX5" fmla="*/ 180920 w 3483678"/>
                <a:gd name="connsiteY5" fmla="*/ 2606722 h 3111689"/>
                <a:gd name="connsiteX6" fmla="*/ 1777708 w 3483678"/>
                <a:gd name="connsiteY6" fmla="*/ 3111689 h 3111689"/>
                <a:gd name="connsiteX7" fmla="*/ 1777708 w 3483678"/>
                <a:gd name="connsiteY7" fmla="*/ 3111689 h 3111689"/>
                <a:gd name="connsiteX8" fmla="*/ 2419153 w 3483678"/>
                <a:gd name="connsiteY8" fmla="*/ 1446662 h 3111689"/>
                <a:gd name="connsiteX9" fmla="*/ 3292610 w 3483678"/>
                <a:gd name="connsiteY9" fmla="*/ 1310185 h 3111689"/>
                <a:gd name="connsiteX10" fmla="*/ 3483678 w 3483678"/>
                <a:gd name="connsiteY10" fmla="*/ 2129050 h 3111689"/>
                <a:gd name="connsiteX0" fmla="*/ 810250 w 3471563"/>
                <a:gd name="connsiteY0" fmla="*/ 0 h 3111689"/>
                <a:gd name="connsiteX1" fmla="*/ 823898 w 3471563"/>
                <a:gd name="connsiteY1" fmla="*/ 655092 h 3111689"/>
                <a:gd name="connsiteX2" fmla="*/ 728363 w 3471563"/>
                <a:gd name="connsiteY2" fmla="*/ 941695 h 3111689"/>
                <a:gd name="connsiteX3" fmla="*/ 605533 w 3471563"/>
                <a:gd name="connsiteY3" fmla="*/ 1337480 h 3111689"/>
                <a:gd name="connsiteX4" fmla="*/ 400817 w 3471563"/>
                <a:gd name="connsiteY4" fmla="*/ 1460310 h 3111689"/>
                <a:gd name="connsiteX5" fmla="*/ 73271 w 3471563"/>
                <a:gd name="connsiteY5" fmla="*/ 1596788 h 3111689"/>
                <a:gd name="connsiteX6" fmla="*/ 168805 w 3471563"/>
                <a:gd name="connsiteY6" fmla="*/ 2606722 h 3111689"/>
                <a:gd name="connsiteX7" fmla="*/ 1765593 w 3471563"/>
                <a:gd name="connsiteY7" fmla="*/ 3111689 h 3111689"/>
                <a:gd name="connsiteX8" fmla="*/ 1765593 w 3471563"/>
                <a:gd name="connsiteY8" fmla="*/ 3111689 h 3111689"/>
                <a:gd name="connsiteX9" fmla="*/ 2407038 w 3471563"/>
                <a:gd name="connsiteY9" fmla="*/ 1446662 h 3111689"/>
                <a:gd name="connsiteX10" fmla="*/ 3280495 w 3471563"/>
                <a:gd name="connsiteY10" fmla="*/ 1310185 h 3111689"/>
                <a:gd name="connsiteX11" fmla="*/ 3471563 w 3471563"/>
                <a:gd name="connsiteY11" fmla="*/ 2129050 h 3111689"/>
                <a:gd name="connsiteX0" fmla="*/ 775475 w 3436788"/>
                <a:gd name="connsiteY0" fmla="*/ 0 h 3111689"/>
                <a:gd name="connsiteX1" fmla="*/ 789123 w 3436788"/>
                <a:gd name="connsiteY1" fmla="*/ 655092 h 3111689"/>
                <a:gd name="connsiteX2" fmla="*/ 693588 w 3436788"/>
                <a:gd name="connsiteY2" fmla="*/ 941695 h 3111689"/>
                <a:gd name="connsiteX3" fmla="*/ 570758 w 3436788"/>
                <a:gd name="connsiteY3" fmla="*/ 1337480 h 3111689"/>
                <a:gd name="connsiteX4" fmla="*/ 366042 w 3436788"/>
                <a:gd name="connsiteY4" fmla="*/ 1460310 h 3111689"/>
                <a:gd name="connsiteX5" fmla="*/ 38496 w 3436788"/>
                <a:gd name="connsiteY5" fmla="*/ 1596788 h 3111689"/>
                <a:gd name="connsiteX6" fmla="*/ 79439 w 3436788"/>
                <a:gd name="connsiteY6" fmla="*/ 1719617 h 3111689"/>
                <a:gd name="connsiteX7" fmla="*/ 134030 w 3436788"/>
                <a:gd name="connsiteY7" fmla="*/ 2606722 h 3111689"/>
                <a:gd name="connsiteX8" fmla="*/ 1730818 w 3436788"/>
                <a:gd name="connsiteY8" fmla="*/ 3111689 h 3111689"/>
                <a:gd name="connsiteX9" fmla="*/ 1730818 w 3436788"/>
                <a:gd name="connsiteY9" fmla="*/ 3111689 h 3111689"/>
                <a:gd name="connsiteX10" fmla="*/ 2372263 w 3436788"/>
                <a:gd name="connsiteY10" fmla="*/ 1446662 h 3111689"/>
                <a:gd name="connsiteX11" fmla="*/ 3245720 w 3436788"/>
                <a:gd name="connsiteY11" fmla="*/ 1310185 h 3111689"/>
                <a:gd name="connsiteX12" fmla="*/ 3436788 w 3436788"/>
                <a:gd name="connsiteY12" fmla="*/ 2129050 h 3111689"/>
                <a:gd name="connsiteX0" fmla="*/ 847321 w 3508634"/>
                <a:gd name="connsiteY0" fmla="*/ 0 h 3111689"/>
                <a:gd name="connsiteX1" fmla="*/ 860969 w 3508634"/>
                <a:gd name="connsiteY1" fmla="*/ 655092 h 3111689"/>
                <a:gd name="connsiteX2" fmla="*/ 765434 w 3508634"/>
                <a:gd name="connsiteY2" fmla="*/ 941695 h 3111689"/>
                <a:gd name="connsiteX3" fmla="*/ 642604 w 3508634"/>
                <a:gd name="connsiteY3" fmla="*/ 1337480 h 3111689"/>
                <a:gd name="connsiteX4" fmla="*/ 437888 w 3508634"/>
                <a:gd name="connsiteY4" fmla="*/ 1460310 h 3111689"/>
                <a:gd name="connsiteX5" fmla="*/ 110342 w 3508634"/>
                <a:gd name="connsiteY5" fmla="*/ 1596788 h 3111689"/>
                <a:gd name="connsiteX6" fmla="*/ 151285 w 3508634"/>
                <a:gd name="connsiteY6" fmla="*/ 1719617 h 3111689"/>
                <a:gd name="connsiteX7" fmla="*/ 14806 w 3508634"/>
                <a:gd name="connsiteY7" fmla="*/ 1883391 h 3111689"/>
                <a:gd name="connsiteX8" fmla="*/ 205876 w 3508634"/>
                <a:gd name="connsiteY8" fmla="*/ 2606722 h 3111689"/>
                <a:gd name="connsiteX9" fmla="*/ 1802664 w 3508634"/>
                <a:gd name="connsiteY9" fmla="*/ 3111689 h 3111689"/>
                <a:gd name="connsiteX10" fmla="*/ 1802664 w 3508634"/>
                <a:gd name="connsiteY10" fmla="*/ 3111689 h 3111689"/>
                <a:gd name="connsiteX11" fmla="*/ 2444109 w 3508634"/>
                <a:gd name="connsiteY11" fmla="*/ 1446662 h 3111689"/>
                <a:gd name="connsiteX12" fmla="*/ 3317566 w 3508634"/>
                <a:gd name="connsiteY12" fmla="*/ 1310185 h 3111689"/>
                <a:gd name="connsiteX13" fmla="*/ 3508634 w 3508634"/>
                <a:gd name="connsiteY13" fmla="*/ 2129050 h 3111689"/>
                <a:gd name="connsiteX0" fmla="*/ 852919 w 3514232"/>
                <a:gd name="connsiteY0" fmla="*/ 0 h 3111689"/>
                <a:gd name="connsiteX1" fmla="*/ 866567 w 3514232"/>
                <a:gd name="connsiteY1" fmla="*/ 655092 h 3111689"/>
                <a:gd name="connsiteX2" fmla="*/ 771032 w 3514232"/>
                <a:gd name="connsiteY2" fmla="*/ 941695 h 3111689"/>
                <a:gd name="connsiteX3" fmla="*/ 648202 w 3514232"/>
                <a:gd name="connsiteY3" fmla="*/ 1337480 h 3111689"/>
                <a:gd name="connsiteX4" fmla="*/ 443486 w 3514232"/>
                <a:gd name="connsiteY4" fmla="*/ 1460310 h 3111689"/>
                <a:gd name="connsiteX5" fmla="*/ 115940 w 3514232"/>
                <a:gd name="connsiteY5" fmla="*/ 1596788 h 3111689"/>
                <a:gd name="connsiteX6" fmla="*/ 156883 w 3514232"/>
                <a:gd name="connsiteY6" fmla="*/ 1719617 h 3111689"/>
                <a:gd name="connsiteX7" fmla="*/ 20404 w 3514232"/>
                <a:gd name="connsiteY7" fmla="*/ 1883391 h 3111689"/>
                <a:gd name="connsiteX8" fmla="*/ 197826 w 3514232"/>
                <a:gd name="connsiteY8" fmla="*/ 2647666 h 3111689"/>
                <a:gd name="connsiteX9" fmla="*/ 1808262 w 3514232"/>
                <a:gd name="connsiteY9" fmla="*/ 3111689 h 3111689"/>
                <a:gd name="connsiteX10" fmla="*/ 1808262 w 3514232"/>
                <a:gd name="connsiteY10" fmla="*/ 3111689 h 3111689"/>
                <a:gd name="connsiteX11" fmla="*/ 2449707 w 3514232"/>
                <a:gd name="connsiteY11" fmla="*/ 1446662 h 3111689"/>
                <a:gd name="connsiteX12" fmla="*/ 3323164 w 3514232"/>
                <a:gd name="connsiteY12" fmla="*/ 1310185 h 3111689"/>
                <a:gd name="connsiteX13" fmla="*/ 3514232 w 3514232"/>
                <a:gd name="connsiteY13" fmla="*/ 2129050 h 3111689"/>
                <a:gd name="connsiteX0" fmla="*/ 832919 w 3494232"/>
                <a:gd name="connsiteY0" fmla="*/ 0 h 3111689"/>
                <a:gd name="connsiteX1" fmla="*/ 846567 w 3494232"/>
                <a:gd name="connsiteY1" fmla="*/ 655092 h 3111689"/>
                <a:gd name="connsiteX2" fmla="*/ 751032 w 3494232"/>
                <a:gd name="connsiteY2" fmla="*/ 941695 h 3111689"/>
                <a:gd name="connsiteX3" fmla="*/ 628202 w 3494232"/>
                <a:gd name="connsiteY3" fmla="*/ 1337480 h 3111689"/>
                <a:gd name="connsiteX4" fmla="*/ 423486 w 3494232"/>
                <a:gd name="connsiteY4" fmla="*/ 1460310 h 3111689"/>
                <a:gd name="connsiteX5" fmla="*/ 95940 w 3494232"/>
                <a:gd name="connsiteY5" fmla="*/ 1596788 h 3111689"/>
                <a:gd name="connsiteX6" fmla="*/ 136883 w 3494232"/>
                <a:gd name="connsiteY6" fmla="*/ 1719617 h 3111689"/>
                <a:gd name="connsiteX7" fmla="*/ 404 w 3494232"/>
                <a:gd name="connsiteY7" fmla="*/ 1883391 h 3111689"/>
                <a:gd name="connsiteX8" fmla="*/ 177826 w 3494232"/>
                <a:gd name="connsiteY8" fmla="*/ 2647666 h 3111689"/>
                <a:gd name="connsiteX9" fmla="*/ 696440 w 3494232"/>
                <a:gd name="connsiteY9" fmla="*/ 2906973 h 3111689"/>
                <a:gd name="connsiteX10" fmla="*/ 1788262 w 3494232"/>
                <a:gd name="connsiteY10" fmla="*/ 3111689 h 3111689"/>
                <a:gd name="connsiteX11" fmla="*/ 1788262 w 3494232"/>
                <a:gd name="connsiteY11" fmla="*/ 3111689 h 3111689"/>
                <a:gd name="connsiteX12" fmla="*/ 2429707 w 3494232"/>
                <a:gd name="connsiteY12" fmla="*/ 1446662 h 3111689"/>
                <a:gd name="connsiteX13" fmla="*/ 3303164 w 3494232"/>
                <a:gd name="connsiteY13" fmla="*/ 1310185 h 3111689"/>
                <a:gd name="connsiteX14" fmla="*/ 3494232 w 3494232"/>
                <a:gd name="connsiteY14" fmla="*/ 2129050 h 3111689"/>
                <a:gd name="connsiteX0" fmla="*/ 832919 w 3494232"/>
                <a:gd name="connsiteY0" fmla="*/ 0 h 3174730"/>
                <a:gd name="connsiteX1" fmla="*/ 846567 w 3494232"/>
                <a:gd name="connsiteY1" fmla="*/ 655092 h 3174730"/>
                <a:gd name="connsiteX2" fmla="*/ 751032 w 3494232"/>
                <a:gd name="connsiteY2" fmla="*/ 941695 h 3174730"/>
                <a:gd name="connsiteX3" fmla="*/ 628202 w 3494232"/>
                <a:gd name="connsiteY3" fmla="*/ 1337480 h 3174730"/>
                <a:gd name="connsiteX4" fmla="*/ 423486 w 3494232"/>
                <a:gd name="connsiteY4" fmla="*/ 1460310 h 3174730"/>
                <a:gd name="connsiteX5" fmla="*/ 95940 w 3494232"/>
                <a:gd name="connsiteY5" fmla="*/ 1596788 h 3174730"/>
                <a:gd name="connsiteX6" fmla="*/ 136883 w 3494232"/>
                <a:gd name="connsiteY6" fmla="*/ 1719617 h 3174730"/>
                <a:gd name="connsiteX7" fmla="*/ 404 w 3494232"/>
                <a:gd name="connsiteY7" fmla="*/ 1883391 h 3174730"/>
                <a:gd name="connsiteX8" fmla="*/ 177826 w 3494232"/>
                <a:gd name="connsiteY8" fmla="*/ 2647666 h 3174730"/>
                <a:gd name="connsiteX9" fmla="*/ 696440 w 3494232"/>
                <a:gd name="connsiteY9" fmla="*/ 2906973 h 3174730"/>
                <a:gd name="connsiteX10" fmla="*/ 778327 w 3494232"/>
                <a:gd name="connsiteY10" fmla="*/ 3166280 h 3174730"/>
                <a:gd name="connsiteX11" fmla="*/ 1788262 w 3494232"/>
                <a:gd name="connsiteY11" fmla="*/ 3111689 h 3174730"/>
                <a:gd name="connsiteX12" fmla="*/ 1788262 w 3494232"/>
                <a:gd name="connsiteY12" fmla="*/ 3111689 h 3174730"/>
                <a:gd name="connsiteX13" fmla="*/ 2429707 w 3494232"/>
                <a:gd name="connsiteY13" fmla="*/ 1446662 h 3174730"/>
                <a:gd name="connsiteX14" fmla="*/ 3303164 w 3494232"/>
                <a:gd name="connsiteY14" fmla="*/ 1310185 h 3174730"/>
                <a:gd name="connsiteX15" fmla="*/ 3494232 w 3494232"/>
                <a:gd name="connsiteY15" fmla="*/ 2129050 h 3174730"/>
                <a:gd name="connsiteX0" fmla="*/ 832919 w 3494232"/>
                <a:gd name="connsiteY0" fmla="*/ 0 h 3243592"/>
                <a:gd name="connsiteX1" fmla="*/ 846567 w 3494232"/>
                <a:gd name="connsiteY1" fmla="*/ 655092 h 3243592"/>
                <a:gd name="connsiteX2" fmla="*/ 751032 w 3494232"/>
                <a:gd name="connsiteY2" fmla="*/ 941695 h 3243592"/>
                <a:gd name="connsiteX3" fmla="*/ 628202 w 3494232"/>
                <a:gd name="connsiteY3" fmla="*/ 1337480 h 3243592"/>
                <a:gd name="connsiteX4" fmla="*/ 423486 w 3494232"/>
                <a:gd name="connsiteY4" fmla="*/ 1460310 h 3243592"/>
                <a:gd name="connsiteX5" fmla="*/ 95940 w 3494232"/>
                <a:gd name="connsiteY5" fmla="*/ 1596788 h 3243592"/>
                <a:gd name="connsiteX6" fmla="*/ 136883 w 3494232"/>
                <a:gd name="connsiteY6" fmla="*/ 1719617 h 3243592"/>
                <a:gd name="connsiteX7" fmla="*/ 404 w 3494232"/>
                <a:gd name="connsiteY7" fmla="*/ 1883391 h 3243592"/>
                <a:gd name="connsiteX8" fmla="*/ 177826 w 3494232"/>
                <a:gd name="connsiteY8" fmla="*/ 2647666 h 3243592"/>
                <a:gd name="connsiteX9" fmla="*/ 696440 w 3494232"/>
                <a:gd name="connsiteY9" fmla="*/ 2906973 h 3243592"/>
                <a:gd name="connsiteX10" fmla="*/ 778327 w 3494232"/>
                <a:gd name="connsiteY10" fmla="*/ 3166280 h 3243592"/>
                <a:gd name="connsiteX11" fmla="*/ 1788262 w 3494232"/>
                <a:gd name="connsiteY11" fmla="*/ 3111689 h 3243592"/>
                <a:gd name="connsiteX12" fmla="*/ 1788262 w 3494232"/>
                <a:gd name="connsiteY12" fmla="*/ 3111689 h 3243592"/>
                <a:gd name="connsiteX13" fmla="*/ 2429707 w 3494232"/>
                <a:gd name="connsiteY13" fmla="*/ 1446662 h 3243592"/>
                <a:gd name="connsiteX14" fmla="*/ 3303164 w 3494232"/>
                <a:gd name="connsiteY14" fmla="*/ 1310185 h 3243592"/>
                <a:gd name="connsiteX15" fmla="*/ 3494232 w 3494232"/>
                <a:gd name="connsiteY15" fmla="*/ 2129050 h 3243592"/>
                <a:gd name="connsiteX0" fmla="*/ 832919 w 3494232"/>
                <a:gd name="connsiteY0" fmla="*/ 0 h 3821372"/>
                <a:gd name="connsiteX1" fmla="*/ 846567 w 3494232"/>
                <a:gd name="connsiteY1" fmla="*/ 655092 h 3821372"/>
                <a:gd name="connsiteX2" fmla="*/ 751032 w 3494232"/>
                <a:gd name="connsiteY2" fmla="*/ 941695 h 3821372"/>
                <a:gd name="connsiteX3" fmla="*/ 628202 w 3494232"/>
                <a:gd name="connsiteY3" fmla="*/ 1337480 h 3821372"/>
                <a:gd name="connsiteX4" fmla="*/ 423486 w 3494232"/>
                <a:gd name="connsiteY4" fmla="*/ 1460310 h 3821372"/>
                <a:gd name="connsiteX5" fmla="*/ 95940 w 3494232"/>
                <a:gd name="connsiteY5" fmla="*/ 1596788 h 3821372"/>
                <a:gd name="connsiteX6" fmla="*/ 136883 w 3494232"/>
                <a:gd name="connsiteY6" fmla="*/ 1719617 h 3821372"/>
                <a:gd name="connsiteX7" fmla="*/ 404 w 3494232"/>
                <a:gd name="connsiteY7" fmla="*/ 1883391 h 3821372"/>
                <a:gd name="connsiteX8" fmla="*/ 177826 w 3494232"/>
                <a:gd name="connsiteY8" fmla="*/ 2647666 h 3821372"/>
                <a:gd name="connsiteX9" fmla="*/ 696440 w 3494232"/>
                <a:gd name="connsiteY9" fmla="*/ 2906973 h 3821372"/>
                <a:gd name="connsiteX10" fmla="*/ 778327 w 3494232"/>
                <a:gd name="connsiteY10" fmla="*/ 3166280 h 3821372"/>
                <a:gd name="connsiteX11" fmla="*/ 1788262 w 3494232"/>
                <a:gd name="connsiteY11" fmla="*/ 3111689 h 3821372"/>
                <a:gd name="connsiteX12" fmla="*/ 1105874 w 3494232"/>
                <a:gd name="connsiteY12" fmla="*/ 3821372 h 3821372"/>
                <a:gd name="connsiteX13" fmla="*/ 2429707 w 3494232"/>
                <a:gd name="connsiteY13" fmla="*/ 1446662 h 3821372"/>
                <a:gd name="connsiteX14" fmla="*/ 3303164 w 3494232"/>
                <a:gd name="connsiteY14" fmla="*/ 1310185 h 3821372"/>
                <a:gd name="connsiteX15" fmla="*/ 3494232 w 3494232"/>
                <a:gd name="connsiteY15" fmla="*/ 2129050 h 3821372"/>
                <a:gd name="connsiteX0" fmla="*/ 832919 w 3303164"/>
                <a:gd name="connsiteY0" fmla="*/ 0 h 3821372"/>
                <a:gd name="connsiteX1" fmla="*/ 846567 w 3303164"/>
                <a:gd name="connsiteY1" fmla="*/ 655092 h 3821372"/>
                <a:gd name="connsiteX2" fmla="*/ 751032 w 3303164"/>
                <a:gd name="connsiteY2" fmla="*/ 941695 h 3821372"/>
                <a:gd name="connsiteX3" fmla="*/ 628202 w 3303164"/>
                <a:gd name="connsiteY3" fmla="*/ 1337480 h 3821372"/>
                <a:gd name="connsiteX4" fmla="*/ 423486 w 3303164"/>
                <a:gd name="connsiteY4" fmla="*/ 1460310 h 3821372"/>
                <a:gd name="connsiteX5" fmla="*/ 95940 w 3303164"/>
                <a:gd name="connsiteY5" fmla="*/ 1596788 h 3821372"/>
                <a:gd name="connsiteX6" fmla="*/ 136883 w 3303164"/>
                <a:gd name="connsiteY6" fmla="*/ 1719617 h 3821372"/>
                <a:gd name="connsiteX7" fmla="*/ 404 w 3303164"/>
                <a:gd name="connsiteY7" fmla="*/ 1883391 h 3821372"/>
                <a:gd name="connsiteX8" fmla="*/ 177826 w 3303164"/>
                <a:gd name="connsiteY8" fmla="*/ 2647666 h 3821372"/>
                <a:gd name="connsiteX9" fmla="*/ 696440 w 3303164"/>
                <a:gd name="connsiteY9" fmla="*/ 2906973 h 3821372"/>
                <a:gd name="connsiteX10" fmla="*/ 778327 w 3303164"/>
                <a:gd name="connsiteY10" fmla="*/ 3166280 h 3821372"/>
                <a:gd name="connsiteX11" fmla="*/ 1788262 w 3303164"/>
                <a:gd name="connsiteY11" fmla="*/ 3111689 h 3821372"/>
                <a:gd name="connsiteX12" fmla="*/ 1105874 w 3303164"/>
                <a:gd name="connsiteY12" fmla="*/ 3821372 h 3821372"/>
                <a:gd name="connsiteX13" fmla="*/ 2429707 w 3303164"/>
                <a:gd name="connsiteY13" fmla="*/ 1446662 h 3821372"/>
                <a:gd name="connsiteX14" fmla="*/ 3303164 w 3303164"/>
                <a:gd name="connsiteY14" fmla="*/ 1310185 h 3821372"/>
                <a:gd name="connsiteX0" fmla="*/ 832919 w 2429707"/>
                <a:gd name="connsiteY0" fmla="*/ 0 h 3821372"/>
                <a:gd name="connsiteX1" fmla="*/ 846567 w 2429707"/>
                <a:gd name="connsiteY1" fmla="*/ 655092 h 3821372"/>
                <a:gd name="connsiteX2" fmla="*/ 751032 w 2429707"/>
                <a:gd name="connsiteY2" fmla="*/ 941695 h 3821372"/>
                <a:gd name="connsiteX3" fmla="*/ 628202 w 2429707"/>
                <a:gd name="connsiteY3" fmla="*/ 1337480 h 3821372"/>
                <a:gd name="connsiteX4" fmla="*/ 423486 w 2429707"/>
                <a:gd name="connsiteY4" fmla="*/ 1460310 h 3821372"/>
                <a:gd name="connsiteX5" fmla="*/ 95940 w 2429707"/>
                <a:gd name="connsiteY5" fmla="*/ 1596788 h 3821372"/>
                <a:gd name="connsiteX6" fmla="*/ 136883 w 2429707"/>
                <a:gd name="connsiteY6" fmla="*/ 1719617 h 3821372"/>
                <a:gd name="connsiteX7" fmla="*/ 404 w 2429707"/>
                <a:gd name="connsiteY7" fmla="*/ 1883391 h 3821372"/>
                <a:gd name="connsiteX8" fmla="*/ 177826 w 2429707"/>
                <a:gd name="connsiteY8" fmla="*/ 2647666 h 3821372"/>
                <a:gd name="connsiteX9" fmla="*/ 696440 w 2429707"/>
                <a:gd name="connsiteY9" fmla="*/ 2906973 h 3821372"/>
                <a:gd name="connsiteX10" fmla="*/ 778327 w 2429707"/>
                <a:gd name="connsiteY10" fmla="*/ 3166280 h 3821372"/>
                <a:gd name="connsiteX11" fmla="*/ 1788262 w 2429707"/>
                <a:gd name="connsiteY11" fmla="*/ 3111689 h 3821372"/>
                <a:gd name="connsiteX12" fmla="*/ 1105874 w 2429707"/>
                <a:gd name="connsiteY12" fmla="*/ 3821372 h 3821372"/>
                <a:gd name="connsiteX13" fmla="*/ 2429707 w 2429707"/>
                <a:gd name="connsiteY13" fmla="*/ 1446662 h 3821372"/>
                <a:gd name="connsiteX0" fmla="*/ 832919 w 1792325"/>
                <a:gd name="connsiteY0" fmla="*/ 0 h 3821372"/>
                <a:gd name="connsiteX1" fmla="*/ 846567 w 1792325"/>
                <a:gd name="connsiteY1" fmla="*/ 655092 h 3821372"/>
                <a:gd name="connsiteX2" fmla="*/ 751032 w 1792325"/>
                <a:gd name="connsiteY2" fmla="*/ 941695 h 3821372"/>
                <a:gd name="connsiteX3" fmla="*/ 628202 w 1792325"/>
                <a:gd name="connsiteY3" fmla="*/ 1337480 h 3821372"/>
                <a:gd name="connsiteX4" fmla="*/ 423486 w 1792325"/>
                <a:gd name="connsiteY4" fmla="*/ 1460310 h 3821372"/>
                <a:gd name="connsiteX5" fmla="*/ 95940 w 1792325"/>
                <a:gd name="connsiteY5" fmla="*/ 1596788 h 3821372"/>
                <a:gd name="connsiteX6" fmla="*/ 136883 w 1792325"/>
                <a:gd name="connsiteY6" fmla="*/ 1719617 h 3821372"/>
                <a:gd name="connsiteX7" fmla="*/ 404 w 1792325"/>
                <a:gd name="connsiteY7" fmla="*/ 1883391 h 3821372"/>
                <a:gd name="connsiteX8" fmla="*/ 177826 w 1792325"/>
                <a:gd name="connsiteY8" fmla="*/ 2647666 h 3821372"/>
                <a:gd name="connsiteX9" fmla="*/ 696440 w 1792325"/>
                <a:gd name="connsiteY9" fmla="*/ 2906973 h 3821372"/>
                <a:gd name="connsiteX10" fmla="*/ 778327 w 1792325"/>
                <a:gd name="connsiteY10" fmla="*/ 3166280 h 3821372"/>
                <a:gd name="connsiteX11" fmla="*/ 1788262 w 1792325"/>
                <a:gd name="connsiteY11" fmla="*/ 3111689 h 3821372"/>
                <a:gd name="connsiteX12" fmla="*/ 1105874 w 1792325"/>
                <a:gd name="connsiteY12" fmla="*/ 3821372 h 3821372"/>
                <a:gd name="connsiteX0" fmla="*/ 832919 w 1205057"/>
                <a:gd name="connsiteY0" fmla="*/ 0 h 3821372"/>
                <a:gd name="connsiteX1" fmla="*/ 846567 w 1205057"/>
                <a:gd name="connsiteY1" fmla="*/ 655092 h 3821372"/>
                <a:gd name="connsiteX2" fmla="*/ 751032 w 1205057"/>
                <a:gd name="connsiteY2" fmla="*/ 941695 h 3821372"/>
                <a:gd name="connsiteX3" fmla="*/ 628202 w 1205057"/>
                <a:gd name="connsiteY3" fmla="*/ 1337480 h 3821372"/>
                <a:gd name="connsiteX4" fmla="*/ 423486 w 1205057"/>
                <a:gd name="connsiteY4" fmla="*/ 1460310 h 3821372"/>
                <a:gd name="connsiteX5" fmla="*/ 95940 w 1205057"/>
                <a:gd name="connsiteY5" fmla="*/ 1596788 h 3821372"/>
                <a:gd name="connsiteX6" fmla="*/ 136883 w 1205057"/>
                <a:gd name="connsiteY6" fmla="*/ 1719617 h 3821372"/>
                <a:gd name="connsiteX7" fmla="*/ 404 w 1205057"/>
                <a:gd name="connsiteY7" fmla="*/ 1883391 h 3821372"/>
                <a:gd name="connsiteX8" fmla="*/ 177826 w 1205057"/>
                <a:gd name="connsiteY8" fmla="*/ 2647666 h 3821372"/>
                <a:gd name="connsiteX9" fmla="*/ 696440 w 1205057"/>
                <a:gd name="connsiteY9" fmla="*/ 2906973 h 3821372"/>
                <a:gd name="connsiteX10" fmla="*/ 778327 w 1205057"/>
                <a:gd name="connsiteY10" fmla="*/ 3166280 h 3821372"/>
                <a:gd name="connsiteX11" fmla="*/ 1051282 w 1205057"/>
                <a:gd name="connsiteY11" fmla="*/ 3384645 h 3821372"/>
                <a:gd name="connsiteX12" fmla="*/ 1105874 w 1205057"/>
                <a:gd name="connsiteY12" fmla="*/ 3821372 h 3821372"/>
                <a:gd name="connsiteX0" fmla="*/ 832919 w 1205057"/>
                <a:gd name="connsiteY0" fmla="*/ 0 h 3889611"/>
                <a:gd name="connsiteX1" fmla="*/ 846567 w 1205057"/>
                <a:gd name="connsiteY1" fmla="*/ 655092 h 3889611"/>
                <a:gd name="connsiteX2" fmla="*/ 751032 w 1205057"/>
                <a:gd name="connsiteY2" fmla="*/ 941695 h 3889611"/>
                <a:gd name="connsiteX3" fmla="*/ 628202 w 1205057"/>
                <a:gd name="connsiteY3" fmla="*/ 1337480 h 3889611"/>
                <a:gd name="connsiteX4" fmla="*/ 423486 w 1205057"/>
                <a:gd name="connsiteY4" fmla="*/ 1460310 h 3889611"/>
                <a:gd name="connsiteX5" fmla="*/ 95940 w 1205057"/>
                <a:gd name="connsiteY5" fmla="*/ 1596788 h 3889611"/>
                <a:gd name="connsiteX6" fmla="*/ 136883 w 1205057"/>
                <a:gd name="connsiteY6" fmla="*/ 1719617 h 3889611"/>
                <a:gd name="connsiteX7" fmla="*/ 404 w 1205057"/>
                <a:gd name="connsiteY7" fmla="*/ 1883391 h 3889611"/>
                <a:gd name="connsiteX8" fmla="*/ 177826 w 1205057"/>
                <a:gd name="connsiteY8" fmla="*/ 2647666 h 3889611"/>
                <a:gd name="connsiteX9" fmla="*/ 696440 w 1205057"/>
                <a:gd name="connsiteY9" fmla="*/ 2906973 h 3889611"/>
                <a:gd name="connsiteX10" fmla="*/ 778327 w 1205057"/>
                <a:gd name="connsiteY10" fmla="*/ 3166280 h 3889611"/>
                <a:gd name="connsiteX11" fmla="*/ 1051282 w 1205057"/>
                <a:gd name="connsiteY11" fmla="*/ 3384645 h 3889611"/>
                <a:gd name="connsiteX12" fmla="*/ 1105874 w 1205057"/>
                <a:gd name="connsiteY12" fmla="*/ 3889611 h 3889611"/>
                <a:gd name="connsiteX0" fmla="*/ 832919 w 1105874"/>
                <a:gd name="connsiteY0" fmla="*/ 0 h 3889611"/>
                <a:gd name="connsiteX1" fmla="*/ 846567 w 1105874"/>
                <a:gd name="connsiteY1" fmla="*/ 655092 h 3889611"/>
                <a:gd name="connsiteX2" fmla="*/ 751032 w 1105874"/>
                <a:gd name="connsiteY2" fmla="*/ 941695 h 3889611"/>
                <a:gd name="connsiteX3" fmla="*/ 628202 w 1105874"/>
                <a:gd name="connsiteY3" fmla="*/ 1337480 h 3889611"/>
                <a:gd name="connsiteX4" fmla="*/ 423486 w 1105874"/>
                <a:gd name="connsiteY4" fmla="*/ 1460310 h 3889611"/>
                <a:gd name="connsiteX5" fmla="*/ 95940 w 1105874"/>
                <a:gd name="connsiteY5" fmla="*/ 1596788 h 3889611"/>
                <a:gd name="connsiteX6" fmla="*/ 136883 w 1105874"/>
                <a:gd name="connsiteY6" fmla="*/ 1719617 h 3889611"/>
                <a:gd name="connsiteX7" fmla="*/ 404 w 1105874"/>
                <a:gd name="connsiteY7" fmla="*/ 1883391 h 3889611"/>
                <a:gd name="connsiteX8" fmla="*/ 177826 w 1105874"/>
                <a:gd name="connsiteY8" fmla="*/ 2647666 h 3889611"/>
                <a:gd name="connsiteX9" fmla="*/ 696440 w 1105874"/>
                <a:gd name="connsiteY9" fmla="*/ 2906973 h 3889611"/>
                <a:gd name="connsiteX10" fmla="*/ 778327 w 1105874"/>
                <a:gd name="connsiteY10" fmla="*/ 3166280 h 3889611"/>
                <a:gd name="connsiteX11" fmla="*/ 1051282 w 1105874"/>
                <a:gd name="connsiteY11" fmla="*/ 3384645 h 3889611"/>
                <a:gd name="connsiteX12" fmla="*/ 1010340 w 1105874"/>
                <a:gd name="connsiteY12" fmla="*/ 3425587 h 3889611"/>
                <a:gd name="connsiteX13" fmla="*/ 1105874 w 1105874"/>
                <a:gd name="connsiteY13" fmla="*/ 3889611 h 3889611"/>
                <a:gd name="connsiteX0" fmla="*/ 832919 w 1105874"/>
                <a:gd name="connsiteY0" fmla="*/ 0 h 3889611"/>
                <a:gd name="connsiteX1" fmla="*/ 846567 w 1105874"/>
                <a:gd name="connsiteY1" fmla="*/ 655092 h 3889611"/>
                <a:gd name="connsiteX2" fmla="*/ 751032 w 1105874"/>
                <a:gd name="connsiteY2" fmla="*/ 941695 h 3889611"/>
                <a:gd name="connsiteX3" fmla="*/ 628202 w 1105874"/>
                <a:gd name="connsiteY3" fmla="*/ 1337480 h 3889611"/>
                <a:gd name="connsiteX4" fmla="*/ 423486 w 1105874"/>
                <a:gd name="connsiteY4" fmla="*/ 1460310 h 3889611"/>
                <a:gd name="connsiteX5" fmla="*/ 95940 w 1105874"/>
                <a:gd name="connsiteY5" fmla="*/ 1596788 h 3889611"/>
                <a:gd name="connsiteX6" fmla="*/ 136883 w 1105874"/>
                <a:gd name="connsiteY6" fmla="*/ 1719617 h 3889611"/>
                <a:gd name="connsiteX7" fmla="*/ 404 w 1105874"/>
                <a:gd name="connsiteY7" fmla="*/ 1883391 h 3889611"/>
                <a:gd name="connsiteX8" fmla="*/ 177826 w 1105874"/>
                <a:gd name="connsiteY8" fmla="*/ 2647666 h 3889611"/>
                <a:gd name="connsiteX9" fmla="*/ 696440 w 1105874"/>
                <a:gd name="connsiteY9" fmla="*/ 2906973 h 3889611"/>
                <a:gd name="connsiteX10" fmla="*/ 778327 w 1105874"/>
                <a:gd name="connsiteY10" fmla="*/ 3166280 h 3889611"/>
                <a:gd name="connsiteX11" fmla="*/ 955748 w 1105874"/>
                <a:gd name="connsiteY11" fmla="*/ 3234519 h 3889611"/>
                <a:gd name="connsiteX12" fmla="*/ 1010340 w 1105874"/>
                <a:gd name="connsiteY12" fmla="*/ 3425587 h 3889611"/>
                <a:gd name="connsiteX13" fmla="*/ 1105874 w 1105874"/>
                <a:gd name="connsiteY13" fmla="*/ 3889611 h 3889611"/>
                <a:gd name="connsiteX0" fmla="*/ 832919 w 1105874"/>
                <a:gd name="connsiteY0" fmla="*/ 0 h 3889611"/>
                <a:gd name="connsiteX1" fmla="*/ 846567 w 1105874"/>
                <a:gd name="connsiteY1" fmla="*/ 655092 h 3889611"/>
                <a:gd name="connsiteX2" fmla="*/ 751032 w 1105874"/>
                <a:gd name="connsiteY2" fmla="*/ 941695 h 3889611"/>
                <a:gd name="connsiteX3" fmla="*/ 628202 w 1105874"/>
                <a:gd name="connsiteY3" fmla="*/ 1337480 h 3889611"/>
                <a:gd name="connsiteX4" fmla="*/ 423486 w 1105874"/>
                <a:gd name="connsiteY4" fmla="*/ 1460310 h 3889611"/>
                <a:gd name="connsiteX5" fmla="*/ 95940 w 1105874"/>
                <a:gd name="connsiteY5" fmla="*/ 1596788 h 3889611"/>
                <a:gd name="connsiteX6" fmla="*/ 136883 w 1105874"/>
                <a:gd name="connsiteY6" fmla="*/ 1719617 h 3889611"/>
                <a:gd name="connsiteX7" fmla="*/ 404 w 1105874"/>
                <a:gd name="connsiteY7" fmla="*/ 1883391 h 3889611"/>
                <a:gd name="connsiteX8" fmla="*/ 314304 w 1105874"/>
                <a:gd name="connsiteY8" fmla="*/ 2245057 h 3889611"/>
                <a:gd name="connsiteX9" fmla="*/ 696440 w 1105874"/>
                <a:gd name="connsiteY9" fmla="*/ 2906973 h 3889611"/>
                <a:gd name="connsiteX10" fmla="*/ 778327 w 1105874"/>
                <a:gd name="connsiteY10" fmla="*/ 3166280 h 3889611"/>
                <a:gd name="connsiteX11" fmla="*/ 955748 w 1105874"/>
                <a:gd name="connsiteY11" fmla="*/ 3234519 h 3889611"/>
                <a:gd name="connsiteX12" fmla="*/ 1010340 w 1105874"/>
                <a:gd name="connsiteY12" fmla="*/ 3425587 h 3889611"/>
                <a:gd name="connsiteX13" fmla="*/ 1105874 w 1105874"/>
                <a:gd name="connsiteY13" fmla="*/ 3889611 h 3889611"/>
                <a:gd name="connsiteX0" fmla="*/ 840993 w 1113948"/>
                <a:gd name="connsiteY0" fmla="*/ 0 h 3889611"/>
                <a:gd name="connsiteX1" fmla="*/ 854641 w 1113948"/>
                <a:gd name="connsiteY1" fmla="*/ 655092 h 3889611"/>
                <a:gd name="connsiteX2" fmla="*/ 759106 w 1113948"/>
                <a:gd name="connsiteY2" fmla="*/ 941695 h 3889611"/>
                <a:gd name="connsiteX3" fmla="*/ 636276 w 1113948"/>
                <a:gd name="connsiteY3" fmla="*/ 1337480 h 3889611"/>
                <a:gd name="connsiteX4" fmla="*/ 431560 w 1113948"/>
                <a:gd name="connsiteY4" fmla="*/ 1460310 h 3889611"/>
                <a:gd name="connsiteX5" fmla="*/ 104014 w 1113948"/>
                <a:gd name="connsiteY5" fmla="*/ 1596788 h 3889611"/>
                <a:gd name="connsiteX6" fmla="*/ 144957 w 1113948"/>
                <a:gd name="connsiteY6" fmla="*/ 1719617 h 3889611"/>
                <a:gd name="connsiteX7" fmla="*/ 8478 w 1113948"/>
                <a:gd name="connsiteY7" fmla="*/ 1883391 h 3889611"/>
                <a:gd name="connsiteX8" fmla="*/ 28951 w 1113948"/>
                <a:gd name="connsiteY8" fmla="*/ 2292822 h 3889611"/>
                <a:gd name="connsiteX9" fmla="*/ 322378 w 1113948"/>
                <a:gd name="connsiteY9" fmla="*/ 2245057 h 3889611"/>
                <a:gd name="connsiteX10" fmla="*/ 704514 w 1113948"/>
                <a:gd name="connsiteY10" fmla="*/ 2906973 h 3889611"/>
                <a:gd name="connsiteX11" fmla="*/ 786401 w 1113948"/>
                <a:gd name="connsiteY11" fmla="*/ 3166280 h 3889611"/>
                <a:gd name="connsiteX12" fmla="*/ 963822 w 1113948"/>
                <a:gd name="connsiteY12" fmla="*/ 3234519 h 3889611"/>
                <a:gd name="connsiteX13" fmla="*/ 1018414 w 1113948"/>
                <a:gd name="connsiteY13" fmla="*/ 3425587 h 3889611"/>
                <a:gd name="connsiteX14" fmla="*/ 1113948 w 1113948"/>
                <a:gd name="connsiteY14" fmla="*/ 3889611 h 3889611"/>
                <a:gd name="connsiteX0" fmla="*/ 840993 w 1113948"/>
                <a:gd name="connsiteY0" fmla="*/ 0 h 3889611"/>
                <a:gd name="connsiteX1" fmla="*/ 854641 w 1113948"/>
                <a:gd name="connsiteY1" fmla="*/ 655092 h 3889611"/>
                <a:gd name="connsiteX2" fmla="*/ 759106 w 1113948"/>
                <a:gd name="connsiteY2" fmla="*/ 941695 h 3889611"/>
                <a:gd name="connsiteX3" fmla="*/ 636276 w 1113948"/>
                <a:gd name="connsiteY3" fmla="*/ 1337480 h 3889611"/>
                <a:gd name="connsiteX4" fmla="*/ 431560 w 1113948"/>
                <a:gd name="connsiteY4" fmla="*/ 1460310 h 3889611"/>
                <a:gd name="connsiteX5" fmla="*/ 104014 w 1113948"/>
                <a:gd name="connsiteY5" fmla="*/ 1596788 h 3889611"/>
                <a:gd name="connsiteX6" fmla="*/ 144957 w 1113948"/>
                <a:gd name="connsiteY6" fmla="*/ 1719617 h 3889611"/>
                <a:gd name="connsiteX7" fmla="*/ 8478 w 1113948"/>
                <a:gd name="connsiteY7" fmla="*/ 1883391 h 3889611"/>
                <a:gd name="connsiteX8" fmla="*/ 28951 w 1113948"/>
                <a:gd name="connsiteY8" fmla="*/ 2292822 h 3889611"/>
                <a:gd name="connsiteX9" fmla="*/ 322378 w 1113948"/>
                <a:gd name="connsiteY9" fmla="*/ 2245057 h 3889611"/>
                <a:gd name="connsiteX10" fmla="*/ 636276 w 1113948"/>
                <a:gd name="connsiteY10" fmla="*/ 2361061 h 3889611"/>
                <a:gd name="connsiteX11" fmla="*/ 704514 w 1113948"/>
                <a:gd name="connsiteY11" fmla="*/ 2906973 h 3889611"/>
                <a:gd name="connsiteX12" fmla="*/ 786401 w 1113948"/>
                <a:gd name="connsiteY12" fmla="*/ 3166280 h 3889611"/>
                <a:gd name="connsiteX13" fmla="*/ 963822 w 1113948"/>
                <a:gd name="connsiteY13" fmla="*/ 3234519 h 3889611"/>
                <a:gd name="connsiteX14" fmla="*/ 1018414 w 1113948"/>
                <a:gd name="connsiteY14" fmla="*/ 3425587 h 3889611"/>
                <a:gd name="connsiteX15" fmla="*/ 1113948 w 1113948"/>
                <a:gd name="connsiteY15" fmla="*/ 3889611 h 3889611"/>
                <a:gd name="connsiteX0" fmla="*/ 840993 w 1134034"/>
                <a:gd name="connsiteY0" fmla="*/ 0 h 3889611"/>
                <a:gd name="connsiteX1" fmla="*/ 854641 w 1134034"/>
                <a:gd name="connsiteY1" fmla="*/ 655092 h 3889611"/>
                <a:gd name="connsiteX2" fmla="*/ 759106 w 1134034"/>
                <a:gd name="connsiteY2" fmla="*/ 941695 h 3889611"/>
                <a:gd name="connsiteX3" fmla="*/ 636276 w 1134034"/>
                <a:gd name="connsiteY3" fmla="*/ 1337480 h 3889611"/>
                <a:gd name="connsiteX4" fmla="*/ 431560 w 1134034"/>
                <a:gd name="connsiteY4" fmla="*/ 1460310 h 3889611"/>
                <a:gd name="connsiteX5" fmla="*/ 104014 w 1134034"/>
                <a:gd name="connsiteY5" fmla="*/ 1596788 h 3889611"/>
                <a:gd name="connsiteX6" fmla="*/ 144957 w 1134034"/>
                <a:gd name="connsiteY6" fmla="*/ 1719617 h 3889611"/>
                <a:gd name="connsiteX7" fmla="*/ 8478 w 1134034"/>
                <a:gd name="connsiteY7" fmla="*/ 1883391 h 3889611"/>
                <a:gd name="connsiteX8" fmla="*/ 28951 w 1134034"/>
                <a:gd name="connsiteY8" fmla="*/ 2292822 h 3889611"/>
                <a:gd name="connsiteX9" fmla="*/ 322378 w 1134034"/>
                <a:gd name="connsiteY9" fmla="*/ 2245057 h 3889611"/>
                <a:gd name="connsiteX10" fmla="*/ 636276 w 1134034"/>
                <a:gd name="connsiteY10" fmla="*/ 2361061 h 3889611"/>
                <a:gd name="connsiteX11" fmla="*/ 704514 w 1134034"/>
                <a:gd name="connsiteY11" fmla="*/ 2906973 h 3889611"/>
                <a:gd name="connsiteX12" fmla="*/ 1073004 w 1134034"/>
                <a:gd name="connsiteY12" fmla="*/ 2654489 h 3889611"/>
                <a:gd name="connsiteX13" fmla="*/ 963822 w 1134034"/>
                <a:gd name="connsiteY13" fmla="*/ 3234519 h 3889611"/>
                <a:gd name="connsiteX14" fmla="*/ 1018414 w 1134034"/>
                <a:gd name="connsiteY14" fmla="*/ 3425587 h 3889611"/>
                <a:gd name="connsiteX15" fmla="*/ 1113948 w 1134034"/>
                <a:gd name="connsiteY15" fmla="*/ 3889611 h 3889611"/>
                <a:gd name="connsiteX0" fmla="*/ 840993 w 1229190"/>
                <a:gd name="connsiteY0" fmla="*/ 0 h 3889611"/>
                <a:gd name="connsiteX1" fmla="*/ 854641 w 1229190"/>
                <a:gd name="connsiteY1" fmla="*/ 655092 h 3889611"/>
                <a:gd name="connsiteX2" fmla="*/ 759106 w 1229190"/>
                <a:gd name="connsiteY2" fmla="*/ 941695 h 3889611"/>
                <a:gd name="connsiteX3" fmla="*/ 636276 w 1229190"/>
                <a:gd name="connsiteY3" fmla="*/ 1337480 h 3889611"/>
                <a:gd name="connsiteX4" fmla="*/ 431560 w 1229190"/>
                <a:gd name="connsiteY4" fmla="*/ 1460310 h 3889611"/>
                <a:gd name="connsiteX5" fmla="*/ 104014 w 1229190"/>
                <a:gd name="connsiteY5" fmla="*/ 1596788 h 3889611"/>
                <a:gd name="connsiteX6" fmla="*/ 144957 w 1229190"/>
                <a:gd name="connsiteY6" fmla="*/ 1719617 h 3889611"/>
                <a:gd name="connsiteX7" fmla="*/ 8478 w 1229190"/>
                <a:gd name="connsiteY7" fmla="*/ 1883391 h 3889611"/>
                <a:gd name="connsiteX8" fmla="*/ 28951 w 1229190"/>
                <a:gd name="connsiteY8" fmla="*/ 2292822 h 3889611"/>
                <a:gd name="connsiteX9" fmla="*/ 322378 w 1229190"/>
                <a:gd name="connsiteY9" fmla="*/ 2245057 h 3889611"/>
                <a:gd name="connsiteX10" fmla="*/ 636276 w 1229190"/>
                <a:gd name="connsiteY10" fmla="*/ 2361061 h 3889611"/>
                <a:gd name="connsiteX11" fmla="*/ 704514 w 1229190"/>
                <a:gd name="connsiteY11" fmla="*/ 2906973 h 3889611"/>
                <a:gd name="connsiteX12" fmla="*/ 1073004 w 1229190"/>
                <a:gd name="connsiteY12" fmla="*/ 2654489 h 3889611"/>
                <a:gd name="connsiteX13" fmla="*/ 1223129 w 1229190"/>
                <a:gd name="connsiteY13" fmla="*/ 3111690 h 3889611"/>
                <a:gd name="connsiteX14" fmla="*/ 1018414 w 1229190"/>
                <a:gd name="connsiteY14" fmla="*/ 3425587 h 3889611"/>
                <a:gd name="connsiteX15" fmla="*/ 1113948 w 1229190"/>
                <a:gd name="connsiteY15" fmla="*/ 3889611 h 3889611"/>
                <a:gd name="connsiteX0" fmla="*/ 840993 w 1276561"/>
                <a:gd name="connsiteY0" fmla="*/ 0 h 3889611"/>
                <a:gd name="connsiteX1" fmla="*/ 854641 w 1276561"/>
                <a:gd name="connsiteY1" fmla="*/ 655092 h 3889611"/>
                <a:gd name="connsiteX2" fmla="*/ 759106 w 1276561"/>
                <a:gd name="connsiteY2" fmla="*/ 941695 h 3889611"/>
                <a:gd name="connsiteX3" fmla="*/ 636276 w 1276561"/>
                <a:gd name="connsiteY3" fmla="*/ 1337480 h 3889611"/>
                <a:gd name="connsiteX4" fmla="*/ 431560 w 1276561"/>
                <a:gd name="connsiteY4" fmla="*/ 1460310 h 3889611"/>
                <a:gd name="connsiteX5" fmla="*/ 104014 w 1276561"/>
                <a:gd name="connsiteY5" fmla="*/ 1596788 h 3889611"/>
                <a:gd name="connsiteX6" fmla="*/ 144957 w 1276561"/>
                <a:gd name="connsiteY6" fmla="*/ 1719617 h 3889611"/>
                <a:gd name="connsiteX7" fmla="*/ 8478 w 1276561"/>
                <a:gd name="connsiteY7" fmla="*/ 1883391 h 3889611"/>
                <a:gd name="connsiteX8" fmla="*/ 28951 w 1276561"/>
                <a:gd name="connsiteY8" fmla="*/ 2292822 h 3889611"/>
                <a:gd name="connsiteX9" fmla="*/ 322378 w 1276561"/>
                <a:gd name="connsiteY9" fmla="*/ 2245057 h 3889611"/>
                <a:gd name="connsiteX10" fmla="*/ 636276 w 1276561"/>
                <a:gd name="connsiteY10" fmla="*/ 2361061 h 3889611"/>
                <a:gd name="connsiteX11" fmla="*/ 704514 w 1276561"/>
                <a:gd name="connsiteY11" fmla="*/ 2906973 h 3889611"/>
                <a:gd name="connsiteX12" fmla="*/ 1073004 w 1276561"/>
                <a:gd name="connsiteY12" fmla="*/ 2654489 h 3889611"/>
                <a:gd name="connsiteX13" fmla="*/ 1223129 w 1276561"/>
                <a:gd name="connsiteY13" fmla="*/ 3111690 h 3889611"/>
                <a:gd name="connsiteX14" fmla="*/ 1264073 w 1276561"/>
                <a:gd name="connsiteY14" fmla="*/ 3391467 h 3889611"/>
                <a:gd name="connsiteX15" fmla="*/ 1018414 w 1276561"/>
                <a:gd name="connsiteY15" fmla="*/ 3425587 h 3889611"/>
                <a:gd name="connsiteX16" fmla="*/ 1113948 w 1276561"/>
                <a:gd name="connsiteY16" fmla="*/ 3889611 h 3889611"/>
                <a:gd name="connsiteX0" fmla="*/ 840993 w 1276561"/>
                <a:gd name="connsiteY0" fmla="*/ 0 h 3889611"/>
                <a:gd name="connsiteX1" fmla="*/ 854641 w 1276561"/>
                <a:gd name="connsiteY1" fmla="*/ 655092 h 3889611"/>
                <a:gd name="connsiteX2" fmla="*/ 759106 w 1276561"/>
                <a:gd name="connsiteY2" fmla="*/ 941695 h 3889611"/>
                <a:gd name="connsiteX3" fmla="*/ 636276 w 1276561"/>
                <a:gd name="connsiteY3" fmla="*/ 1337480 h 3889611"/>
                <a:gd name="connsiteX4" fmla="*/ 431560 w 1276561"/>
                <a:gd name="connsiteY4" fmla="*/ 1460310 h 3889611"/>
                <a:gd name="connsiteX5" fmla="*/ 104014 w 1276561"/>
                <a:gd name="connsiteY5" fmla="*/ 1596788 h 3889611"/>
                <a:gd name="connsiteX6" fmla="*/ 144957 w 1276561"/>
                <a:gd name="connsiteY6" fmla="*/ 1719617 h 3889611"/>
                <a:gd name="connsiteX7" fmla="*/ 8478 w 1276561"/>
                <a:gd name="connsiteY7" fmla="*/ 1883391 h 3889611"/>
                <a:gd name="connsiteX8" fmla="*/ 28951 w 1276561"/>
                <a:gd name="connsiteY8" fmla="*/ 2292822 h 3889611"/>
                <a:gd name="connsiteX9" fmla="*/ 322378 w 1276561"/>
                <a:gd name="connsiteY9" fmla="*/ 2245057 h 3889611"/>
                <a:gd name="connsiteX10" fmla="*/ 636276 w 1276561"/>
                <a:gd name="connsiteY10" fmla="*/ 2361061 h 3889611"/>
                <a:gd name="connsiteX11" fmla="*/ 704514 w 1276561"/>
                <a:gd name="connsiteY11" fmla="*/ 2906973 h 3889611"/>
                <a:gd name="connsiteX12" fmla="*/ 1073004 w 1276561"/>
                <a:gd name="connsiteY12" fmla="*/ 2654489 h 3889611"/>
                <a:gd name="connsiteX13" fmla="*/ 1223129 w 1276561"/>
                <a:gd name="connsiteY13" fmla="*/ 3111690 h 3889611"/>
                <a:gd name="connsiteX14" fmla="*/ 1264073 w 1276561"/>
                <a:gd name="connsiteY14" fmla="*/ 3391467 h 3889611"/>
                <a:gd name="connsiteX15" fmla="*/ 1250426 w 1276561"/>
                <a:gd name="connsiteY15" fmla="*/ 3582536 h 3889611"/>
                <a:gd name="connsiteX16" fmla="*/ 1113948 w 1276561"/>
                <a:gd name="connsiteY16" fmla="*/ 3889611 h 3889611"/>
                <a:gd name="connsiteX0" fmla="*/ 840993 w 1276561"/>
                <a:gd name="connsiteY0" fmla="*/ 0 h 3951026"/>
                <a:gd name="connsiteX1" fmla="*/ 854641 w 1276561"/>
                <a:gd name="connsiteY1" fmla="*/ 655092 h 3951026"/>
                <a:gd name="connsiteX2" fmla="*/ 759106 w 1276561"/>
                <a:gd name="connsiteY2" fmla="*/ 941695 h 3951026"/>
                <a:gd name="connsiteX3" fmla="*/ 636276 w 1276561"/>
                <a:gd name="connsiteY3" fmla="*/ 1337480 h 3951026"/>
                <a:gd name="connsiteX4" fmla="*/ 431560 w 1276561"/>
                <a:gd name="connsiteY4" fmla="*/ 1460310 h 3951026"/>
                <a:gd name="connsiteX5" fmla="*/ 104014 w 1276561"/>
                <a:gd name="connsiteY5" fmla="*/ 1596788 h 3951026"/>
                <a:gd name="connsiteX6" fmla="*/ 144957 w 1276561"/>
                <a:gd name="connsiteY6" fmla="*/ 1719617 h 3951026"/>
                <a:gd name="connsiteX7" fmla="*/ 8478 w 1276561"/>
                <a:gd name="connsiteY7" fmla="*/ 1883391 h 3951026"/>
                <a:gd name="connsiteX8" fmla="*/ 28951 w 1276561"/>
                <a:gd name="connsiteY8" fmla="*/ 2292822 h 3951026"/>
                <a:gd name="connsiteX9" fmla="*/ 322378 w 1276561"/>
                <a:gd name="connsiteY9" fmla="*/ 2245057 h 3951026"/>
                <a:gd name="connsiteX10" fmla="*/ 636276 w 1276561"/>
                <a:gd name="connsiteY10" fmla="*/ 2361061 h 3951026"/>
                <a:gd name="connsiteX11" fmla="*/ 704514 w 1276561"/>
                <a:gd name="connsiteY11" fmla="*/ 2906973 h 3951026"/>
                <a:gd name="connsiteX12" fmla="*/ 1073004 w 1276561"/>
                <a:gd name="connsiteY12" fmla="*/ 2654489 h 3951026"/>
                <a:gd name="connsiteX13" fmla="*/ 1223129 w 1276561"/>
                <a:gd name="connsiteY13" fmla="*/ 3111690 h 3951026"/>
                <a:gd name="connsiteX14" fmla="*/ 1264073 w 1276561"/>
                <a:gd name="connsiteY14" fmla="*/ 3391467 h 3951026"/>
                <a:gd name="connsiteX15" fmla="*/ 1250426 w 1276561"/>
                <a:gd name="connsiteY15" fmla="*/ 3582536 h 3951026"/>
                <a:gd name="connsiteX16" fmla="*/ 1202658 w 1276561"/>
                <a:gd name="connsiteY16" fmla="*/ 3951026 h 3951026"/>
                <a:gd name="connsiteX0" fmla="*/ 840993 w 1539179"/>
                <a:gd name="connsiteY0" fmla="*/ 0 h 3951026"/>
                <a:gd name="connsiteX1" fmla="*/ 854641 w 1539179"/>
                <a:gd name="connsiteY1" fmla="*/ 655092 h 3951026"/>
                <a:gd name="connsiteX2" fmla="*/ 759106 w 1539179"/>
                <a:gd name="connsiteY2" fmla="*/ 941695 h 3951026"/>
                <a:gd name="connsiteX3" fmla="*/ 636276 w 1539179"/>
                <a:gd name="connsiteY3" fmla="*/ 1337480 h 3951026"/>
                <a:gd name="connsiteX4" fmla="*/ 431560 w 1539179"/>
                <a:gd name="connsiteY4" fmla="*/ 1460310 h 3951026"/>
                <a:gd name="connsiteX5" fmla="*/ 104014 w 1539179"/>
                <a:gd name="connsiteY5" fmla="*/ 1596788 h 3951026"/>
                <a:gd name="connsiteX6" fmla="*/ 144957 w 1539179"/>
                <a:gd name="connsiteY6" fmla="*/ 1719617 h 3951026"/>
                <a:gd name="connsiteX7" fmla="*/ 8478 w 1539179"/>
                <a:gd name="connsiteY7" fmla="*/ 1883391 h 3951026"/>
                <a:gd name="connsiteX8" fmla="*/ 28951 w 1539179"/>
                <a:gd name="connsiteY8" fmla="*/ 2292822 h 3951026"/>
                <a:gd name="connsiteX9" fmla="*/ 322378 w 1539179"/>
                <a:gd name="connsiteY9" fmla="*/ 2245057 h 3951026"/>
                <a:gd name="connsiteX10" fmla="*/ 636276 w 1539179"/>
                <a:gd name="connsiteY10" fmla="*/ 2361061 h 3951026"/>
                <a:gd name="connsiteX11" fmla="*/ 704514 w 1539179"/>
                <a:gd name="connsiteY11" fmla="*/ 2906973 h 3951026"/>
                <a:gd name="connsiteX12" fmla="*/ 1073004 w 1539179"/>
                <a:gd name="connsiteY12" fmla="*/ 2654489 h 3951026"/>
                <a:gd name="connsiteX13" fmla="*/ 1223129 w 1539179"/>
                <a:gd name="connsiteY13" fmla="*/ 3111690 h 3951026"/>
                <a:gd name="connsiteX14" fmla="*/ 1264073 w 1539179"/>
                <a:gd name="connsiteY14" fmla="*/ 3391467 h 3951026"/>
                <a:gd name="connsiteX15" fmla="*/ 1250426 w 1539179"/>
                <a:gd name="connsiteY15" fmla="*/ 3582536 h 3951026"/>
                <a:gd name="connsiteX16" fmla="*/ 1202658 w 1539179"/>
                <a:gd name="connsiteY16" fmla="*/ 3951026 h 3951026"/>
                <a:gd name="connsiteX0" fmla="*/ 840993 w 2337534"/>
                <a:gd name="connsiteY0" fmla="*/ 0 h 3916907"/>
                <a:gd name="connsiteX1" fmla="*/ 854641 w 2337534"/>
                <a:gd name="connsiteY1" fmla="*/ 655092 h 3916907"/>
                <a:gd name="connsiteX2" fmla="*/ 759106 w 2337534"/>
                <a:gd name="connsiteY2" fmla="*/ 941695 h 3916907"/>
                <a:gd name="connsiteX3" fmla="*/ 636276 w 2337534"/>
                <a:gd name="connsiteY3" fmla="*/ 1337480 h 3916907"/>
                <a:gd name="connsiteX4" fmla="*/ 431560 w 2337534"/>
                <a:gd name="connsiteY4" fmla="*/ 1460310 h 3916907"/>
                <a:gd name="connsiteX5" fmla="*/ 104014 w 2337534"/>
                <a:gd name="connsiteY5" fmla="*/ 1596788 h 3916907"/>
                <a:gd name="connsiteX6" fmla="*/ 144957 w 2337534"/>
                <a:gd name="connsiteY6" fmla="*/ 1719617 h 3916907"/>
                <a:gd name="connsiteX7" fmla="*/ 8478 w 2337534"/>
                <a:gd name="connsiteY7" fmla="*/ 1883391 h 3916907"/>
                <a:gd name="connsiteX8" fmla="*/ 28951 w 2337534"/>
                <a:gd name="connsiteY8" fmla="*/ 2292822 h 3916907"/>
                <a:gd name="connsiteX9" fmla="*/ 322378 w 2337534"/>
                <a:gd name="connsiteY9" fmla="*/ 2245057 h 3916907"/>
                <a:gd name="connsiteX10" fmla="*/ 636276 w 2337534"/>
                <a:gd name="connsiteY10" fmla="*/ 2361061 h 3916907"/>
                <a:gd name="connsiteX11" fmla="*/ 704514 w 2337534"/>
                <a:gd name="connsiteY11" fmla="*/ 2906973 h 3916907"/>
                <a:gd name="connsiteX12" fmla="*/ 1073004 w 2337534"/>
                <a:gd name="connsiteY12" fmla="*/ 2654489 h 3916907"/>
                <a:gd name="connsiteX13" fmla="*/ 1223129 w 2337534"/>
                <a:gd name="connsiteY13" fmla="*/ 3111690 h 3916907"/>
                <a:gd name="connsiteX14" fmla="*/ 1264073 w 2337534"/>
                <a:gd name="connsiteY14" fmla="*/ 3391467 h 3916907"/>
                <a:gd name="connsiteX15" fmla="*/ 1250426 w 2337534"/>
                <a:gd name="connsiteY15" fmla="*/ 3582536 h 3916907"/>
                <a:gd name="connsiteX16" fmla="*/ 2151177 w 2337534"/>
                <a:gd name="connsiteY16" fmla="*/ 3916907 h 3916907"/>
                <a:gd name="connsiteX0" fmla="*/ 840993 w 2151305"/>
                <a:gd name="connsiteY0" fmla="*/ 0 h 3916907"/>
                <a:gd name="connsiteX1" fmla="*/ 854641 w 2151305"/>
                <a:gd name="connsiteY1" fmla="*/ 655092 h 3916907"/>
                <a:gd name="connsiteX2" fmla="*/ 759106 w 2151305"/>
                <a:gd name="connsiteY2" fmla="*/ 941695 h 3916907"/>
                <a:gd name="connsiteX3" fmla="*/ 636276 w 2151305"/>
                <a:gd name="connsiteY3" fmla="*/ 1337480 h 3916907"/>
                <a:gd name="connsiteX4" fmla="*/ 431560 w 2151305"/>
                <a:gd name="connsiteY4" fmla="*/ 1460310 h 3916907"/>
                <a:gd name="connsiteX5" fmla="*/ 104014 w 2151305"/>
                <a:gd name="connsiteY5" fmla="*/ 1596788 h 3916907"/>
                <a:gd name="connsiteX6" fmla="*/ 144957 w 2151305"/>
                <a:gd name="connsiteY6" fmla="*/ 1719617 h 3916907"/>
                <a:gd name="connsiteX7" fmla="*/ 8478 w 2151305"/>
                <a:gd name="connsiteY7" fmla="*/ 1883391 h 3916907"/>
                <a:gd name="connsiteX8" fmla="*/ 28951 w 2151305"/>
                <a:gd name="connsiteY8" fmla="*/ 2292822 h 3916907"/>
                <a:gd name="connsiteX9" fmla="*/ 322378 w 2151305"/>
                <a:gd name="connsiteY9" fmla="*/ 2245057 h 3916907"/>
                <a:gd name="connsiteX10" fmla="*/ 636276 w 2151305"/>
                <a:gd name="connsiteY10" fmla="*/ 2361061 h 3916907"/>
                <a:gd name="connsiteX11" fmla="*/ 704514 w 2151305"/>
                <a:gd name="connsiteY11" fmla="*/ 2906973 h 3916907"/>
                <a:gd name="connsiteX12" fmla="*/ 1073004 w 2151305"/>
                <a:gd name="connsiteY12" fmla="*/ 2654489 h 3916907"/>
                <a:gd name="connsiteX13" fmla="*/ 1223129 w 2151305"/>
                <a:gd name="connsiteY13" fmla="*/ 3111690 h 3916907"/>
                <a:gd name="connsiteX14" fmla="*/ 1264073 w 2151305"/>
                <a:gd name="connsiteY14" fmla="*/ 3391467 h 3916907"/>
                <a:gd name="connsiteX15" fmla="*/ 1250426 w 2151305"/>
                <a:gd name="connsiteY15" fmla="*/ 3582536 h 3916907"/>
                <a:gd name="connsiteX16" fmla="*/ 1741744 w 2151305"/>
                <a:gd name="connsiteY16" fmla="*/ 3787252 h 3916907"/>
                <a:gd name="connsiteX17" fmla="*/ 2151177 w 2151305"/>
                <a:gd name="connsiteY17" fmla="*/ 3916907 h 3916907"/>
                <a:gd name="connsiteX0" fmla="*/ 840993 w 2151305"/>
                <a:gd name="connsiteY0" fmla="*/ 0 h 3916907"/>
                <a:gd name="connsiteX1" fmla="*/ 854641 w 2151305"/>
                <a:gd name="connsiteY1" fmla="*/ 655092 h 3916907"/>
                <a:gd name="connsiteX2" fmla="*/ 759106 w 2151305"/>
                <a:gd name="connsiteY2" fmla="*/ 941695 h 3916907"/>
                <a:gd name="connsiteX3" fmla="*/ 636276 w 2151305"/>
                <a:gd name="connsiteY3" fmla="*/ 1337480 h 3916907"/>
                <a:gd name="connsiteX4" fmla="*/ 431560 w 2151305"/>
                <a:gd name="connsiteY4" fmla="*/ 1460310 h 3916907"/>
                <a:gd name="connsiteX5" fmla="*/ 104014 w 2151305"/>
                <a:gd name="connsiteY5" fmla="*/ 1596788 h 3916907"/>
                <a:gd name="connsiteX6" fmla="*/ 144957 w 2151305"/>
                <a:gd name="connsiteY6" fmla="*/ 1719617 h 3916907"/>
                <a:gd name="connsiteX7" fmla="*/ 8478 w 2151305"/>
                <a:gd name="connsiteY7" fmla="*/ 1883391 h 3916907"/>
                <a:gd name="connsiteX8" fmla="*/ 28951 w 2151305"/>
                <a:gd name="connsiteY8" fmla="*/ 2292822 h 3916907"/>
                <a:gd name="connsiteX9" fmla="*/ 322378 w 2151305"/>
                <a:gd name="connsiteY9" fmla="*/ 2245057 h 3916907"/>
                <a:gd name="connsiteX10" fmla="*/ 636276 w 2151305"/>
                <a:gd name="connsiteY10" fmla="*/ 2361061 h 3916907"/>
                <a:gd name="connsiteX11" fmla="*/ 704514 w 2151305"/>
                <a:gd name="connsiteY11" fmla="*/ 2906973 h 3916907"/>
                <a:gd name="connsiteX12" fmla="*/ 1073004 w 2151305"/>
                <a:gd name="connsiteY12" fmla="*/ 2654489 h 3916907"/>
                <a:gd name="connsiteX13" fmla="*/ 1223129 w 2151305"/>
                <a:gd name="connsiteY13" fmla="*/ 3111690 h 3916907"/>
                <a:gd name="connsiteX14" fmla="*/ 1264073 w 2151305"/>
                <a:gd name="connsiteY14" fmla="*/ 3391467 h 3916907"/>
                <a:gd name="connsiteX15" fmla="*/ 1339136 w 2151305"/>
                <a:gd name="connsiteY15" fmla="*/ 3582536 h 3916907"/>
                <a:gd name="connsiteX16" fmla="*/ 1741744 w 2151305"/>
                <a:gd name="connsiteY16" fmla="*/ 3787252 h 3916907"/>
                <a:gd name="connsiteX17" fmla="*/ 2151177 w 2151305"/>
                <a:gd name="connsiteY17" fmla="*/ 3916907 h 3916907"/>
                <a:gd name="connsiteX0" fmla="*/ 840993 w 2301384"/>
                <a:gd name="connsiteY0" fmla="*/ 0 h 3841844"/>
                <a:gd name="connsiteX1" fmla="*/ 854641 w 2301384"/>
                <a:gd name="connsiteY1" fmla="*/ 655092 h 3841844"/>
                <a:gd name="connsiteX2" fmla="*/ 759106 w 2301384"/>
                <a:gd name="connsiteY2" fmla="*/ 941695 h 3841844"/>
                <a:gd name="connsiteX3" fmla="*/ 636276 w 2301384"/>
                <a:gd name="connsiteY3" fmla="*/ 1337480 h 3841844"/>
                <a:gd name="connsiteX4" fmla="*/ 431560 w 2301384"/>
                <a:gd name="connsiteY4" fmla="*/ 1460310 h 3841844"/>
                <a:gd name="connsiteX5" fmla="*/ 104014 w 2301384"/>
                <a:gd name="connsiteY5" fmla="*/ 1596788 h 3841844"/>
                <a:gd name="connsiteX6" fmla="*/ 144957 w 2301384"/>
                <a:gd name="connsiteY6" fmla="*/ 1719617 h 3841844"/>
                <a:gd name="connsiteX7" fmla="*/ 8478 w 2301384"/>
                <a:gd name="connsiteY7" fmla="*/ 1883391 h 3841844"/>
                <a:gd name="connsiteX8" fmla="*/ 28951 w 2301384"/>
                <a:gd name="connsiteY8" fmla="*/ 2292822 h 3841844"/>
                <a:gd name="connsiteX9" fmla="*/ 322378 w 2301384"/>
                <a:gd name="connsiteY9" fmla="*/ 2245057 h 3841844"/>
                <a:gd name="connsiteX10" fmla="*/ 636276 w 2301384"/>
                <a:gd name="connsiteY10" fmla="*/ 2361061 h 3841844"/>
                <a:gd name="connsiteX11" fmla="*/ 704514 w 2301384"/>
                <a:gd name="connsiteY11" fmla="*/ 2906973 h 3841844"/>
                <a:gd name="connsiteX12" fmla="*/ 1073004 w 2301384"/>
                <a:gd name="connsiteY12" fmla="*/ 2654489 h 3841844"/>
                <a:gd name="connsiteX13" fmla="*/ 1223129 w 2301384"/>
                <a:gd name="connsiteY13" fmla="*/ 3111690 h 3841844"/>
                <a:gd name="connsiteX14" fmla="*/ 1264073 w 2301384"/>
                <a:gd name="connsiteY14" fmla="*/ 3391467 h 3841844"/>
                <a:gd name="connsiteX15" fmla="*/ 1339136 w 2301384"/>
                <a:gd name="connsiteY15" fmla="*/ 3582536 h 3841844"/>
                <a:gd name="connsiteX16" fmla="*/ 1741744 w 2301384"/>
                <a:gd name="connsiteY16" fmla="*/ 3787252 h 3841844"/>
                <a:gd name="connsiteX17" fmla="*/ 2301302 w 2301384"/>
                <a:gd name="connsiteY17" fmla="*/ 3841844 h 3841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01384" h="3841844">
                  <a:moveTo>
                    <a:pt x="840993" y="0"/>
                  </a:moveTo>
                  <a:cubicBezTo>
                    <a:pt x="777303" y="113731"/>
                    <a:pt x="977471" y="388961"/>
                    <a:pt x="854641" y="655092"/>
                  </a:cubicBezTo>
                  <a:cubicBezTo>
                    <a:pt x="818247" y="812041"/>
                    <a:pt x="884210" y="784746"/>
                    <a:pt x="759106" y="941695"/>
                  </a:cubicBezTo>
                  <a:cubicBezTo>
                    <a:pt x="686318" y="1037229"/>
                    <a:pt x="745458" y="1228298"/>
                    <a:pt x="636276" y="1337480"/>
                  </a:cubicBezTo>
                  <a:cubicBezTo>
                    <a:pt x="581685" y="1417092"/>
                    <a:pt x="520270" y="1417092"/>
                    <a:pt x="431560" y="1460310"/>
                  </a:cubicBezTo>
                  <a:cubicBezTo>
                    <a:pt x="342850" y="1503528"/>
                    <a:pt x="151781" y="1553570"/>
                    <a:pt x="104014" y="1596788"/>
                  </a:cubicBezTo>
                  <a:cubicBezTo>
                    <a:pt x="56247" y="1640006"/>
                    <a:pt x="142683" y="1655928"/>
                    <a:pt x="144957" y="1719617"/>
                  </a:cubicBezTo>
                  <a:cubicBezTo>
                    <a:pt x="147231" y="1783306"/>
                    <a:pt x="5066" y="1823114"/>
                    <a:pt x="8478" y="1883391"/>
                  </a:cubicBezTo>
                  <a:cubicBezTo>
                    <a:pt x="11890" y="1943668"/>
                    <a:pt x="-23366" y="2232545"/>
                    <a:pt x="28951" y="2292822"/>
                  </a:cubicBezTo>
                  <a:cubicBezTo>
                    <a:pt x="81268" y="2353099"/>
                    <a:pt x="221157" y="2233684"/>
                    <a:pt x="322378" y="2245057"/>
                  </a:cubicBezTo>
                  <a:cubicBezTo>
                    <a:pt x="423599" y="2256430"/>
                    <a:pt x="572587" y="2250742"/>
                    <a:pt x="636276" y="2361061"/>
                  </a:cubicBezTo>
                  <a:cubicBezTo>
                    <a:pt x="699965" y="2471380"/>
                    <a:pt x="652198" y="2806889"/>
                    <a:pt x="704514" y="2906973"/>
                  </a:cubicBezTo>
                  <a:cubicBezTo>
                    <a:pt x="756830" y="3007057"/>
                    <a:pt x="891034" y="2620370"/>
                    <a:pt x="1073004" y="2654489"/>
                  </a:cubicBezTo>
                  <a:cubicBezTo>
                    <a:pt x="1254974" y="2852381"/>
                    <a:pt x="1191284" y="2988860"/>
                    <a:pt x="1223129" y="3111690"/>
                  </a:cubicBezTo>
                  <a:cubicBezTo>
                    <a:pt x="1254974" y="3234520"/>
                    <a:pt x="1298192" y="3339151"/>
                    <a:pt x="1264073" y="3391467"/>
                  </a:cubicBezTo>
                  <a:cubicBezTo>
                    <a:pt x="1229954" y="3443783"/>
                    <a:pt x="1184462" y="3530220"/>
                    <a:pt x="1339136" y="3582536"/>
                  </a:cubicBezTo>
                  <a:cubicBezTo>
                    <a:pt x="1493810" y="3634852"/>
                    <a:pt x="1591619" y="3731524"/>
                    <a:pt x="1741744" y="3787252"/>
                  </a:cubicBezTo>
                  <a:cubicBezTo>
                    <a:pt x="1891869" y="3842980"/>
                    <a:pt x="2308126" y="3806587"/>
                    <a:pt x="2301302" y="3841844"/>
                  </a:cubicBezTo>
                </a:path>
              </a:pathLst>
            </a:custGeom>
            <a:noFill/>
            <a:ln w="57150">
              <a:solidFill>
                <a:srgbClr val="438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/>
            </a:p>
          </p:txBody>
        </p:sp>
        <p:sp>
          <p:nvSpPr>
            <p:cNvPr id="40" name="Text Box 25"/>
            <p:cNvSpPr txBox="1">
              <a:spLocks noChangeArrowheads="1"/>
            </p:cNvSpPr>
            <p:nvPr/>
          </p:nvSpPr>
          <p:spPr bwMode="auto">
            <a:xfrm>
              <a:off x="7170475" y="5878023"/>
              <a:ext cx="1251552" cy="43508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sz="900" dirty="0">
                  <a:latin typeface="Century Gothic" pitchFamily="34" charset="0"/>
                </a:rPr>
                <a:t>Prague</a:t>
              </a:r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>
              <a:off x="7248668" y="4750659"/>
              <a:ext cx="375926" cy="945405"/>
            </a:xfrm>
            <a:prstGeom prst="line">
              <a:avLst/>
            </a:prstGeom>
            <a:noFill/>
            <a:ln w="38100" cmpd="dbl">
              <a:solidFill>
                <a:schemeClr val="bg2">
                  <a:lumMod val="2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6620485" y="5107400"/>
              <a:ext cx="801967" cy="43508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cs-CZ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sz="900" dirty="0" smtClean="0">
                  <a:latin typeface="Century Gothic" pitchFamily="34" charset="0"/>
                </a:rPr>
                <a:t>D 8</a:t>
              </a:r>
              <a:endParaRPr lang="cs-CZ" sz="900" dirty="0">
                <a:latin typeface="Century Gothic" pitchFamily="34" charset="0"/>
              </a:endParaRPr>
            </a:p>
          </p:txBody>
        </p:sp>
        <p:sp>
          <p:nvSpPr>
            <p:cNvPr id="43" name="Volný tvar 42"/>
            <p:cNvSpPr/>
            <p:nvPr/>
          </p:nvSpPr>
          <p:spPr>
            <a:xfrm>
              <a:off x="6169889" y="958071"/>
              <a:ext cx="401039" cy="1834963"/>
            </a:xfrm>
            <a:custGeom>
              <a:avLst/>
              <a:gdLst>
                <a:gd name="connsiteX0" fmla="*/ 135019 w 324731"/>
                <a:gd name="connsiteY0" fmla="*/ 1526959 h 1526959"/>
                <a:gd name="connsiteX1" fmla="*/ 285940 w 324731"/>
                <a:gd name="connsiteY1" fmla="*/ 1269507 h 1526959"/>
                <a:gd name="connsiteX2" fmla="*/ 321451 w 324731"/>
                <a:gd name="connsiteY2" fmla="*/ 1038687 h 1526959"/>
                <a:gd name="connsiteX3" fmla="*/ 223796 w 324731"/>
                <a:gd name="connsiteY3" fmla="*/ 905522 h 1526959"/>
                <a:gd name="connsiteX4" fmla="*/ 37365 w 324731"/>
                <a:gd name="connsiteY4" fmla="*/ 798990 h 1526959"/>
                <a:gd name="connsiteX5" fmla="*/ 19610 w 324731"/>
                <a:gd name="connsiteY5" fmla="*/ 577048 h 1526959"/>
                <a:gd name="connsiteX6" fmla="*/ 259307 w 324731"/>
                <a:gd name="connsiteY6" fmla="*/ 0 h 1526959"/>
                <a:gd name="connsiteX0" fmla="*/ 135019 w 322618"/>
                <a:gd name="connsiteY0" fmla="*/ 1526959 h 1526959"/>
                <a:gd name="connsiteX1" fmla="*/ 161652 w 322618"/>
                <a:gd name="connsiteY1" fmla="*/ 1287262 h 1526959"/>
                <a:gd name="connsiteX2" fmla="*/ 321451 w 322618"/>
                <a:gd name="connsiteY2" fmla="*/ 1038687 h 1526959"/>
                <a:gd name="connsiteX3" fmla="*/ 223796 w 322618"/>
                <a:gd name="connsiteY3" fmla="*/ 905522 h 1526959"/>
                <a:gd name="connsiteX4" fmla="*/ 37365 w 322618"/>
                <a:gd name="connsiteY4" fmla="*/ 798990 h 1526959"/>
                <a:gd name="connsiteX5" fmla="*/ 19610 w 322618"/>
                <a:gd name="connsiteY5" fmla="*/ 577048 h 1526959"/>
                <a:gd name="connsiteX6" fmla="*/ 259307 w 322618"/>
                <a:gd name="connsiteY6" fmla="*/ 0 h 1526959"/>
                <a:gd name="connsiteX0" fmla="*/ 135019 w 322618"/>
                <a:gd name="connsiteY0" fmla="*/ 1526959 h 1526959"/>
                <a:gd name="connsiteX1" fmla="*/ 161652 w 322618"/>
                <a:gd name="connsiteY1" fmla="*/ 1287262 h 1526959"/>
                <a:gd name="connsiteX2" fmla="*/ 321451 w 322618"/>
                <a:gd name="connsiteY2" fmla="*/ 1038687 h 1526959"/>
                <a:gd name="connsiteX3" fmla="*/ 223796 w 322618"/>
                <a:gd name="connsiteY3" fmla="*/ 905522 h 1526959"/>
                <a:gd name="connsiteX4" fmla="*/ 37365 w 322618"/>
                <a:gd name="connsiteY4" fmla="*/ 798990 h 1526959"/>
                <a:gd name="connsiteX5" fmla="*/ 19610 w 322618"/>
                <a:gd name="connsiteY5" fmla="*/ 577048 h 1526959"/>
                <a:gd name="connsiteX6" fmla="*/ 259307 w 322618"/>
                <a:gd name="connsiteY6" fmla="*/ 0 h 152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618" h="1526959">
                  <a:moveTo>
                    <a:pt x="135019" y="1526959"/>
                  </a:moveTo>
                  <a:cubicBezTo>
                    <a:pt x="194943" y="1438922"/>
                    <a:pt x="103947" y="1386396"/>
                    <a:pt x="161652" y="1287262"/>
                  </a:cubicBezTo>
                  <a:cubicBezTo>
                    <a:pt x="219357" y="1188128"/>
                    <a:pt x="311094" y="1102310"/>
                    <a:pt x="321451" y="1038687"/>
                  </a:cubicBezTo>
                  <a:cubicBezTo>
                    <a:pt x="331808" y="975064"/>
                    <a:pt x="271144" y="945471"/>
                    <a:pt x="223796" y="905522"/>
                  </a:cubicBezTo>
                  <a:cubicBezTo>
                    <a:pt x="176448" y="865572"/>
                    <a:pt x="71396" y="853736"/>
                    <a:pt x="37365" y="798990"/>
                  </a:cubicBezTo>
                  <a:cubicBezTo>
                    <a:pt x="3334" y="744244"/>
                    <a:pt x="-17380" y="710213"/>
                    <a:pt x="19610" y="577048"/>
                  </a:cubicBezTo>
                  <a:cubicBezTo>
                    <a:pt x="56600" y="443883"/>
                    <a:pt x="157953" y="221941"/>
                    <a:pt x="259307" y="0"/>
                  </a:cubicBezTo>
                </a:path>
              </a:pathLst>
            </a:custGeom>
            <a:noFill/>
            <a:ln w="31750" cmpd="dbl">
              <a:solidFill>
                <a:schemeClr val="bg2">
                  <a:lumMod val="50000"/>
                </a:schemeClr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" name="Volný tvar 43"/>
            <p:cNvSpPr/>
            <p:nvPr/>
          </p:nvSpPr>
          <p:spPr>
            <a:xfrm>
              <a:off x="6165823" y="3017070"/>
              <a:ext cx="271227" cy="650772"/>
            </a:xfrm>
            <a:custGeom>
              <a:avLst/>
              <a:gdLst>
                <a:gd name="connsiteX0" fmla="*/ 5125 w 218190"/>
                <a:gd name="connsiteY0" fmla="*/ 0 h 541538"/>
                <a:gd name="connsiteX1" fmla="*/ 5125 w 218190"/>
                <a:gd name="connsiteY1" fmla="*/ 124288 h 541538"/>
                <a:gd name="connsiteX2" fmla="*/ 58391 w 218190"/>
                <a:gd name="connsiteY2" fmla="*/ 213064 h 541538"/>
                <a:gd name="connsiteX3" fmla="*/ 31758 w 218190"/>
                <a:gd name="connsiteY3" fmla="*/ 337352 h 541538"/>
                <a:gd name="connsiteX4" fmla="*/ 49514 w 218190"/>
                <a:gd name="connsiteY4" fmla="*/ 443884 h 541538"/>
                <a:gd name="connsiteX5" fmla="*/ 218190 w 218190"/>
                <a:gd name="connsiteY5" fmla="*/ 541538 h 541538"/>
                <a:gd name="connsiteX6" fmla="*/ 218190 w 218190"/>
                <a:gd name="connsiteY6" fmla="*/ 541538 h 54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190" h="541538">
                  <a:moveTo>
                    <a:pt x="5125" y="0"/>
                  </a:moveTo>
                  <a:cubicBezTo>
                    <a:pt x="686" y="44388"/>
                    <a:pt x="-3753" y="88777"/>
                    <a:pt x="5125" y="124288"/>
                  </a:cubicBezTo>
                  <a:cubicBezTo>
                    <a:pt x="14003" y="159799"/>
                    <a:pt x="53952" y="177553"/>
                    <a:pt x="58391" y="213064"/>
                  </a:cubicBezTo>
                  <a:cubicBezTo>
                    <a:pt x="62830" y="248575"/>
                    <a:pt x="33238" y="298882"/>
                    <a:pt x="31758" y="337352"/>
                  </a:cubicBezTo>
                  <a:cubicBezTo>
                    <a:pt x="30279" y="375822"/>
                    <a:pt x="18442" y="409853"/>
                    <a:pt x="49514" y="443884"/>
                  </a:cubicBezTo>
                  <a:cubicBezTo>
                    <a:pt x="80586" y="477915"/>
                    <a:pt x="218190" y="541538"/>
                    <a:pt x="218190" y="541538"/>
                  </a:cubicBezTo>
                  <a:lnTo>
                    <a:pt x="218190" y="541538"/>
                  </a:lnTo>
                </a:path>
              </a:pathLst>
            </a:custGeom>
            <a:noFill/>
            <a:ln w="34925" cmpd="dbl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Ovál 44"/>
            <p:cNvSpPr/>
            <p:nvPr/>
          </p:nvSpPr>
          <p:spPr>
            <a:xfrm rot="20075020">
              <a:off x="4311579" y="2699588"/>
              <a:ext cx="4033722" cy="129574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Ovál 45"/>
            <p:cNvSpPr/>
            <p:nvPr/>
          </p:nvSpPr>
          <p:spPr>
            <a:xfrm rot="20881501">
              <a:off x="6782558" y="1350627"/>
              <a:ext cx="1931211" cy="106356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Zaoblený obdélníkový popisek 29"/>
            <p:cNvSpPr/>
            <p:nvPr/>
          </p:nvSpPr>
          <p:spPr>
            <a:xfrm>
              <a:off x="8944855" y="2190689"/>
              <a:ext cx="2058764" cy="950301"/>
            </a:xfrm>
            <a:prstGeom prst="wedgeRoundRectCallout">
              <a:avLst>
                <a:gd name="adj1" fmla="val -106503"/>
                <a:gd name="adj2" fmla="val -87668"/>
                <a:gd name="adj3" fmla="val 16667"/>
              </a:avLst>
            </a:pr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900" dirty="0" smtClean="0">
                  <a:solidFill>
                    <a:schemeClr val="tx1"/>
                  </a:solidFill>
                </a:rPr>
                <a:t>NP Česko-Saské Švýcarsko a CHKO Labské pískovce</a:t>
              </a:r>
              <a:endParaRPr lang="cs-CZ" sz="900" dirty="0">
                <a:solidFill>
                  <a:schemeClr val="tx1"/>
                </a:solidFill>
              </a:endParaRPr>
            </a:p>
          </p:txBody>
        </p:sp>
        <p:sp>
          <p:nvSpPr>
            <p:cNvPr id="48" name="Zaoblený obdélníkový popisek 30"/>
            <p:cNvSpPr/>
            <p:nvPr/>
          </p:nvSpPr>
          <p:spPr>
            <a:xfrm>
              <a:off x="8944855" y="3508572"/>
              <a:ext cx="2058764" cy="670828"/>
            </a:xfrm>
            <a:prstGeom prst="wedgeRoundRectCallout">
              <a:avLst>
                <a:gd name="adj1" fmla="val -189790"/>
                <a:gd name="adj2" fmla="val -66798"/>
                <a:gd name="adj3" fmla="val 16667"/>
              </a:avLst>
            </a:pr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900" dirty="0" smtClean="0">
                  <a:solidFill>
                    <a:schemeClr val="tx1"/>
                  </a:solidFill>
                </a:rPr>
                <a:t>CHKO České středohoří</a:t>
              </a:r>
              <a:endParaRPr lang="cs-CZ" sz="900" dirty="0">
                <a:solidFill>
                  <a:schemeClr val="tx1"/>
                </a:solidFill>
              </a:endParaRPr>
            </a:p>
          </p:txBody>
        </p:sp>
        <p:grpSp>
          <p:nvGrpSpPr>
            <p:cNvPr id="50" name="Skupina 49"/>
            <p:cNvGrpSpPr/>
            <p:nvPr/>
          </p:nvGrpSpPr>
          <p:grpSpPr>
            <a:xfrm>
              <a:off x="2964190" y="1011568"/>
              <a:ext cx="1585889" cy="562386"/>
              <a:chOff x="2248756" y="1500455"/>
              <a:chExt cx="1275777" cy="467988"/>
            </a:xfrm>
          </p:grpSpPr>
          <p:sp>
            <p:nvSpPr>
              <p:cNvPr id="63" name="Zaoblený obdélníkový popisek 31"/>
              <p:cNvSpPr/>
              <p:nvPr/>
            </p:nvSpPr>
            <p:spPr>
              <a:xfrm>
                <a:off x="2248756" y="1500455"/>
                <a:ext cx="1275777" cy="467988"/>
              </a:xfrm>
              <a:prstGeom prst="wedgeRoundRectCallout">
                <a:avLst>
                  <a:gd name="adj1" fmla="val 52053"/>
                  <a:gd name="adj2" fmla="val 300298"/>
                  <a:gd name="adj3" fmla="val 16667"/>
                </a:avLst>
              </a:prstGeom>
              <a:solidFill>
                <a:srgbClr val="FCDA9E">
                  <a:alpha val="49804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4" name="Picture 48" descr="logo_unipetrol_rpa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0272" y="1540211"/>
                <a:ext cx="1132743" cy="378009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Skupina 50"/>
            <p:cNvGrpSpPr/>
            <p:nvPr/>
          </p:nvGrpSpPr>
          <p:grpSpPr>
            <a:xfrm>
              <a:off x="3882909" y="328460"/>
              <a:ext cx="1504196" cy="413203"/>
              <a:chOff x="2987824" y="932009"/>
              <a:chExt cx="1210059" cy="343846"/>
            </a:xfrm>
          </p:grpSpPr>
          <p:sp>
            <p:nvSpPr>
              <p:cNvPr id="61" name="Zaoblený obdélníkový popisek 32"/>
              <p:cNvSpPr/>
              <p:nvPr/>
            </p:nvSpPr>
            <p:spPr>
              <a:xfrm>
                <a:off x="2987824" y="932009"/>
                <a:ext cx="1210059" cy="343846"/>
              </a:xfrm>
              <a:prstGeom prst="wedgeRoundRectCallout">
                <a:avLst>
                  <a:gd name="adj1" fmla="val 123198"/>
                  <a:gd name="adj2" fmla="val 528674"/>
                  <a:gd name="adj3" fmla="val 16667"/>
                </a:avLst>
              </a:prstGeom>
              <a:solidFill>
                <a:srgbClr val="FCDA9E">
                  <a:alpha val="49804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2" name="Picture 32" descr="Logo_Spolchemie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6878" y="972311"/>
                <a:ext cx="1051949" cy="24854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2" name="Skupina 51"/>
            <p:cNvGrpSpPr/>
            <p:nvPr/>
          </p:nvGrpSpPr>
          <p:grpSpPr>
            <a:xfrm>
              <a:off x="4550079" y="5518607"/>
              <a:ext cx="1575433" cy="553516"/>
              <a:chOff x="3524533" y="5250975"/>
              <a:chExt cx="1267366" cy="460607"/>
            </a:xfrm>
          </p:grpSpPr>
          <p:sp>
            <p:nvSpPr>
              <p:cNvPr id="59" name="Zaoblený obdélníkový popisek 33"/>
              <p:cNvSpPr/>
              <p:nvPr/>
            </p:nvSpPr>
            <p:spPr>
              <a:xfrm>
                <a:off x="3524533" y="5250975"/>
                <a:ext cx="1267366" cy="460607"/>
              </a:xfrm>
              <a:prstGeom prst="wedgeRoundRectCallout">
                <a:avLst>
                  <a:gd name="adj1" fmla="val 61952"/>
                  <a:gd name="adj2" fmla="val -398126"/>
                  <a:gd name="adj3" fmla="val 16667"/>
                </a:avLst>
              </a:prstGeom>
              <a:solidFill>
                <a:srgbClr val="FCDA9E">
                  <a:alpha val="49804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0" name="Picture 30" descr="LOVO1CMK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0290" y="5293159"/>
                <a:ext cx="1160463" cy="376238"/>
              </a:xfrm>
              <a:prstGeom prst="rect">
                <a:avLst/>
              </a:prstGeom>
              <a:noFill/>
              <a:ln w="9525">
                <a:solidFill>
                  <a:srgbClr val="3366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" name="Skupina 52"/>
            <p:cNvGrpSpPr/>
            <p:nvPr/>
          </p:nvGrpSpPr>
          <p:grpSpPr>
            <a:xfrm>
              <a:off x="3238332" y="5628982"/>
              <a:ext cx="871016" cy="880279"/>
              <a:chOff x="2469291" y="5342823"/>
              <a:chExt cx="700694" cy="732522"/>
            </a:xfrm>
          </p:grpSpPr>
          <p:sp>
            <p:nvSpPr>
              <p:cNvPr id="57" name="Zaoblený obdélníkový popisek 34"/>
              <p:cNvSpPr/>
              <p:nvPr/>
            </p:nvSpPr>
            <p:spPr>
              <a:xfrm>
                <a:off x="2469291" y="5342823"/>
                <a:ext cx="700693" cy="732522"/>
              </a:xfrm>
              <a:prstGeom prst="wedgeRoundRectCallout">
                <a:avLst>
                  <a:gd name="adj1" fmla="val 240640"/>
                  <a:gd name="adj2" fmla="val -363571"/>
                  <a:gd name="adj3" fmla="val 16667"/>
                </a:avLst>
              </a:prstGeom>
              <a:solidFill>
                <a:srgbClr val="FCDA9E">
                  <a:alpha val="49804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1093" y="5420957"/>
                <a:ext cx="648892" cy="586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4" name="Skupina 53"/>
            <p:cNvGrpSpPr/>
            <p:nvPr/>
          </p:nvGrpSpPr>
          <p:grpSpPr>
            <a:xfrm>
              <a:off x="9449776" y="5495492"/>
              <a:ext cx="1155756" cy="530064"/>
              <a:chOff x="7466121" y="5231740"/>
              <a:chExt cx="929754" cy="441091"/>
            </a:xfrm>
          </p:grpSpPr>
          <p:sp>
            <p:nvSpPr>
              <p:cNvPr id="55" name="Zaoblený obdélníkový popisek 35"/>
              <p:cNvSpPr/>
              <p:nvPr/>
            </p:nvSpPr>
            <p:spPr>
              <a:xfrm>
                <a:off x="7466121" y="5231740"/>
                <a:ext cx="929754" cy="441091"/>
              </a:xfrm>
              <a:prstGeom prst="wedgeRoundRectCallout">
                <a:avLst>
                  <a:gd name="adj1" fmla="val -193756"/>
                  <a:gd name="adj2" fmla="val -283672"/>
                  <a:gd name="adj3" fmla="val 16667"/>
                </a:avLst>
              </a:prstGeom>
              <a:solidFill>
                <a:srgbClr val="FCDA9E">
                  <a:alpha val="49804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6" name="Picture 4" descr="Mondi"/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0509" y="5292383"/>
                <a:ext cx="862822" cy="3464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65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5981" y="849875"/>
            <a:ext cx="1363840" cy="51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ovéPole 65"/>
          <p:cNvSpPr txBox="1"/>
          <p:nvPr/>
        </p:nvSpPr>
        <p:spPr>
          <a:xfrm>
            <a:off x="5503154" y="921587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2008 - 2011</a:t>
            </a:r>
            <a:endParaRPr lang="cs-CZ" dirty="0"/>
          </a:p>
        </p:txBody>
      </p:sp>
      <p:pic>
        <p:nvPicPr>
          <p:cNvPr id="67" name="Picture 8" descr="logos_CEEUerdf_forweb_01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0566" y="956313"/>
            <a:ext cx="1576185" cy="29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ovéPole 72"/>
          <p:cNvSpPr txBox="1"/>
          <p:nvPr/>
        </p:nvSpPr>
        <p:spPr>
          <a:xfrm>
            <a:off x="1359262" y="5423388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2016 - 2019</a:t>
            </a:r>
            <a:endParaRPr lang="cs-CZ" dirty="0"/>
          </a:p>
        </p:txBody>
      </p:sp>
      <p:pic>
        <p:nvPicPr>
          <p:cNvPr id="74" name="Picture 8" descr="logos_CEEUerdf_forweb_01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3360" y="2155214"/>
            <a:ext cx="1576185" cy="29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Obrázek 75" descr="logo s kolmým textem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48984" cy="737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347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65" y="6408976"/>
            <a:ext cx="661996" cy="25917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95535" y="64089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A3ED8B6-A0AC-4A8D-A158-7E7CDD1F3FCF}" type="slidenum">
              <a:rPr lang="cs-CZ" sz="800" smtClean="0"/>
              <a:pPr/>
              <a:t>3</a:t>
            </a:fld>
            <a:endParaRPr lang="cs-CZ" sz="800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0591" y="1177341"/>
            <a:ext cx="2150169" cy="8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 descr="logo s kolmým textem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48984" cy="73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28" y="875192"/>
            <a:ext cx="4003047" cy="2997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74383" y="3809509"/>
            <a:ext cx="4003419" cy="2328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6168" y="4341412"/>
            <a:ext cx="3503237" cy="2283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3189" y="583637"/>
            <a:ext cx="4592960" cy="344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2031" y="3091658"/>
            <a:ext cx="4224393" cy="3170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805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ogo s kolmým textem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695" y="4619707"/>
            <a:ext cx="1145882" cy="130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48" y="1167982"/>
            <a:ext cx="3108481" cy="2061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65" y="6408976"/>
            <a:ext cx="661996" cy="25917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95535" y="64089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A3ED8B6-A0AC-4A8D-A158-7E7CDD1F3FCF}" type="slidenum">
              <a:rPr lang="cs-CZ" sz="800" smtClean="0"/>
              <a:pPr/>
              <a:t>4</a:t>
            </a:fld>
            <a:endParaRPr lang="cs-CZ" sz="800" dirty="0"/>
          </a:p>
        </p:txBody>
      </p:sp>
      <p:pic>
        <p:nvPicPr>
          <p:cNvPr id="10" name="Picture 4" descr="ChemClust_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9265" y="302150"/>
            <a:ext cx="2976112" cy="454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NTERREG_IVC_LOGO_sloga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7142" y="824394"/>
            <a:ext cx="1268235" cy="469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564" y="3022242"/>
            <a:ext cx="3108481" cy="1970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5969" y="4865757"/>
            <a:ext cx="3108481" cy="1861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6749" y="3125882"/>
            <a:ext cx="3108094" cy="1966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6362" y="529492"/>
            <a:ext cx="3108481" cy="2331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3736" y="1360082"/>
            <a:ext cx="3764795" cy="281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862" y="3998361"/>
            <a:ext cx="3731032" cy="279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ázek 19" descr="logo s kolmým textem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48984" cy="73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9412" t="31251" r="35316" b="14501"/>
          <a:stretch/>
        </p:blipFill>
        <p:spPr bwMode="auto">
          <a:xfrm>
            <a:off x="688307" y="5395127"/>
            <a:ext cx="661996" cy="7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5947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DB1A-9CFF-4256-9985-788222DE4283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27296" y="2684901"/>
            <a:ext cx="4937761" cy="30847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Obdélník 9"/>
          <p:cNvSpPr/>
          <p:nvPr/>
        </p:nvSpPr>
        <p:spPr>
          <a:xfrm>
            <a:off x="2761587" y="6021823"/>
            <a:ext cx="2603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hlinkClick r:id="rId3"/>
              </a:rPr>
              <a:t>http://www.kr-ustecky.cz</a:t>
            </a:r>
            <a:r>
              <a:rPr lang="cs-CZ" dirty="0" smtClean="0"/>
              <a:t> </a:t>
            </a:r>
          </a:p>
          <a:p>
            <a:r>
              <a:rPr lang="cs-CZ" dirty="0" smtClean="0">
                <a:hlinkClick r:id="rId4"/>
              </a:rPr>
              <a:t>http://pkr.kr-ustecky.cz</a:t>
            </a:r>
            <a:endParaRPr lang="cs-CZ" dirty="0" smtClean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4712" y="355412"/>
            <a:ext cx="1587933" cy="178158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0389" y="895775"/>
            <a:ext cx="2551612" cy="72108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891938" y="148239"/>
            <a:ext cx="4661825" cy="4331955"/>
          </a:xfrm>
          <a:prstGeom prst="rect">
            <a:avLst/>
          </a:prstGeom>
        </p:spPr>
      </p:pic>
      <p:pic>
        <p:nvPicPr>
          <p:cNvPr id="15" name="Obrázek 14" descr="logos_CEEUerdf_forweb_01"/>
          <p:cNvPicPr/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0388" y="1910089"/>
            <a:ext cx="2551611" cy="45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944690" y="3314316"/>
            <a:ext cx="5122843" cy="33427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65" y="6408976"/>
            <a:ext cx="661996" cy="259178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395535" y="64089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A3ED8B6-A0AC-4A8D-A158-7E7CDD1F3FCF}" type="slidenum">
              <a:rPr lang="cs-CZ" sz="800" smtClean="0"/>
              <a:pPr/>
              <a:t>5</a:t>
            </a:fld>
            <a:endParaRPr lang="cs-CZ" sz="800" dirty="0"/>
          </a:p>
        </p:txBody>
      </p:sp>
      <p:pic>
        <p:nvPicPr>
          <p:cNvPr id="18" name="Obrázek 17" descr="logo s kolmým textem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368810"/>
            <a:ext cx="1555270" cy="1767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9097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95534" y="4497145"/>
            <a:ext cx="7991061" cy="17177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65" y="6408976"/>
            <a:ext cx="661996" cy="25917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5" y="64089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A3ED8B6-A0AC-4A8D-A158-7E7CDD1F3FCF}" type="slidenum">
              <a:rPr lang="cs-CZ" sz="800" smtClean="0"/>
              <a:pPr/>
              <a:t>6</a:t>
            </a:fld>
            <a:endParaRPr lang="cs-CZ" sz="800" dirty="0"/>
          </a:p>
        </p:txBody>
      </p:sp>
      <p:pic>
        <p:nvPicPr>
          <p:cNvPr id="6" name="Obrázek 5" descr="logo s kolmým textem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48984" cy="73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037" y="280154"/>
            <a:ext cx="2273445" cy="864834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95535" y="1043326"/>
            <a:ext cx="79910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/>
              <a:t>Aktivity, výstupy projektu: </a:t>
            </a:r>
            <a:endParaRPr lang="cs-CZ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70C0"/>
                </a:solidFill>
              </a:rPr>
              <a:t>Analýza</a:t>
            </a:r>
            <a:r>
              <a:rPr lang="cs-CZ" dirty="0" smtClean="0"/>
              <a:t> </a:t>
            </a:r>
            <a:r>
              <a:rPr lang="cs-CZ" dirty="0"/>
              <a:t>možností většího </a:t>
            </a:r>
            <a:r>
              <a:rPr lang="cs-CZ" dirty="0">
                <a:solidFill>
                  <a:srgbClr val="0070C0"/>
                </a:solidFill>
              </a:rPr>
              <a:t>využití</a:t>
            </a:r>
            <a:r>
              <a:rPr lang="cs-CZ" dirty="0"/>
              <a:t> existujících </a:t>
            </a:r>
            <a:r>
              <a:rPr lang="cs-CZ" dirty="0">
                <a:solidFill>
                  <a:srgbClr val="0070C0"/>
                </a:solidFill>
              </a:rPr>
              <a:t>chemických komplexů </a:t>
            </a:r>
            <a:r>
              <a:rPr lang="cs-CZ" dirty="0"/>
              <a:t>a jejich napojení na infrastrukturu a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analýza koridorů </a:t>
            </a:r>
            <a:r>
              <a:rPr lang="cs-CZ" dirty="0"/>
              <a:t>zařízení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a intermodálních terminálů </a:t>
            </a:r>
            <a:r>
              <a:rPr lang="cs-CZ" dirty="0"/>
              <a:t>v regionu střední a východní Evropy pro přepravu nebezpečných látek. </a:t>
            </a:r>
            <a:endParaRPr lang="cs-CZ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Podpora </a:t>
            </a:r>
            <a:r>
              <a:rPr lang="cs-CZ" dirty="0">
                <a:solidFill>
                  <a:srgbClr val="0070C0"/>
                </a:solidFill>
              </a:rPr>
              <a:t>rozšíření počtu kontejnerových vlaků</a:t>
            </a:r>
            <a:r>
              <a:rPr lang="cs-CZ" dirty="0"/>
              <a:t>, sítě terminálů, vybavení koridorů pro přepravu nebezpečného zboží.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70C0"/>
                </a:solidFill>
              </a:rPr>
              <a:t>Vzdělávání</a:t>
            </a:r>
            <a:r>
              <a:rPr lang="cs-CZ" dirty="0" smtClean="0"/>
              <a:t> </a:t>
            </a:r>
            <a:r>
              <a:rPr lang="cs-CZ" dirty="0"/>
              <a:t>a šíření evropských norem v oblasti přepravy nebezpečných věcí v střední a východní Evropě.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70C0"/>
                </a:solidFill>
              </a:rPr>
              <a:t>Mezinárodní </a:t>
            </a:r>
            <a:r>
              <a:rPr lang="cs-CZ" dirty="0">
                <a:solidFill>
                  <a:srgbClr val="0070C0"/>
                </a:solidFill>
              </a:rPr>
              <a:t>spolupráce </a:t>
            </a:r>
            <a:r>
              <a:rPr lang="cs-CZ" dirty="0"/>
              <a:t>jako pomoc pro nové kontinentální linky, podpora nových systémů překladišť a provozu na terminálech vedoucí ke zvýšení konkurenceschopnosti, snížení emise skleníkových plynů.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Zahrnutí </a:t>
            </a:r>
            <a:r>
              <a:rPr lang="cs-CZ" dirty="0"/>
              <a:t>provozovatelů terminálů a překladišť (Lovosice, Ústí nad Labem), vč. přístavů (Lovosice, Ústí nad Labem, Děčín) v Ústeckém kraji mezi klíčové hráče projektu.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Vytvoření </a:t>
            </a:r>
            <a:r>
              <a:rPr lang="cs-CZ" dirty="0"/>
              <a:t>sítě strategických partnerů (zapojení partnerů z dalších průmyslových odvětví, hlavně automobilový průmysl), výměna zkušeností, pořádání společných workshopů.</a:t>
            </a:r>
          </a:p>
        </p:txBody>
      </p:sp>
      <p:sp>
        <p:nvSpPr>
          <p:cNvPr id="8" name="Obdélník 7"/>
          <p:cNvSpPr/>
          <p:nvPr/>
        </p:nvSpPr>
        <p:spPr>
          <a:xfrm>
            <a:off x="8849802" y="1440382"/>
            <a:ext cx="3077155" cy="4774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Měření uhlíkové stopy  při přepravě nebezpečných látek</a:t>
            </a: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Výpočet přímého </a:t>
            </a:r>
            <a:r>
              <a:rPr lang="cs-CZ" dirty="0">
                <a:solidFill>
                  <a:schemeClr val="bg1"/>
                </a:solidFill>
              </a:rPr>
              <a:t>přispění k ochraně klimatu </a:t>
            </a:r>
            <a:endParaRPr lang="cs-CZ" dirty="0" smtClean="0">
              <a:solidFill>
                <a:schemeClr val="bg1"/>
              </a:solidFill>
            </a:endParaRP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Usnadnění spolupráce stran multimodální dopravy na straně poptávky i nabídky</a:t>
            </a: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Tréninkové semináře </a:t>
            </a: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Zvýšení podílu multimodální přepravy o 10% a snížení emisí CO</a:t>
            </a:r>
            <a:r>
              <a:rPr lang="cs-CZ" baseline="-25000" dirty="0" smtClean="0">
                <a:solidFill>
                  <a:schemeClr val="bg1"/>
                </a:solidFill>
              </a:rPr>
              <a:t>2 </a:t>
            </a:r>
            <a:r>
              <a:rPr lang="cs-CZ" dirty="0" smtClean="0">
                <a:solidFill>
                  <a:schemeClr val="bg1"/>
                </a:solidFill>
              </a:rPr>
              <a:t>o 5%</a:t>
            </a: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Pilotní projekty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43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929872" y="1966405"/>
            <a:ext cx="9870183" cy="1026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dirty="0" smtClean="0">
                <a:solidFill>
                  <a:srgbClr val="000099"/>
                </a:solidFill>
              </a:rPr>
              <a:t>Děkuji za pozornost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5864963" y="3400111"/>
            <a:ext cx="576091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2400" dirty="0">
                <a:solidFill>
                  <a:srgbClr val="000000"/>
                </a:solidFill>
              </a:rPr>
              <a:t>Ústecký kraj</a:t>
            </a:r>
            <a:endParaRPr lang="en-US" altLang="cs-CZ" sz="2400" dirty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1600" dirty="0">
                <a:solidFill>
                  <a:srgbClr val="000000"/>
                </a:solidFill>
              </a:rPr>
              <a:t>Velká Hradební 3118/48</a:t>
            </a:r>
          </a:p>
          <a:p>
            <a:pPr eaLnBrk="1" hangingPunct="1"/>
            <a:r>
              <a:rPr lang="cs-CZ" altLang="cs-CZ" sz="1600" dirty="0">
                <a:solidFill>
                  <a:srgbClr val="000000"/>
                </a:solidFill>
              </a:rPr>
              <a:t>CZ-</a:t>
            </a:r>
            <a:r>
              <a:rPr lang="en-US" altLang="cs-CZ" sz="1600" dirty="0">
                <a:solidFill>
                  <a:srgbClr val="000000"/>
                </a:solidFill>
              </a:rPr>
              <a:t>400 02 </a:t>
            </a:r>
            <a:r>
              <a:rPr lang="en-US" altLang="cs-CZ" sz="1600" dirty="0" err="1">
                <a:solidFill>
                  <a:srgbClr val="000000"/>
                </a:solidFill>
              </a:rPr>
              <a:t>Ústí</a:t>
            </a:r>
            <a:r>
              <a:rPr lang="en-US" altLang="cs-CZ" sz="1600" dirty="0">
                <a:solidFill>
                  <a:srgbClr val="000000"/>
                </a:solidFill>
              </a:rPr>
              <a:t> n</a:t>
            </a:r>
            <a:r>
              <a:rPr lang="cs-CZ" altLang="cs-CZ" sz="1600" dirty="0">
                <a:solidFill>
                  <a:srgbClr val="000000"/>
                </a:solidFill>
              </a:rPr>
              <a:t>ad Labem</a:t>
            </a:r>
            <a:endParaRPr lang="en-US" altLang="cs-CZ" sz="1600" dirty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1600" dirty="0">
                <a:solidFill>
                  <a:srgbClr val="000000"/>
                </a:solidFill>
                <a:hlinkClick r:id="rId2"/>
              </a:rPr>
              <a:t>http</a:t>
            </a:r>
            <a:r>
              <a:rPr lang="en-US" altLang="cs-CZ" sz="1600" dirty="0">
                <a:solidFill>
                  <a:srgbClr val="000000"/>
                </a:solidFill>
                <a:hlinkClick r:id="rId2"/>
              </a:rPr>
              <a:t>://www.kr-ustecky.</a:t>
            </a:r>
            <a:r>
              <a:rPr lang="cs-CZ" altLang="cs-CZ" sz="1600" dirty="0" err="1" smtClean="0">
                <a:solidFill>
                  <a:srgbClr val="000000"/>
                </a:solidFill>
                <a:hlinkClick r:id="rId2"/>
              </a:rPr>
              <a:t>cz</a:t>
            </a:r>
            <a:endParaRPr lang="cs-CZ" altLang="cs-CZ" sz="16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1600" dirty="0">
                <a:solidFill>
                  <a:srgbClr val="000000"/>
                </a:solidFill>
                <a:hlinkClick r:id="rId3"/>
              </a:rPr>
              <a:t>http://pkr.kr-ustecky.cz/pkr</a:t>
            </a:r>
            <a:r>
              <a:rPr lang="cs-CZ" altLang="cs-CZ" sz="1600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cs-CZ" altLang="cs-CZ" sz="1600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/>
            <a:endParaRPr lang="cs-CZ" altLang="cs-CZ" sz="16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1400" dirty="0" smtClean="0">
                <a:solidFill>
                  <a:srgbClr val="000000"/>
                </a:solidFill>
              </a:rPr>
              <a:t>	Ing. Jan Sixta, CSc.		</a:t>
            </a:r>
            <a:r>
              <a:rPr lang="cs-CZ" altLang="cs-CZ" sz="1400" smtClean="0">
                <a:solidFill>
                  <a:srgbClr val="000000"/>
                </a:solidFill>
              </a:rPr>
              <a:t>Ing. Ladislav </a:t>
            </a:r>
            <a:r>
              <a:rPr lang="cs-CZ" altLang="cs-CZ" sz="1400" dirty="0" smtClean="0">
                <a:solidFill>
                  <a:srgbClr val="000000"/>
                </a:solidFill>
              </a:rPr>
              <a:t>Knespl</a:t>
            </a:r>
          </a:p>
          <a:p>
            <a:pPr eaLnBrk="1" hangingPunct="1"/>
            <a:r>
              <a:rPr lang="cs-CZ" altLang="cs-CZ" sz="1400" dirty="0" smtClean="0">
                <a:solidFill>
                  <a:srgbClr val="000000"/>
                </a:solidFill>
              </a:rPr>
              <a:t>E</a:t>
            </a:r>
            <a:r>
              <a:rPr lang="en-US" altLang="cs-CZ" sz="1400" dirty="0">
                <a:solidFill>
                  <a:srgbClr val="000000"/>
                </a:solidFill>
              </a:rPr>
              <a:t>-mail:</a:t>
            </a:r>
            <a:r>
              <a:rPr lang="en-US" altLang="cs-CZ" sz="1400" dirty="0">
                <a:solidFill>
                  <a:srgbClr val="0066FF"/>
                </a:solidFill>
              </a:rPr>
              <a:t> </a:t>
            </a:r>
            <a:r>
              <a:rPr lang="cs-CZ" altLang="cs-CZ" sz="1400" dirty="0" smtClean="0">
                <a:solidFill>
                  <a:srgbClr val="0066FF"/>
                </a:solidFill>
              </a:rPr>
              <a:t>	</a:t>
            </a:r>
            <a:r>
              <a:rPr lang="cs-CZ" altLang="cs-CZ" sz="1400" dirty="0" err="1" smtClean="0">
                <a:solidFill>
                  <a:srgbClr val="0066FF"/>
                </a:solidFill>
                <a:hlinkClick r:id="rId4"/>
              </a:rPr>
              <a:t>sixta.j</a:t>
            </a:r>
            <a:r>
              <a:rPr lang="en-US" altLang="cs-CZ" sz="1400" dirty="0" smtClean="0">
                <a:solidFill>
                  <a:srgbClr val="0066FF"/>
                </a:solidFill>
                <a:hlinkClick r:id="rId4"/>
              </a:rPr>
              <a:t>@</a:t>
            </a:r>
            <a:r>
              <a:rPr lang="cs-CZ" altLang="cs-CZ" sz="1400" dirty="0" smtClean="0">
                <a:solidFill>
                  <a:srgbClr val="0066FF"/>
                </a:solidFill>
                <a:hlinkClick r:id="rId4"/>
              </a:rPr>
              <a:t>centrum</a:t>
            </a:r>
            <a:r>
              <a:rPr lang="en-US" altLang="cs-CZ" sz="1400" dirty="0" smtClean="0">
                <a:solidFill>
                  <a:srgbClr val="0066FF"/>
                </a:solidFill>
                <a:hlinkClick r:id="rId4"/>
              </a:rPr>
              <a:t>.</a:t>
            </a:r>
            <a:r>
              <a:rPr lang="en-US" altLang="cs-CZ" sz="1400" dirty="0" err="1" smtClean="0">
                <a:solidFill>
                  <a:srgbClr val="0066FF"/>
                </a:solidFill>
                <a:hlinkClick r:id="rId4"/>
              </a:rPr>
              <a:t>cz</a:t>
            </a:r>
            <a:r>
              <a:rPr lang="cs-CZ" altLang="cs-CZ" sz="1400" dirty="0" smtClean="0">
                <a:solidFill>
                  <a:srgbClr val="000000"/>
                </a:solidFill>
              </a:rPr>
              <a:t>		</a:t>
            </a:r>
            <a:r>
              <a:rPr lang="cs-CZ" altLang="cs-CZ" sz="1400" dirty="0" smtClean="0">
                <a:solidFill>
                  <a:srgbClr val="000000"/>
                </a:solidFill>
                <a:hlinkClick r:id="rId5"/>
              </a:rPr>
              <a:t>knespl.l@kr-ustecky.cz</a:t>
            </a:r>
            <a:r>
              <a:rPr lang="cs-CZ" altLang="cs-CZ" sz="1400" dirty="0" smtClean="0">
                <a:solidFill>
                  <a:srgbClr val="000000"/>
                </a:solidFill>
              </a:rPr>
              <a:t> </a:t>
            </a:r>
            <a:endParaRPr lang="cs-CZ" altLang="cs-CZ" sz="1400" dirty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1400" dirty="0">
                <a:solidFill>
                  <a:srgbClr val="000000"/>
                </a:solidFill>
              </a:rPr>
              <a:t>T</a:t>
            </a:r>
            <a:r>
              <a:rPr lang="en-US" altLang="cs-CZ" sz="1400" dirty="0">
                <a:solidFill>
                  <a:srgbClr val="000000"/>
                </a:solidFill>
              </a:rPr>
              <a:t>el.: </a:t>
            </a:r>
            <a:r>
              <a:rPr lang="cs-CZ" altLang="cs-CZ" sz="1400" dirty="0" smtClean="0">
                <a:solidFill>
                  <a:srgbClr val="000000"/>
                </a:solidFill>
              </a:rPr>
              <a:t>				</a:t>
            </a:r>
            <a:r>
              <a:rPr lang="en-US" altLang="cs-CZ" sz="1400" dirty="0" smtClean="0">
                <a:solidFill>
                  <a:srgbClr val="000000"/>
                </a:solidFill>
              </a:rPr>
              <a:t>+</a:t>
            </a:r>
            <a:r>
              <a:rPr lang="en-US" altLang="cs-CZ" sz="1400" dirty="0">
                <a:solidFill>
                  <a:srgbClr val="000000"/>
                </a:solidFill>
              </a:rPr>
              <a:t>420 475 657 </a:t>
            </a:r>
            <a:r>
              <a:rPr lang="cs-CZ" altLang="cs-CZ" sz="1400" dirty="0" smtClean="0">
                <a:solidFill>
                  <a:srgbClr val="000000"/>
                </a:solidFill>
              </a:rPr>
              <a:t>940</a:t>
            </a:r>
          </a:p>
          <a:p>
            <a:pPr eaLnBrk="1" hangingPunct="1"/>
            <a:r>
              <a:rPr lang="cs-CZ" altLang="cs-CZ" sz="1400" dirty="0">
                <a:solidFill>
                  <a:srgbClr val="000000"/>
                </a:solidFill>
              </a:rPr>
              <a:t>Mob.:	+420 737 203 642	</a:t>
            </a:r>
            <a:r>
              <a:rPr lang="cs-CZ" altLang="cs-CZ" sz="1400" dirty="0" smtClean="0">
                <a:solidFill>
                  <a:srgbClr val="000000"/>
                </a:solidFill>
              </a:rPr>
              <a:t>	+</a:t>
            </a:r>
            <a:r>
              <a:rPr lang="cs-CZ" altLang="cs-CZ" sz="1400" dirty="0">
                <a:solidFill>
                  <a:srgbClr val="000000"/>
                </a:solidFill>
              </a:rPr>
              <a:t>420 </a:t>
            </a:r>
            <a:r>
              <a:rPr lang="cs-CZ" altLang="cs-CZ" sz="1400" dirty="0" smtClean="0">
                <a:solidFill>
                  <a:srgbClr val="000000"/>
                </a:solidFill>
              </a:rPr>
              <a:t>775 238 552</a:t>
            </a:r>
            <a:endParaRPr lang="cs-CZ" altLang="cs-CZ" sz="1400" dirty="0">
              <a:solidFill>
                <a:srgbClr val="000000"/>
              </a:solidFill>
            </a:endParaRPr>
          </a:p>
        </p:txBody>
      </p:sp>
      <p:pic>
        <p:nvPicPr>
          <p:cNvPr id="7" name="Picture 22" descr="UK_logo_ZelenyR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8216" y="3776705"/>
            <a:ext cx="2015611" cy="193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23"/>
          <p:cNvSpPr>
            <a:spLocks noChangeShapeType="1"/>
          </p:cNvSpPr>
          <p:nvPr/>
        </p:nvSpPr>
        <p:spPr bwMode="auto">
          <a:xfrm>
            <a:off x="1020590" y="3776705"/>
            <a:ext cx="10605287" cy="0"/>
          </a:xfrm>
          <a:prstGeom prst="line">
            <a:avLst/>
          </a:prstGeom>
          <a:noFill/>
          <a:ln w="19050">
            <a:solidFill>
              <a:srgbClr val="CC33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771" y="284632"/>
            <a:ext cx="1126485" cy="90838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753" y="294687"/>
            <a:ext cx="1365060" cy="90838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037" y="280154"/>
            <a:ext cx="2273445" cy="864834"/>
          </a:xfrm>
          <a:prstGeom prst="rect">
            <a:avLst/>
          </a:prstGeom>
        </p:spPr>
      </p:pic>
      <p:pic>
        <p:nvPicPr>
          <p:cNvPr id="16" name="Obrázek 15" descr="logo s kolmým textem"/>
          <p:cNvPicPr/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02" y="0"/>
            <a:ext cx="1145882" cy="130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7094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1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299</Words>
  <Application>Microsoft Office PowerPoint</Application>
  <PresentationFormat>Vlastní</PresentationFormat>
  <Paragraphs>73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</vt:vector>
  </TitlesOfParts>
  <Company>Czechinvest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Sixta Jan</dc:creator>
  <cp:lastModifiedBy>michlik.t</cp:lastModifiedBy>
  <cp:revision>52</cp:revision>
  <dcterms:created xsi:type="dcterms:W3CDTF">2014-11-03T08:52:27Z</dcterms:created>
  <dcterms:modified xsi:type="dcterms:W3CDTF">2016-11-24T12:42:23Z</dcterms:modified>
</cp:coreProperties>
</file>