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6" r:id="rId10"/>
    <p:sldId id="262" r:id="rId11"/>
    <p:sldId id="267" r:id="rId12"/>
    <p:sldId id="263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1A344B-BDAE-4254-903F-E6823DEA4A75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AFFBA703-1844-4C13-A3EC-748BA0EFFFE0}">
      <dgm:prSet phldrT="[Text]" custT="1"/>
      <dgm:spPr/>
      <dgm:t>
        <a:bodyPr/>
        <a:lstStyle/>
        <a:p>
          <a:r>
            <a:rPr lang="cs-CZ" sz="2000" b="1" dirty="0">
              <a:solidFill>
                <a:schemeClr val="bg1"/>
              </a:solidFill>
            </a:rPr>
            <a:t>OPZ</a:t>
          </a:r>
        </a:p>
      </dgm:t>
    </dgm:pt>
    <dgm:pt modelId="{F18A1BDD-6E2B-4A9A-BE2A-9A9CDE64CF95}" type="parTrans" cxnId="{8A73EDEE-6A24-41F7-8B61-865A5282937B}">
      <dgm:prSet/>
      <dgm:spPr/>
      <dgm:t>
        <a:bodyPr/>
        <a:lstStyle/>
        <a:p>
          <a:endParaRPr lang="cs-CZ"/>
        </a:p>
      </dgm:t>
    </dgm:pt>
    <dgm:pt modelId="{3E7C29EF-A7F6-4A89-ABA2-72F7A0C63B39}" type="sibTrans" cxnId="{8A73EDEE-6A24-41F7-8B61-865A5282937B}">
      <dgm:prSet/>
      <dgm:spPr/>
      <dgm:t>
        <a:bodyPr/>
        <a:lstStyle/>
        <a:p>
          <a:endParaRPr lang="cs-CZ"/>
        </a:p>
      </dgm:t>
    </dgm:pt>
    <dgm:pt modelId="{EBC055BC-C77B-4BF5-BBA9-46B995D4B588}">
      <dgm:prSet phldrT="[Text]" custT="1"/>
      <dgm:spPr/>
      <dgm:t>
        <a:bodyPr/>
        <a:lstStyle/>
        <a:p>
          <a:r>
            <a:rPr lang="cs-CZ" sz="2000" b="1" dirty="0">
              <a:solidFill>
                <a:schemeClr val="bg1"/>
              </a:solidFill>
            </a:rPr>
            <a:t>IROP</a:t>
          </a:r>
        </a:p>
      </dgm:t>
    </dgm:pt>
    <dgm:pt modelId="{E56BDB9F-AE66-4085-8464-05605B844EE3}" type="parTrans" cxnId="{3340EE6A-5E28-4EE0-B0E0-1E5C6D15177C}">
      <dgm:prSet/>
      <dgm:spPr/>
      <dgm:t>
        <a:bodyPr/>
        <a:lstStyle/>
        <a:p>
          <a:endParaRPr lang="cs-CZ"/>
        </a:p>
      </dgm:t>
    </dgm:pt>
    <dgm:pt modelId="{18580F23-CD02-41C6-8AC0-163DA97E880D}" type="sibTrans" cxnId="{3340EE6A-5E28-4EE0-B0E0-1E5C6D15177C}">
      <dgm:prSet/>
      <dgm:spPr/>
      <dgm:t>
        <a:bodyPr/>
        <a:lstStyle/>
        <a:p>
          <a:endParaRPr lang="cs-CZ"/>
        </a:p>
      </dgm:t>
    </dgm:pt>
    <dgm:pt modelId="{304233C7-0A73-4A20-BEE4-CAE726AB4DCA}">
      <dgm:prSet phldrT="[Text]" custT="1"/>
      <dgm:spPr/>
      <dgm:t>
        <a:bodyPr/>
        <a:lstStyle/>
        <a:p>
          <a:r>
            <a:rPr lang="cs-CZ" sz="2000" b="1" dirty="0">
              <a:solidFill>
                <a:schemeClr val="bg1"/>
              </a:solidFill>
            </a:rPr>
            <a:t>OP VVV</a:t>
          </a:r>
        </a:p>
      </dgm:t>
    </dgm:pt>
    <dgm:pt modelId="{AC0FB74A-D760-4BE2-A2ED-B5FF35920FFA}" type="parTrans" cxnId="{F30F443E-E0DE-4ED5-BAA6-30D60B1647FA}">
      <dgm:prSet/>
      <dgm:spPr/>
      <dgm:t>
        <a:bodyPr/>
        <a:lstStyle/>
        <a:p>
          <a:endParaRPr lang="cs-CZ"/>
        </a:p>
      </dgm:t>
    </dgm:pt>
    <dgm:pt modelId="{06F02FDD-4CFD-4EAB-923A-EBDFCC4DD6EF}" type="sibTrans" cxnId="{F30F443E-E0DE-4ED5-BAA6-30D60B1647FA}">
      <dgm:prSet/>
      <dgm:spPr/>
      <dgm:t>
        <a:bodyPr/>
        <a:lstStyle/>
        <a:p>
          <a:endParaRPr lang="cs-CZ"/>
        </a:p>
      </dgm:t>
    </dgm:pt>
    <dgm:pt modelId="{83BF1B2E-0460-4B13-8624-21E03AC96919}" type="pres">
      <dgm:prSet presAssocID="{B01A344B-BDAE-4254-903F-E6823DEA4A75}" presName="compositeShape" presStyleCnt="0">
        <dgm:presLayoutVars>
          <dgm:chMax val="7"/>
          <dgm:dir/>
          <dgm:resizeHandles val="exact"/>
        </dgm:presLayoutVars>
      </dgm:prSet>
      <dgm:spPr/>
    </dgm:pt>
    <dgm:pt modelId="{D140DB21-AE60-4847-8811-F1012826B3BD}" type="pres">
      <dgm:prSet presAssocID="{AFFBA703-1844-4C13-A3EC-748BA0EFFFE0}" presName="circ1" presStyleLbl="vennNode1" presStyleIdx="0" presStyleCnt="3" custLinFactNeighborX="618" custLinFactNeighborY="8040"/>
      <dgm:spPr/>
      <dgm:t>
        <a:bodyPr/>
        <a:lstStyle/>
        <a:p>
          <a:endParaRPr lang="cs-CZ"/>
        </a:p>
      </dgm:t>
    </dgm:pt>
    <dgm:pt modelId="{61E61CC5-609C-4228-B374-851274D935D8}" type="pres">
      <dgm:prSet presAssocID="{AFFBA703-1844-4C13-A3EC-748BA0EFFFE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B11FEF-685C-4A8B-8184-8AA42FFF753A}" type="pres">
      <dgm:prSet presAssocID="{EBC055BC-C77B-4BF5-BBA9-46B995D4B588}" presName="circ2" presStyleLbl="vennNode1" presStyleIdx="1" presStyleCnt="3" custLinFactNeighborX="-3711" custLinFactNeighborY="-4639"/>
      <dgm:spPr/>
      <dgm:t>
        <a:bodyPr/>
        <a:lstStyle/>
        <a:p>
          <a:endParaRPr lang="cs-CZ"/>
        </a:p>
      </dgm:t>
    </dgm:pt>
    <dgm:pt modelId="{232C7224-552A-4664-8C34-D8B617E2CE6D}" type="pres">
      <dgm:prSet presAssocID="{EBC055BC-C77B-4BF5-BBA9-46B995D4B58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CC975E-5A47-4D00-BB8B-A6D762F2F278}" type="pres">
      <dgm:prSet presAssocID="{304233C7-0A73-4A20-BEE4-CAE726AB4DCA}" presName="circ3" presStyleLbl="vennNode1" presStyleIdx="2" presStyleCnt="3" custLinFactNeighborX="4638" custLinFactNeighborY="-3092"/>
      <dgm:spPr/>
      <dgm:t>
        <a:bodyPr/>
        <a:lstStyle/>
        <a:p>
          <a:endParaRPr lang="cs-CZ"/>
        </a:p>
      </dgm:t>
    </dgm:pt>
    <dgm:pt modelId="{E0E76AF4-CCC5-4B4E-9EBD-7031418CFB08}" type="pres">
      <dgm:prSet presAssocID="{304233C7-0A73-4A20-BEE4-CAE726AB4DC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50EB49B-5DAF-4B99-BA14-B9CEF7A2E1D5}" type="presOf" srcId="{304233C7-0A73-4A20-BEE4-CAE726AB4DCA}" destId="{E0E76AF4-CCC5-4B4E-9EBD-7031418CFB08}" srcOrd="1" destOrd="0" presId="urn:microsoft.com/office/officeart/2005/8/layout/venn1"/>
    <dgm:cxn modelId="{E1C1A642-516A-4411-B6DA-4C37818F8151}" type="presOf" srcId="{B01A344B-BDAE-4254-903F-E6823DEA4A75}" destId="{83BF1B2E-0460-4B13-8624-21E03AC96919}" srcOrd="0" destOrd="0" presId="urn:microsoft.com/office/officeart/2005/8/layout/venn1"/>
    <dgm:cxn modelId="{FB50527D-4A2E-4470-B0EF-E74C1735485A}" type="presOf" srcId="{304233C7-0A73-4A20-BEE4-CAE726AB4DCA}" destId="{AECC975E-5A47-4D00-BB8B-A6D762F2F278}" srcOrd="0" destOrd="0" presId="urn:microsoft.com/office/officeart/2005/8/layout/venn1"/>
    <dgm:cxn modelId="{8A73EDEE-6A24-41F7-8B61-865A5282937B}" srcId="{B01A344B-BDAE-4254-903F-E6823DEA4A75}" destId="{AFFBA703-1844-4C13-A3EC-748BA0EFFFE0}" srcOrd="0" destOrd="0" parTransId="{F18A1BDD-6E2B-4A9A-BE2A-9A9CDE64CF95}" sibTransId="{3E7C29EF-A7F6-4A89-ABA2-72F7A0C63B39}"/>
    <dgm:cxn modelId="{7B301CF0-A2D6-4C92-838D-126212B5A976}" type="presOf" srcId="{EBC055BC-C77B-4BF5-BBA9-46B995D4B588}" destId="{232C7224-552A-4664-8C34-D8B617E2CE6D}" srcOrd="1" destOrd="0" presId="urn:microsoft.com/office/officeart/2005/8/layout/venn1"/>
    <dgm:cxn modelId="{6FA4454E-2D2B-45E9-9B9F-85D76DA49473}" type="presOf" srcId="{AFFBA703-1844-4C13-A3EC-748BA0EFFFE0}" destId="{61E61CC5-609C-4228-B374-851274D935D8}" srcOrd="1" destOrd="0" presId="urn:microsoft.com/office/officeart/2005/8/layout/venn1"/>
    <dgm:cxn modelId="{CBEE4CA6-2639-469B-8F61-5F6682ADC298}" type="presOf" srcId="{EBC055BC-C77B-4BF5-BBA9-46B995D4B588}" destId="{42B11FEF-685C-4A8B-8184-8AA42FFF753A}" srcOrd="0" destOrd="0" presId="urn:microsoft.com/office/officeart/2005/8/layout/venn1"/>
    <dgm:cxn modelId="{8DE054E8-0607-4184-B16C-788C85596736}" type="presOf" srcId="{AFFBA703-1844-4C13-A3EC-748BA0EFFFE0}" destId="{D140DB21-AE60-4847-8811-F1012826B3BD}" srcOrd="0" destOrd="0" presId="urn:microsoft.com/office/officeart/2005/8/layout/venn1"/>
    <dgm:cxn modelId="{F30F443E-E0DE-4ED5-BAA6-30D60B1647FA}" srcId="{B01A344B-BDAE-4254-903F-E6823DEA4A75}" destId="{304233C7-0A73-4A20-BEE4-CAE726AB4DCA}" srcOrd="2" destOrd="0" parTransId="{AC0FB74A-D760-4BE2-A2ED-B5FF35920FFA}" sibTransId="{06F02FDD-4CFD-4EAB-923A-EBDFCC4DD6EF}"/>
    <dgm:cxn modelId="{3340EE6A-5E28-4EE0-B0E0-1E5C6D15177C}" srcId="{B01A344B-BDAE-4254-903F-E6823DEA4A75}" destId="{EBC055BC-C77B-4BF5-BBA9-46B995D4B588}" srcOrd="1" destOrd="0" parTransId="{E56BDB9F-AE66-4085-8464-05605B844EE3}" sibTransId="{18580F23-CD02-41C6-8AC0-163DA97E880D}"/>
    <dgm:cxn modelId="{0A53C570-92A2-4319-8265-FF6E06C20318}" type="presParOf" srcId="{83BF1B2E-0460-4B13-8624-21E03AC96919}" destId="{D140DB21-AE60-4847-8811-F1012826B3BD}" srcOrd="0" destOrd="0" presId="urn:microsoft.com/office/officeart/2005/8/layout/venn1"/>
    <dgm:cxn modelId="{81C4221D-EB0E-4032-8675-E70CD72771F3}" type="presParOf" srcId="{83BF1B2E-0460-4B13-8624-21E03AC96919}" destId="{61E61CC5-609C-4228-B374-851274D935D8}" srcOrd="1" destOrd="0" presId="urn:microsoft.com/office/officeart/2005/8/layout/venn1"/>
    <dgm:cxn modelId="{ADDA732F-C66C-4C87-B721-31CB37A5A4A8}" type="presParOf" srcId="{83BF1B2E-0460-4B13-8624-21E03AC96919}" destId="{42B11FEF-685C-4A8B-8184-8AA42FFF753A}" srcOrd="2" destOrd="0" presId="urn:microsoft.com/office/officeart/2005/8/layout/venn1"/>
    <dgm:cxn modelId="{94F360E5-9B17-4A11-BE50-751D79AA0034}" type="presParOf" srcId="{83BF1B2E-0460-4B13-8624-21E03AC96919}" destId="{232C7224-552A-4664-8C34-D8B617E2CE6D}" srcOrd="3" destOrd="0" presId="urn:microsoft.com/office/officeart/2005/8/layout/venn1"/>
    <dgm:cxn modelId="{76C5B48C-AD73-447C-88E0-06674B67320C}" type="presParOf" srcId="{83BF1B2E-0460-4B13-8624-21E03AC96919}" destId="{AECC975E-5A47-4D00-BB8B-A6D762F2F278}" srcOrd="4" destOrd="0" presId="urn:microsoft.com/office/officeart/2005/8/layout/venn1"/>
    <dgm:cxn modelId="{A58B2CD0-BD0A-4745-833F-31B74A60390E}" type="presParOf" srcId="{83BF1B2E-0460-4B13-8624-21E03AC96919}" destId="{E0E76AF4-CCC5-4B4E-9EBD-7031418CFB0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1641ED-86E0-4D4B-A71B-7984F322F69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4538834D-1880-4699-B235-F6D78A0E3E7F}">
      <dgm:prSet phldrT="[Text]"/>
      <dgm:spPr/>
      <dgm:t>
        <a:bodyPr/>
        <a:lstStyle/>
        <a:p>
          <a:r>
            <a:rPr lang="cs-CZ" dirty="0" smtClean="0"/>
            <a:t>Priorita</a:t>
          </a:r>
          <a:endParaRPr lang="cs-CZ" dirty="0"/>
        </a:p>
      </dgm:t>
    </dgm:pt>
    <dgm:pt modelId="{FAD8CAD0-62B8-4FA0-AB0E-F1F0AA66A6B9}" type="parTrans" cxnId="{BBE8D525-2A1B-4B27-A2E5-467CAA074C7A}">
      <dgm:prSet/>
      <dgm:spPr/>
      <dgm:t>
        <a:bodyPr/>
        <a:lstStyle/>
        <a:p>
          <a:endParaRPr lang="cs-CZ"/>
        </a:p>
      </dgm:t>
    </dgm:pt>
    <dgm:pt modelId="{B973B5B9-8707-429B-BA06-7D9BFAF0812C}" type="sibTrans" cxnId="{BBE8D525-2A1B-4B27-A2E5-467CAA074C7A}">
      <dgm:prSet/>
      <dgm:spPr/>
      <dgm:t>
        <a:bodyPr/>
        <a:lstStyle/>
        <a:p>
          <a:endParaRPr lang="cs-CZ"/>
        </a:p>
      </dgm:t>
    </dgm:pt>
    <dgm:pt modelId="{3E2FBC29-E4B9-4008-AA57-47ADF5960B43}">
      <dgm:prSet phldrT="[Text]"/>
      <dgm:spPr/>
      <dgm:t>
        <a:bodyPr/>
        <a:lstStyle/>
        <a:p>
          <a:r>
            <a:rPr lang="cs-CZ" dirty="0" smtClean="0"/>
            <a:t>Cíl 1</a:t>
          </a:r>
          <a:endParaRPr lang="cs-CZ" dirty="0"/>
        </a:p>
      </dgm:t>
    </dgm:pt>
    <dgm:pt modelId="{D2DEFB35-4D02-406E-AEE6-E9433D4BF12F}" type="parTrans" cxnId="{62688094-1EF2-4591-83E4-C7619B6A228E}">
      <dgm:prSet/>
      <dgm:spPr/>
      <dgm:t>
        <a:bodyPr/>
        <a:lstStyle/>
        <a:p>
          <a:endParaRPr lang="cs-CZ"/>
        </a:p>
      </dgm:t>
    </dgm:pt>
    <dgm:pt modelId="{4BE07A2B-B7E3-4966-A8AE-6C28C79EECC1}" type="sibTrans" cxnId="{62688094-1EF2-4591-83E4-C7619B6A228E}">
      <dgm:prSet/>
      <dgm:spPr/>
      <dgm:t>
        <a:bodyPr/>
        <a:lstStyle/>
        <a:p>
          <a:endParaRPr lang="cs-CZ"/>
        </a:p>
      </dgm:t>
    </dgm:pt>
    <dgm:pt modelId="{3A126D24-3B6E-4D25-96C9-7A089E9F136B}">
      <dgm:prSet phldrT="[Text]"/>
      <dgm:spPr/>
      <dgm:t>
        <a:bodyPr/>
        <a:lstStyle/>
        <a:p>
          <a:r>
            <a:rPr lang="cs-CZ" dirty="0" err="1" smtClean="0"/>
            <a:t>Specifcký</a:t>
          </a:r>
          <a:r>
            <a:rPr lang="cs-CZ" dirty="0" smtClean="0"/>
            <a:t> cíl 1.1.</a:t>
          </a:r>
          <a:endParaRPr lang="cs-CZ" dirty="0"/>
        </a:p>
      </dgm:t>
    </dgm:pt>
    <dgm:pt modelId="{673A8F11-853F-4FB1-A8A2-26514C88616B}" type="parTrans" cxnId="{984A83BB-A591-4BA3-B33A-C9537DA2A9F9}">
      <dgm:prSet/>
      <dgm:spPr/>
      <dgm:t>
        <a:bodyPr/>
        <a:lstStyle/>
        <a:p>
          <a:endParaRPr lang="cs-CZ"/>
        </a:p>
      </dgm:t>
    </dgm:pt>
    <dgm:pt modelId="{2F89B7AC-E135-417E-B10D-9F3AA6A67DB3}" type="sibTrans" cxnId="{984A83BB-A591-4BA3-B33A-C9537DA2A9F9}">
      <dgm:prSet/>
      <dgm:spPr/>
      <dgm:t>
        <a:bodyPr/>
        <a:lstStyle/>
        <a:p>
          <a:endParaRPr lang="cs-CZ"/>
        </a:p>
      </dgm:t>
    </dgm:pt>
    <dgm:pt modelId="{527A6B37-5363-45FF-AE7D-6ABA6851BE84}">
      <dgm:prSet phldrT="[Text]"/>
      <dgm:spPr/>
      <dgm:t>
        <a:bodyPr/>
        <a:lstStyle/>
        <a:p>
          <a:r>
            <a:rPr lang="cs-CZ" dirty="0" smtClean="0"/>
            <a:t>Specifický cíl 1.2</a:t>
          </a:r>
          <a:endParaRPr lang="cs-CZ" dirty="0"/>
        </a:p>
      </dgm:t>
    </dgm:pt>
    <dgm:pt modelId="{6E9AB9E8-BBB2-465B-A2B3-BC4AE6BA8EFE}" type="parTrans" cxnId="{924DB002-AB4C-454F-BFCF-9089407CB153}">
      <dgm:prSet/>
      <dgm:spPr/>
      <dgm:t>
        <a:bodyPr/>
        <a:lstStyle/>
        <a:p>
          <a:endParaRPr lang="cs-CZ"/>
        </a:p>
      </dgm:t>
    </dgm:pt>
    <dgm:pt modelId="{07E050CB-F32D-4E5F-8FBF-101043DCA4D8}" type="sibTrans" cxnId="{924DB002-AB4C-454F-BFCF-9089407CB153}">
      <dgm:prSet/>
      <dgm:spPr/>
      <dgm:t>
        <a:bodyPr/>
        <a:lstStyle/>
        <a:p>
          <a:endParaRPr lang="cs-CZ"/>
        </a:p>
      </dgm:t>
    </dgm:pt>
    <dgm:pt modelId="{9D200157-3B5A-4C1E-B628-83A11D1FC46C}">
      <dgm:prSet phldrT="[Text]"/>
      <dgm:spPr/>
      <dgm:t>
        <a:bodyPr/>
        <a:lstStyle/>
        <a:p>
          <a:r>
            <a:rPr lang="cs-CZ" dirty="0" smtClean="0"/>
            <a:t>Cíl 2</a:t>
          </a:r>
          <a:endParaRPr lang="cs-CZ" dirty="0"/>
        </a:p>
      </dgm:t>
    </dgm:pt>
    <dgm:pt modelId="{75228A61-AB6C-4278-84F3-A27183A72023}" type="parTrans" cxnId="{90AAAEDC-4BA8-4E1C-A663-E0BCDB7470F4}">
      <dgm:prSet/>
      <dgm:spPr/>
      <dgm:t>
        <a:bodyPr/>
        <a:lstStyle/>
        <a:p>
          <a:endParaRPr lang="cs-CZ"/>
        </a:p>
      </dgm:t>
    </dgm:pt>
    <dgm:pt modelId="{F42A18DF-6D90-47BB-8778-09C228A68972}" type="sibTrans" cxnId="{90AAAEDC-4BA8-4E1C-A663-E0BCDB7470F4}">
      <dgm:prSet/>
      <dgm:spPr/>
      <dgm:t>
        <a:bodyPr/>
        <a:lstStyle/>
        <a:p>
          <a:endParaRPr lang="cs-CZ"/>
        </a:p>
      </dgm:t>
    </dgm:pt>
    <dgm:pt modelId="{1059F749-ED20-4CF6-8DA4-EABA448CB673}">
      <dgm:prSet phldrT="[Text]"/>
      <dgm:spPr/>
      <dgm:t>
        <a:bodyPr/>
        <a:lstStyle/>
        <a:p>
          <a:r>
            <a:rPr lang="cs-CZ" dirty="0" smtClean="0"/>
            <a:t>Specifický cíl 2.1</a:t>
          </a:r>
          <a:endParaRPr lang="cs-CZ" dirty="0"/>
        </a:p>
      </dgm:t>
    </dgm:pt>
    <dgm:pt modelId="{774642E9-12C3-45D6-885A-E91BFFC43B3D}" type="parTrans" cxnId="{39A1CE7F-C71B-4345-B93C-FDBE056CF58C}">
      <dgm:prSet/>
      <dgm:spPr/>
      <dgm:t>
        <a:bodyPr/>
        <a:lstStyle/>
        <a:p>
          <a:endParaRPr lang="cs-CZ"/>
        </a:p>
      </dgm:t>
    </dgm:pt>
    <dgm:pt modelId="{8D310D1F-6392-428E-9F4C-ED6088B8F359}" type="sibTrans" cxnId="{39A1CE7F-C71B-4345-B93C-FDBE056CF58C}">
      <dgm:prSet/>
      <dgm:spPr/>
      <dgm:t>
        <a:bodyPr/>
        <a:lstStyle/>
        <a:p>
          <a:endParaRPr lang="cs-CZ"/>
        </a:p>
      </dgm:t>
    </dgm:pt>
    <dgm:pt modelId="{7E50DADB-0540-430C-8974-63811A2242F0}" type="pres">
      <dgm:prSet presAssocID="{961641ED-86E0-4D4B-A71B-7984F322F6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01B5221-66E2-4597-93A7-C616CDBAE2DA}" type="pres">
      <dgm:prSet presAssocID="{4538834D-1880-4699-B235-F6D78A0E3E7F}" presName="hierRoot1" presStyleCnt="0"/>
      <dgm:spPr/>
      <dgm:t>
        <a:bodyPr/>
        <a:lstStyle/>
        <a:p>
          <a:endParaRPr lang="cs-CZ"/>
        </a:p>
      </dgm:t>
    </dgm:pt>
    <dgm:pt modelId="{F4E7D3DC-D0E8-458D-B51F-AF858EDB1ED0}" type="pres">
      <dgm:prSet presAssocID="{4538834D-1880-4699-B235-F6D78A0E3E7F}" presName="composite" presStyleCnt="0"/>
      <dgm:spPr/>
      <dgm:t>
        <a:bodyPr/>
        <a:lstStyle/>
        <a:p>
          <a:endParaRPr lang="cs-CZ"/>
        </a:p>
      </dgm:t>
    </dgm:pt>
    <dgm:pt modelId="{25F27FCE-12BA-442E-9350-ACE165F2E93B}" type="pres">
      <dgm:prSet presAssocID="{4538834D-1880-4699-B235-F6D78A0E3E7F}" presName="background" presStyleLbl="node0" presStyleIdx="0" presStyleCnt="1"/>
      <dgm:spPr/>
      <dgm:t>
        <a:bodyPr/>
        <a:lstStyle/>
        <a:p>
          <a:endParaRPr lang="cs-CZ"/>
        </a:p>
      </dgm:t>
    </dgm:pt>
    <dgm:pt modelId="{25BE7B28-D4A9-4478-9B71-AD681319A591}" type="pres">
      <dgm:prSet presAssocID="{4538834D-1880-4699-B235-F6D78A0E3E7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726CF4C-9870-4520-9512-DF57F5A0830F}" type="pres">
      <dgm:prSet presAssocID="{4538834D-1880-4699-B235-F6D78A0E3E7F}" presName="hierChild2" presStyleCnt="0"/>
      <dgm:spPr/>
      <dgm:t>
        <a:bodyPr/>
        <a:lstStyle/>
        <a:p>
          <a:endParaRPr lang="cs-CZ"/>
        </a:p>
      </dgm:t>
    </dgm:pt>
    <dgm:pt modelId="{C3D990F9-74B4-48E5-A010-534EF915762E}" type="pres">
      <dgm:prSet presAssocID="{D2DEFB35-4D02-406E-AEE6-E9433D4BF12F}" presName="Name10" presStyleLbl="parChTrans1D2" presStyleIdx="0" presStyleCnt="2"/>
      <dgm:spPr/>
      <dgm:t>
        <a:bodyPr/>
        <a:lstStyle/>
        <a:p>
          <a:endParaRPr lang="cs-CZ"/>
        </a:p>
      </dgm:t>
    </dgm:pt>
    <dgm:pt modelId="{9E02A403-1ECA-45B2-AF05-82A8544918C6}" type="pres">
      <dgm:prSet presAssocID="{3E2FBC29-E4B9-4008-AA57-47ADF5960B43}" presName="hierRoot2" presStyleCnt="0"/>
      <dgm:spPr/>
      <dgm:t>
        <a:bodyPr/>
        <a:lstStyle/>
        <a:p>
          <a:endParaRPr lang="cs-CZ"/>
        </a:p>
      </dgm:t>
    </dgm:pt>
    <dgm:pt modelId="{0E14EFC6-EDBF-483A-A430-95ED5FBB485B}" type="pres">
      <dgm:prSet presAssocID="{3E2FBC29-E4B9-4008-AA57-47ADF5960B43}" presName="composite2" presStyleCnt="0"/>
      <dgm:spPr/>
      <dgm:t>
        <a:bodyPr/>
        <a:lstStyle/>
        <a:p>
          <a:endParaRPr lang="cs-CZ"/>
        </a:p>
      </dgm:t>
    </dgm:pt>
    <dgm:pt modelId="{73AD098D-513B-46A1-A9BB-205174742E7F}" type="pres">
      <dgm:prSet presAssocID="{3E2FBC29-E4B9-4008-AA57-47ADF5960B43}" presName="background2" presStyleLbl="node2" presStyleIdx="0" presStyleCnt="2"/>
      <dgm:spPr/>
      <dgm:t>
        <a:bodyPr/>
        <a:lstStyle/>
        <a:p>
          <a:endParaRPr lang="cs-CZ"/>
        </a:p>
      </dgm:t>
    </dgm:pt>
    <dgm:pt modelId="{E87DDD60-D6A7-4459-B969-8AA35C49F04E}" type="pres">
      <dgm:prSet presAssocID="{3E2FBC29-E4B9-4008-AA57-47ADF5960B4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6F30905-D6F3-49BF-968C-4FB17F6125C7}" type="pres">
      <dgm:prSet presAssocID="{3E2FBC29-E4B9-4008-AA57-47ADF5960B43}" presName="hierChild3" presStyleCnt="0"/>
      <dgm:spPr/>
      <dgm:t>
        <a:bodyPr/>
        <a:lstStyle/>
        <a:p>
          <a:endParaRPr lang="cs-CZ"/>
        </a:p>
      </dgm:t>
    </dgm:pt>
    <dgm:pt modelId="{E602105C-4EFE-473F-AD2C-380C1C96DF26}" type="pres">
      <dgm:prSet presAssocID="{673A8F11-853F-4FB1-A8A2-26514C88616B}" presName="Name17" presStyleLbl="parChTrans1D3" presStyleIdx="0" presStyleCnt="3"/>
      <dgm:spPr/>
      <dgm:t>
        <a:bodyPr/>
        <a:lstStyle/>
        <a:p>
          <a:endParaRPr lang="cs-CZ"/>
        </a:p>
      </dgm:t>
    </dgm:pt>
    <dgm:pt modelId="{E47E3E60-66CA-439D-A43B-B642F5553088}" type="pres">
      <dgm:prSet presAssocID="{3A126D24-3B6E-4D25-96C9-7A089E9F136B}" presName="hierRoot3" presStyleCnt="0"/>
      <dgm:spPr/>
      <dgm:t>
        <a:bodyPr/>
        <a:lstStyle/>
        <a:p>
          <a:endParaRPr lang="cs-CZ"/>
        </a:p>
      </dgm:t>
    </dgm:pt>
    <dgm:pt modelId="{F7C3ACFA-0447-45B5-B0E6-9959BE129C5A}" type="pres">
      <dgm:prSet presAssocID="{3A126D24-3B6E-4D25-96C9-7A089E9F136B}" presName="composite3" presStyleCnt="0"/>
      <dgm:spPr/>
      <dgm:t>
        <a:bodyPr/>
        <a:lstStyle/>
        <a:p>
          <a:endParaRPr lang="cs-CZ"/>
        </a:p>
      </dgm:t>
    </dgm:pt>
    <dgm:pt modelId="{1B35E6F2-7887-44C8-89CC-D6EFD42C531E}" type="pres">
      <dgm:prSet presAssocID="{3A126D24-3B6E-4D25-96C9-7A089E9F136B}" presName="background3" presStyleLbl="node3" presStyleIdx="0" presStyleCnt="3"/>
      <dgm:spPr/>
      <dgm:t>
        <a:bodyPr/>
        <a:lstStyle/>
        <a:p>
          <a:endParaRPr lang="cs-CZ"/>
        </a:p>
      </dgm:t>
    </dgm:pt>
    <dgm:pt modelId="{5768395D-FC4C-4688-B093-BDEC3682CC76}" type="pres">
      <dgm:prSet presAssocID="{3A126D24-3B6E-4D25-96C9-7A089E9F136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BB77827-9350-43E6-A7D2-ED212ACCD006}" type="pres">
      <dgm:prSet presAssocID="{3A126D24-3B6E-4D25-96C9-7A089E9F136B}" presName="hierChild4" presStyleCnt="0"/>
      <dgm:spPr/>
      <dgm:t>
        <a:bodyPr/>
        <a:lstStyle/>
        <a:p>
          <a:endParaRPr lang="cs-CZ"/>
        </a:p>
      </dgm:t>
    </dgm:pt>
    <dgm:pt modelId="{1BA49894-E8FA-498F-81D6-C01CE4CA2D06}" type="pres">
      <dgm:prSet presAssocID="{6E9AB9E8-BBB2-465B-A2B3-BC4AE6BA8EFE}" presName="Name17" presStyleLbl="parChTrans1D3" presStyleIdx="1" presStyleCnt="3"/>
      <dgm:spPr/>
      <dgm:t>
        <a:bodyPr/>
        <a:lstStyle/>
        <a:p>
          <a:endParaRPr lang="cs-CZ"/>
        </a:p>
      </dgm:t>
    </dgm:pt>
    <dgm:pt modelId="{9AC41DC6-EECA-4058-A7D6-D87D273CE9A5}" type="pres">
      <dgm:prSet presAssocID="{527A6B37-5363-45FF-AE7D-6ABA6851BE84}" presName="hierRoot3" presStyleCnt="0"/>
      <dgm:spPr/>
      <dgm:t>
        <a:bodyPr/>
        <a:lstStyle/>
        <a:p>
          <a:endParaRPr lang="cs-CZ"/>
        </a:p>
      </dgm:t>
    </dgm:pt>
    <dgm:pt modelId="{618E5FEB-21D2-4205-9466-ABD18AD8471A}" type="pres">
      <dgm:prSet presAssocID="{527A6B37-5363-45FF-AE7D-6ABA6851BE84}" presName="composite3" presStyleCnt="0"/>
      <dgm:spPr/>
      <dgm:t>
        <a:bodyPr/>
        <a:lstStyle/>
        <a:p>
          <a:endParaRPr lang="cs-CZ"/>
        </a:p>
      </dgm:t>
    </dgm:pt>
    <dgm:pt modelId="{20C67DDE-E9AF-447A-A85F-161CDCA39473}" type="pres">
      <dgm:prSet presAssocID="{527A6B37-5363-45FF-AE7D-6ABA6851BE84}" presName="background3" presStyleLbl="node3" presStyleIdx="1" presStyleCnt="3"/>
      <dgm:spPr/>
      <dgm:t>
        <a:bodyPr/>
        <a:lstStyle/>
        <a:p>
          <a:endParaRPr lang="cs-CZ"/>
        </a:p>
      </dgm:t>
    </dgm:pt>
    <dgm:pt modelId="{871DE5E7-59FD-4807-B1F7-402A163DC6E6}" type="pres">
      <dgm:prSet presAssocID="{527A6B37-5363-45FF-AE7D-6ABA6851BE84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3EF9591-DA73-420E-8BE9-7457B6E0EADC}" type="pres">
      <dgm:prSet presAssocID="{527A6B37-5363-45FF-AE7D-6ABA6851BE84}" presName="hierChild4" presStyleCnt="0"/>
      <dgm:spPr/>
      <dgm:t>
        <a:bodyPr/>
        <a:lstStyle/>
        <a:p>
          <a:endParaRPr lang="cs-CZ"/>
        </a:p>
      </dgm:t>
    </dgm:pt>
    <dgm:pt modelId="{9B17CBF2-2031-465A-9A8D-501F3A505459}" type="pres">
      <dgm:prSet presAssocID="{75228A61-AB6C-4278-84F3-A27183A72023}" presName="Name10" presStyleLbl="parChTrans1D2" presStyleIdx="1" presStyleCnt="2"/>
      <dgm:spPr/>
      <dgm:t>
        <a:bodyPr/>
        <a:lstStyle/>
        <a:p>
          <a:endParaRPr lang="cs-CZ"/>
        </a:p>
      </dgm:t>
    </dgm:pt>
    <dgm:pt modelId="{F4BA643B-A9A6-4C04-A65F-96E994B5ACAE}" type="pres">
      <dgm:prSet presAssocID="{9D200157-3B5A-4C1E-B628-83A11D1FC46C}" presName="hierRoot2" presStyleCnt="0"/>
      <dgm:spPr/>
      <dgm:t>
        <a:bodyPr/>
        <a:lstStyle/>
        <a:p>
          <a:endParaRPr lang="cs-CZ"/>
        </a:p>
      </dgm:t>
    </dgm:pt>
    <dgm:pt modelId="{0410E553-F00B-482A-AFAD-B046ABA0360B}" type="pres">
      <dgm:prSet presAssocID="{9D200157-3B5A-4C1E-B628-83A11D1FC46C}" presName="composite2" presStyleCnt="0"/>
      <dgm:spPr/>
      <dgm:t>
        <a:bodyPr/>
        <a:lstStyle/>
        <a:p>
          <a:endParaRPr lang="cs-CZ"/>
        </a:p>
      </dgm:t>
    </dgm:pt>
    <dgm:pt modelId="{B29FA072-D997-4202-A217-EF40F4CF2950}" type="pres">
      <dgm:prSet presAssocID="{9D200157-3B5A-4C1E-B628-83A11D1FC46C}" presName="background2" presStyleLbl="node2" presStyleIdx="1" presStyleCnt="2"/>
      <dgm:spPr/>
      <dgm:t>
        <a:bodyPr/>
        <a:lstStyle/>
        <a:p>
          <a:endParaRPr lang="cs-CZ"/>
        </a:p>
      </dgm:t>
    </dgm:pt>
    <dgm:pt modelId="{6AEAA891-2AD6-46C7-A98B-DBBD79D0E459}" type="pres">
      <dgm:prSet presAssocID="{9D200157-3B5A-4C1E-B628-83A11D1FC46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7CAB25-82A5-4F2F-A058-B19AF724D841}" type="pres">
      <dgm:prSet presAssocID="{9D200157-3B5A-4C1E-B628-83A11D1FC46C}" presName="hierChild3" presStyleCnt="0"/>
      <dgm:spPr/>
      <dgm:t>
        <a:bodyPr/>
        <a:lstStyle/>
        <a:p>
          <a:endParaRPr lang="cs-CZ"/>
        </a:p>
      </dgm:t>
    </dgm:pt>
    <dgm:pt modelId="{78A93D55-BD48-46F2-8D43-D823987D42F7}" type="pres">
      <dgm:prSet presAssocID="{774642E9-12C3-45D6-885A-E91BFFC43B3D}" presName="Name17" presStyleLbl="parChTrans1D3" presStyleIdx="2" presStyleCnt="3"/>
      <dgm:spPr/>
      <dgm:t>
        <a:bodyPr/>
        <a:lstStyle/>
        <a:p>
          <a:endParaRPr lang="cs-CZ"/>
        </a:p>
      </dgm:t>
    </dgm:pt>
    <dgm:pt modelId="{2679695F-537E-416A-85EF-0BB33E824332}" type="pres">
      <dgm:prSet presAssocID="{1059F749-ED20-4CF6-8DA4-EABA448CB673}" presName="hierRoot3" presStyleCnt="0"/>
      <dgm:spPr/>
      <dgm:t>
        <a:bodyPr/>
        <a:lstStyle/>
        <a:p>
          <a:endParaRPr lang="cs-CZ"/>
        </a:p>
      </dgm:t>
    </dgm:pt>
    <dgm:pt modelId="{7DB9653B-4521-4C24-97CC-08E0F9AE1043}" type="pres">
      <dgm:prSet presAssocID="{1059F749-ED20-4CF6-8DA4-EABA448CB673}" presName="composite3" presStyleCnt="0"/>
      <dgm:spPr/>
      <dgm:t>
        <a:bodyPr/>
        <a:lstStyle/>
        <a:p>
          <a:endParaRPr lang="cs-CZ"/>
        </a:p>
      </dgm:t>
    </dgm:pt>
    <dgm:pt modelId="{246918C0-3FC0-4DBB-B71F-604692382CA9}" type="pres">
      <dgm:prSet presAssocID="{1059F749-ED20-4CF6-8DA4-EABA448CB673}" presName="background3" presStyleLbl="node3" presStyleIdx="2" presStyleCnt="3"/>
      <dgm:spPr/>
      <dgm:t>
        <a:bodyPr/>
        <a:lstStyle/>
        <a:p>
          <a:endParaRPr lang="cs-CZ"/>
        </a:p>
      </dgm:t>
    </dgm:pt>
    <dgm:pt modelId="{FA092E5E-E51D-4A45-8D4C-52DD484CEC2E}" type="pres">
      <dgm:prSet presAssocID="{1059F749-ED20-4CF6-8DA4-EABA448CB673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CB9F087-4881-4944-B4A3-3AE27966E130}" type="pres">
      <dgm:prSet presAssocID="{1059F749-ED20-4CF6-8DA4-EABA448CB673}" presName="hierChild4" presStyleCnt="0"/>
      <dgm:spPr/>
      <dgm:t>
        <a:bodyPr/>
        <a:lstStyle/>
        <a:p>
          <a:endParaRPr lang="cs-CZ"/>
        </a:p>
      </dgm:t>
    </dgm:pt>
  </dgm:ptLst>
  <dgm:cxnLst>
    <dgm:cxn modelId="{B7454584-D962-4CA7-8A8E-27A506C07020}" type="presOf" srcId="{673A8F11-853F-4FB1-A8A2-26514C88616B}" destId="{E602105C-4EFE-473F-AD2C-380C1C96DF26}" srcOrd="0" destOrd="0" presId="urn:microsoft.com/office/officeart/2005/8/layout/hierarchy1"/>
    <dgm:cxn modelId="{62688094-1EF2-4591-83E4-C7619B6A228E}" srcId="{4538834D-1880-4699-B235-F6D78A0E3E7F}" destId="{3E2FBC29-E4B9-4008-AA57-47ADF5960B43}" srcOrd="0" destOrd="0" parTransId="{D2DEFB35-4D02-406E-AEE6-E9433D4BF12F}" sibTransId="{4BE07A2B-B7E3-4966-A8AE-6C28C79EECC1}"/>
    <dgm:cxn modelId="{BBE8D525-2A1B-4B27-A2E5-467CAA074C7A}" srcId="{961641ED-86E0-4D4B-A71B-7984F322F695}" destId="{4538834D-1880-4699-B235-F6D78A0E3E7F}" srcOrd="0" destOrd="0" parTransId="{FAD8CAD0-62B8-4FA0-AB0E-F1F0AA66A6B9}" sibTransId="{B973B5B9-8707-429B-BA06-7D9BFAF0812C}"/>
    <dgm:cxn modelId="{924DB002-AB4C-454F-BFCF-9089407CB153}" srcId="{3E2FBC29-E4B9-4008-AA57-47ADF5960B43}" destId="{527A6B37-5363-45FF-AE7D-6ABA6851BE84}" srcOrd="1" destOrd="0" parTransId="{6E9AB9E8-BBB2-465B-A2B3-BC4AE6BA8EFE}" sibTransId="{07E050CB-F32D-4E5F-8FBF-101043DCA4D8}"/>
    <dgm:cxn modelId="{984A83BB-A591-4BA3-B33A-C9537DA2A9F9}" srcId="{3E2FBC29-E4B9-4008-AA57-47ADF5960B43}" destId="{3A126D24-3B6E-4D25-96C9-7A089E9F136B}" srcOrd="0" destOrd="0" parTransId="{673A8F11-853F-4FB1-A8A2-26514C88616B}" sibTransId="{2F89B7AC-E135-417E-B10D-9F3AA6A67DB3}"/>
    <dgm:cxn modelId="{90AAAEDC-4BA8-4E1C-A663-E0BCDB7470F4}" srcId="{4538834D-1880-4699-B235-F6D78A0E3E7F}" destId="{9D200157-3B5A-4C1E-B628-83A11D1FC46C}" srcOrd="1" destOrd="0" parTransId="{75228A61-AB6C-4278-84F3-A27183A72023}" sibTransId="{F42A18DF-6D90-47BB-8778-09C228A68972}"/>
    <dgm:cxn modelId="{65A9262D-2BD4-4F8E-B64C-2E38F616DB3C}" type="presOf" srcId="{961641ED-86E0-4D4B-A71B-7984F322F695}" destId="{7E50DADB-0540-430C-8974-63811A2242F0}" srcOrd="0" destOrd="0" presId="urn:microsoft.com/office/officeart/2005/8/layout/hierarchy1"/>
    <dgm:cxn modelId="{22C7E950-89CC-43E6-AD31-AA8EAC3666C4}" type="presOf" srcId="{75228A61-AB6C-4278-84F3-A27183A72023}" destId="{9B17CBF2-2031-465A-9A8D-501F3A505459}" srcOrd="0" destOrd="0" presId="urn:microsoft.com/office/officeart/2005/8/layout/hierarchy1"/>
    <dgm:cxn modelId="{DA9CFED1-4370-4603-B4CF-C78067BBCEAE}" type="presOf" srcId="{4538834D-1880-4699-B235-F6D78A0E3E7F}" destId="{25BE7B28-D4A9-4478-9B71-AD681319A591}" srcOrd="0" destOrd="0" presId="urn:microsoft.com/office/officeart/2005/8/layout/hierarchy1"/>
    <dgm:cxn modelId="{6F410F43-AD95-430A-AA55-782FB7DC4751}" type="presOf" srcId="{D2DEFB35-4D02-406E-AEE6-E9433D4BF12F}" destId="{C3D990F9-74B4-48E5-A010-534EF915762E}" srcOrd="0" destOrd="0" presId="urn:microsoft.com/office/officeart/2005/8/layout/hierarchy1"/>
    <dgm:cxn modelId="{4E963634-D4FE-4BE0-B348-43D3D35B21AB}" type="presOf" srcId="{527A6B37-5363-45FF-AE7D-6ABA6851BE84}" destId="{871DE5E7-59FD-4807-B1F7-402A163DC6E6}" srcOrd="0" destOrd="0" presId="urn:microsoft.com/office/officeart/2005/8/layout/hierarchy1"/>
    <dgm:cxn modelId="{E82EFA2D-8CA3-4EDA-B496-4202CAB9D475}" type="presOf" srcId="{6E9AB9E8-BBB2-465B-A2B3-BC4AE6BA8EFE}" destId="{1BA49894-E8FA-498F-81D6-C01CE4CA2D06}" srcOrd="0" destOrd="0" presId="urn:microsoft.com/office/officeart/2005/8/layout/hierarchy1"/>
    <dgm:cxn modelId="{4E251A6A-76C0-4BEE-8323-91483C4234ED}" type="presOf" srcId="{9D200157-3B5A-4C1E-B628-83A11D1FC46C}" destId="{6AEAA891-2AD6-46C7-A98B-DBBD79D0E459}" srcOrd="0" destOrd="0" presId="urn:microsoft.com/office/officeart/2005/8/layout/hierarchy1"/>
    <dgm:cxn modelId="{19C5CF23-01F1-4F53-B254-945C0770E6EC}" type="presOf" srcId="{1059F749-ED20-4CF6-8DA4-EABA448CB673}" destId="{FA092E5E-E51D-4A45-8D4C-52DD484CEC2E}" srcOrd="0" destOrd="0" presId="urn:microsoft.com/office/officeart/2005/8/layout/hierarchy1"/>
    <dgm:cxn modelId="{03CD4160-0522-4E73-9843-F70AE7846D88}" type="presOf" srcId="{3A126D24-3B6E-4D25-96C9-7A089E9F136B}" destId="{5768395D-FC4C-4688-B093-BDEC3682CC76}" srcOrd="0" destOrd="0" presId="urn:microsoft.com/office/officeart/2005/8/layout/hierarchy1"/>
    <dgm:cxn modelId="{229B8736-67D1-45B5-A97F-E71E47D1E82C}" type="presOf" srcId="{774642E9-12C3-45D6-885A-E91BFFC43B3D}" destId="{78A93D55-BD48-46F2-8D43-D823987D42F7}" srcOrd="0" destOrd="0" presId="urn:microsoft.com/office/officeart/2005/8/layout/hierarchy1"/>
    <dgm:cxn modelId="{39A1CE7F-C71B-4345-B93C-FDBE056CF58C}" srcId="{9D200157-3B5A-4C1E-B628-83A11D1FC46C}" destId="{1059F749-ED20-4CF6-8DA4-EABA448CB673}" srcOrd="0" destOrd="0" parTransId="{774642E9-12C3-45D6-885A-E91BFFC43B3D}" sibTransId="{8D310D1F-6392-428E-9F4C-ED6088B8F359}"/>
    <dgm:cxn modelId="{018D0A99-7717-46FC-9D40-EF2694FB0D19}" type="presOf" srcId="{3E2FBC29-E4B9-4008-AA57-47ADF5960B43}" destId="{E87DDD60-D6A7-4459-B969-8AA35C49F04E}" srcOrd="0" destOrd="0" presId="urn:microsoft.com/office/officeart/2005/8/layout/hierarchy1"/>
    <dgm:cxn modelId="{99CF3452-4423-4F0D-B9AF-A950475E5F72}" type="presParOf" srcId="{7E50DADB-0540-430C-8974-63811A2242F0}" destId="{F01B5221-66E2-4597-93A7-C616CDBAE2DA}" srcOrd="0" destOrd="0" presId="urn:microsoft.com/office/officeart/2005/8/layout/hierarchy1"/>
    <dgm:cxn modelId="{E942AE42-E9F4-4B73-8180-7B1BEAD57F7E}" type="presParOf" srcId="{F01B5221-66E2-4597-93A7-C616CDBAE2DA}" destId="{F4E7D3DC-D0E8-458D-B51F-AF858EDB1ED0}" srcOrd="0" destOrd="0" presId="urn:microsoft.com/office/officeart/2005/8/layout/hierarchy1"/>
    <dgm:cxn modelId="{F53B5603-0CB9-429B-9522-693F9F8D251B}" type="presParOf" srcId="{F4E7D3DC-D0E8-458D-B51F-AF858EDB1ED0}" destId="{25F27FCE-12BA-442E-9350-ACE165F2E93B}" srcOrd="0" destOrd="0" presId="urn:microsoft.com/office/officeart/2005/8/layout/hierarchy1"/>
    <dgm:cxn modelId="{B558230F-9E0A-4D76-B9A6-66519AE30132}" type="presParOf" srcId="{F4E7D3DC-D0E8-458D-B51F-AF858EDB1ED0}" destId="{25BE7B28-D4A9-4478-9B71-AD681319A591}" srcOrd="1" destOrd="0" presId="urn:microsoft.com/office/officeart/2005/8/layout/hierarchy1"/>
    <dgm:cxn modelId="{A0BF2C8C-1929-4F8C-A6DB-FC8A639ACFF9}" type="presParOf" srcId="{F01B5221-66E2-4597-93A7-C616CDBAE2DA}" destId="{F726CF4C-9870-4520-9512-DF57F5A0830F}" srcOrd="1" destOrd="0" presId="urn:microsoft.com/office/officeart/2005/8/layout/hierarchy1"/>
    <dgm:cxn modelId="{55876863-6760-44E1-8A5C-5B3301D576C6}" type="presParOf" srcId="{F726CF4C-9870-4520-9512-DF57F5A0830F}" destId="{C3D990F9-74B4-48E5-A010-534EF915762E}" srcOrd="0" destOrd="0" presId="urn:microsoft.com/office/officeart/2005/8/layout/hierarchy1"/>
    <dgm:cxn modelId="{66C8A7AC-9689-472A-81D4-FB06DF6CA12C}" type="presParOf" srcId="{F726CF4C-9870-4520-9512-DF57F5A0830F}" destId="{9E02A403-1ECA-45B2-AF05-82A8544918C6}" srcOrd="1" destOrd="0" presId="urn:microsoft.com/office/officeart/2005/8/layout/hierarchy1"/>
    <dgm:cxn modelId="{4A78CF1E-78FA-4255-964D-8E953D08245F}" type="presParOf" srcId="{9E02A403-1ECA-45B2-AF05-82A8544918C6}" destId="{0E14EFC6-EDBF-483A-A430-95ED5FBB485B}" srcOrd="0" destOrd="0" presId="urn:microsoft.com/office/officeart/2005/8/layout/hierarchy1"/>
    <dgm:cxn modelId="{03FA428D-2BB0-4EC2-B5FC-9D4E9328E43C}" type="presParOf" srcId="{0E14EFC6-EDBF-483A-A430-95ED5FBB485B}" destId="{73AD098D-513B-46A1-A9BB-205174742E7F}" srcOrd="0" destOrd="0" presId="urn:microsoft.com/office/officeart/2005/8/layout/hierarchy1"/>
    <dgm:cxn modelId="{EB23A39A-0EB8-44B9-818D-0CFB8FECB8FC}" type="presParOf" srcId="{0E14EFC6-EDBF-483A-A430-95ED5FBB485B}" destId="{E87DDD60-D6A7-4459-B969-8AA35C49F04E}" srcOrd="1" destOrd="0" presId="urn:microsoft.com/office/officeart/2005/8/layout/hierarchy1"/>
    <dgm:cxn modelId="{393B5217-1E47-4604-BFA1-219B727F12CD}" type="presParOf" srcId="{9E02A403-1ECA-45B2-AF05-82A8544918C6}" destId="{66F30905-D6F3-49BF-968C-4FB17F6125C7}" srcOrd="1" destOrd="0" presId="urn:microsoft.com/office/officeart/2005/8/layout/hierarchy1"/>
    <dgm:cxn modelId="{912D60C0-14C9-43C4-B712-AD0751C72235}" type="presParOf" srcId="{66F30905-D6F3-49BF-968C-4FB17F6125C7}" destId="{E602105C-4EFE-473F-AD2C-380C1C96DF26}" srcOrd="0" destOrd="0" presId="urn:microsoft.com/office/officeart/2005/8/layout/hierarchy1"/>
    <dgm:cxn modelId="{D78808D0-5608-4058-924E-CBD2348DB34D}" type="presParOf" srcId="{66F30905-D6F3-49BF-968C-4FB17F6125C7}" destId="{E47E3E60-66CA-439D-A43B-B642F5553088}" srcOrd="1" destOrd="0" presId="urn:microsoft.com/office/officeart/2005/8/layout/hierarchy1"/>
    <dgm:cxn modelId="{A5A73355-F8C2-4111-842E-B055161EAB8C}" type="presParOf" srcId="{E47E3E60-66CA-439D-A43B-B642F5553088}" destId="{F7C3ACFA-0447-45B5-B0E6-9959BE129C5A}" srcOrd="0" destOrd="0" presId="urn:microsoft.com/office/officeart/2005/8/layout/hierarchy1"/>
    <dgm:cxn modelId="{7AE6C914-7169-416D-85F3-1910BF124F4D}" type="presParOf" srcId="{F7C3ACFA-0447-45B5-B0E6-9959BE129C5A}" destId="{1B35E6F2-7887-44C8-89CC-D6EFD42C531E}" srcOrd="0" destOrd="0" presId="urn:microsoft.com/office/officeart/2005/8/layout/hierarchy1"/>
    <dgm:cxn modelId="{364A21C2-4EC5-4F40-80D7-263CCE0E8956}" type="presParOf" srcId="{F7C3ACFA-0447-45B5-B0E6-9959BE129C5A}" destId="{5768395D-FC4C-4688-B093-BDEC3682CC76}" srcOrd="1" destOrd="0" presId="urn:microsoft.com/office/officeart/2005/8/layout/hierarchy1"/>
    <dgm:cxn modelId="{A32B329B-FE81-4604-A65E-7D33507425A3}" type="presParOf" srcId="{E47E3E60-66CA-439D-A43B-B642F5553088}" destId="{BBB77827-9350-43E6-A7D2-ED212ACCD006}" srcOrd="1" destOrd="0" presId="urn:microsoft.com/office/officeart/2005/8/layout/hierarchy1"/>
    <dgm:cxn modelId="{FAF149C3-C4AB-41BC-9399-5EC54B985ABD}" type="presParOf" srcId="{66F30905-D6F3-49BF-968C-4FB17F6125C7}" destId="{1BA49894-E8FA-498F-81D6-C01CE4CA2D06}" srcOrd="2" destOrd="0" presId="urn:microsoft.com/office/officeart/2005/8/layout/hierarchy1"/>
    <dgm:cxn modelId="{09A83971-7476-4A9E-B9C6-C202AD889F06}" type="presParOf" srcId="{66F30905-D6F3-49BF-968C-4FB17F6125C7}" destId="{9AC41DC6-EECA-4058-A7D6-D87D273CE9A5}" srcOrd="3" destOrd="0" presId="urn:microsoft.com/office/officeart/2005/8/layout/hierarchy1"/>
    <dgm:cxn modelId="{ACC6BED4-FEB2-43E4-951C-1DF231C214A8}" type="presParOf" srcId="{9AC41DC6-EECA-4058-A7D6-D87D273CE9A5}" destId="{618E5FEB-21D2-4205-9466-ABD18AD8471A}" srcOrd="0" destOrd="0" presId="urn:microsoft.com/office/officeart/2005/8/layout/hierarchy1"/>
    <dgm:cxn modelId="{B73229B9-658B-46D4-AB9A-4131DD4EFF03}" type="presParOf" srcId="{618E5FEB-21D2-4205-9466-ABD18AD8471A}" destId="{20C67DDE-E9AF-447A-A85F-161CDCA39473}" srcOrd="0" destOrd="0" presId="urn:microsoft.com/office/officeart/2005/8/layout/hierarchy1"/>
    <dgm:cxn modelId="{933A2226-EC22-4F08-A6B6-360558DE725D}" type="presParOf" srcId="{618E5FEB-21D2-4205-9466-ABD18AD8471A}" destId="{871DE5E7-59FD-4807-B1F7-402A163DC6E6}" srcOrd="1" destOrd="0" presId="urn:microsoft.com/office/officeart/2005/8/layout/hierarchy1"/>
    <dgm:cxn modelId="{D57ABD00-7504-4F3B-A4AF-A1C11898FFA3}" type="presParOf" srcId="{9AC41DC6-EECA-4058-A7D6-D87D273CE9A5}" destId="{C3EF9591-DA73-420E-8BE9-7457B6E0EADC}" srcOrd="1" destOrd="0" presId="urn:microsoft.com/office/officeart/2005/8/layout/hierarchy1"/>
    <dgm:cxn modelId="{AFEB4AAD-17C1-429E-BE61-B9343B37870C}" type="presParOf" srcId="{F726CF4C-9870-4520-9512-DF57F5A0830F}" destId="{9B17CBF2-2031-465A-9A8D-501F3A505459}" srcOrd="2" destOrd="0" presId="urn:microsoft.com/office/officeart/2005/8/layout/hierarchy1"/>
    <dgm:cxn modelId="{A4955095-AE1E-47E4-9687-8D3EFDF5A230}" type="presParOf" srcId="{F726CF4C-9870-4520-9512-DF57F5A0830F}" destId="{F4BA643B-A9A6-4C04-A65F-96E994B5ACAE}" srcOrd="3" destOrd="0" presId="urn:microsoft.com/office/officeart/2005/8/layout/hierarchy1"/>
    <dgm:cxn modelId="{FD85E781-D0E6-4E2D-BC96-70490D043DCC}" type="presParOf" srcId="{F4BA643B-A9A6-4C04-A65F-96E994B5ACAE}" destId="{0410E553-F00B-482A-AFAD-B046ABA0360B}" srcOrd="0" destOrd="0" presId="urn:microsoft.com/office/officeart/2005/8/layout/hierarchy1"/>
    <dgm:cxn modelId="{B0F5A519-91BC-44C5-BE21-B7AB167F521E}" type="presParOf" srcId="{0410E553-F00B-482A-AFAD-B046ABA0360B}" destId="{B29FA072-D997-4202-A217-EF40F4CF2950}" srcOrd="0" destOrd="0" presId="urn:microsoft.com/office/officeart/2005/8/layout/hierarchy1"/>
    <dgm:cxn modelId="{0764D0D3-1975-448A-881C-17C71C93E2EB}" type="presParOf" srcId="{0410E553-F00B-482A-AFAD-B046ABA0360B}" destId="{6AEAA891-2AD6-46C7-A98B-DBBD79D0E459}" srcOrd="1" destOrd="0" presId="urn:microsoft.com/office/officeart/2005/8/layout/hierarchy1"/>
    <dgm:cxn modelId="{0A79C72F-EF46-4B8B-A6BB-95CB0E8EF4E9}" type="presParOf" srcId="{F4BA643B-A9A6-4C04-A65F-96E994B5ACAE}" destId="{397CAB25-82A5-4F2F-A058-B19AF724D841}" srcOrd="1" destOrd="0" presId="urn:microsoft.com/office/officeart/2005/8/layout/hierarchy1"/>
    <dgm:cxn modelId="{B285DD37-CB8E-499F-9CBA-E55D6F0959B5}" type="presParOf" srcId="{397CAB25-82A5-4F2F-A058-B19AF724D841}" destId="{78A93D55-BD48-46F2-8D43-D823987D42F7}" srcOrd="0" destOrd="0" presId="urn:microsoft.com/office/officeart/2005/8/layout/hierarchy1"/>
    <dgm:cxn modelId="{EAD648C2-BE4F-485E-8CD2-895C79453E0B}" type="presParOf" srcId="{397CAB25-82A5-4F2F-A058-B19AF724D841}" destId="{2679695F-537E-416A-85EF-0BB33E824332}" srcOrd="1" destOrd="0" presId="urn:microsoft.com/office/officeart/2005/8/layout/hierarchy1"/>
    <dgm:cxn modelId="{5839AF1E-E969-47CB-8A37-A01A59EAFF8D}" type="presParOf" srcId="{2679695F-537E-416A-85EF-0BB33E824332}" destId="{7DB9653B-4521-4C24-97CC-08E0F9AE1043}" srcOrd="0" destOrd="0" presId="urn:microsoft.com/office/officeart/2005/8/layout/hierarchy1"/>
    <dgm:cxn modelId="{F8F24960-11F6-4E2D-8A2A-88904112BA62}" type="presParOf" srcId="{7DB9653B-4521-4C24-97CC-08E0F9AE1043}" destId="{246918C0-3FC0-4DBB-B71F-604692382CA9}" srcOrd="0" destOrd="0" presId="urn:microsoft.com/office/officeart/2005/8/layout/hierarchy1"/>
    <dgm:cxn modelId="{4EA6ACAB-F3BB-4D91-8DE5-F999ABEA1B62}" type="presParOf" srcId="{7DB9653B-4521-4C24-97CC-08E0F9AE1043}" destId="{FA092E5E-E51D-4A45-8D4C-52DD484CEC2E}" srcOrd="1" destOrd="0" presId="urn:microsoft.com/office/officeart/2005/8/layout/hierarchy1"/>
    <dgm:cxn modelId="{E9D8564D-150B-4CD7-B9E4-967DCBD7793C}" type="presParOf" srcId="{2679695F-537E-416A-85EF-0BB33E824332}" destId="{3CB9F087-4881-4944-B4A3-3AE27966E1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45381B-FB4C-4252-846A-8BCBE93F5829}" type="doc">
      <dgm:prSet loTypeId="urn:microsoft.com/office/officeart/2005/8/layout/gear1" loCatId="relationship" qsTypeId="urn:microsoft.com/office/officeart/2005/8/quickstyle/simple1" qsCatId="simple" csTypeId="urn:microsoft.com/office/officeart/2005/8/colors/accent0_1" csCatId="mainScheme" phldr="1"/>
      <dgm:spPr/>
    </dgm:pt>
    <dgm:pt modelId="{6D535E55-4BF5-4B78-A70B-72F015B3AB74}">
      <dgm:prSet phldrT="[Text]"/>
      <dgm:spPr/>
      <dgm:t>
        <a:bodyPr/>
        <a:lstStyle/>
        <a:p>
          <a:r>
            <a:rPr lang="cs-CZ" dirty="0" smtClean="0"/>
            <a:t>Case management</a:t>
          </a:r>
          <a:endParaRPr lang="cs-CZ" dirty="0"/>
        </a:p>
      </dgm:t>
    </dgm:pt>
    <dgm:pt modelId="{957CA9A5-D4BC-4785-82D3-8380D8FDEDD8}" type="parTrans" cxnId="{CA4BA729-84DF-4F5A-B3C7-7B7CD286EA9F}">
      <dgm:prSet/>
      <dgm:spPr/>
      <dgm:t>
        <a:bodyPr/>
        <a:lstStyle/>
        <a:p>
          <a:endParaRPr lang="cs-CZ"/>
        </a:p>
      </dgm:t>
    </dgm:pt>
    <dgm:pt modelId="{11F9A156-00D6-42D5-A284-D5427276157E}" type="sibTrans" cxnId="{CA4BA729-84DF-4F5A-B3C7-7B7CD286EA9F}">
      <dgm:prSet/>
      <dgm:spPr/>
      <dgm:t>
        <a:bodyPr/>
        <a:lstStyle/>
        <a:p>
          <a:endParaRPr lang="cs-CZ"/>
        </a:p>
      </dgm:t>
    </dgm:pt>
    <dgm:pt modelId="{B2C775E3-20EC-4AF1-843F-879D30811366}">
      <dgm:prSet phldrT="[Text]"/>
      <dgm:spPr/>
      <dgm:t>
        <a:bodyPr/>
        <a:lstStyle/>
        <a:p>
          <a:r>
            <a:rPr lang="cs-CZ" dirty="0" smtClean="0"/>
            <a:t>Terénní práce</a:t>
          </a:r>
          <a:endParaRPr lang="cs-CZ" dirty="0"/>
        </a:p>
      </dgm:t>
    </dgm:pt>
    <dgm:pt modelId="{6EFC9635-C761-4678-AFF0-E0E7EFE6D753}" type="parTrans" cxnId="{844A7CEF-7919-4A7F-8C9B-CB9B4D4AE65D}">
      <dgm:prSet/>
      <dgm:spPr/>
      <dgm:t>
        <a:bodyPr/>
        <a:lstStyle/>
        <a:p>
          <a:endParaRPr lang="cs-CZ"/>
        </a:p>
      </dgm:t>
    </dgm:pt>
    <dgm:pt modelId="{9991B8BF-5F9B-415F-81EF-1185B3D0C18E}" type="sibTrans" cxnId="{844A7CEF-7919-4A7F-8C9B-CB9B4D4AE65D}">
      <dgm:prSet/>
      <dgm:spPr/>
      <dgm:t>
        <a:bodyPr/>
        <a:lstStyle/>
        <a:p>
          <a:endParaRPr lang="cs-CZ"/>
        </a:p>
      </dgm:t>
    </dgm:pt>
    <dgm:pt modelId="{A1409CC0-1872-4E97-89E1-9841AB9A8B13}">
      <dgm:prSet phldrT="[Text]"/>
      <dgm:spPr/>
      <dgm:t>
        <a:bodyPr/>
        <a:lstStyle/>
        <a:p>
          <a:r>
            <a:rPr lang="cs-CZ" dirty="0" smtClean="0"/>
            <a:t>APK</a:t>
          </a:r>
          <a:endParaRPr lang="cs-CZ" dirty="0"/>
        </a:p>
      </dgm:t>
    </dgm:pt>
    <dgm:pt modelId="{22419354-ACBE-402C-9773-0685FA69AE63}" type="sibTrans" cxnId="{7CF407C1-8406-4D6A-8326-6E080C875DDC}">
      <dgm:prSet/>
      <dgm:spPr/>
      <dgm:t>
        <a:bodyPr/>
        <a:lstStyle/>
        <a:p>
          <a:endParaRPr lang="cs-CZ"/>
        </a:p>
      </dgm:t>
    </dgm:pt>
    <dgm:pt modelId="{7AE71A0B-A746-4A35-9032-B5ADB7EF425D}" type="parTrans" cxnId="{7CF407C1-8406-4D6A-8326-6E080C875DDC}">
      <dgm:prSet/>
      <dgm:spPr/>
      <dgm:t>
        <a:bodyPr/>
        <a:lstStyle/>
        <a:p>
          <a:endParaRPr lang="cs-CZ"/>
        </a:p>
      </dgm:t>
    </dgm:pt>
    <dgm:pt modelId="{6A23C2FE-D467-4065-B772-7C38757C764B}" type="pres">
      <dgm:prSet presAssocID="{8745381B-FB4C-4252-846A-8BCBE93F58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5538BBE-4FAC-4623-8832-A335CE9DB477}" type="pres">
      <dgm:prSet presAssocID="{6D535E55-4BF5-4B78-A70B-72F015B3AB74}" presName="gear1" presStyleLbl="node1" presStyleIdx="0" presStyleCnt="3" custLinFactNeighborX="2905" custLinFactNeighborY="101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DC9BC6-9B2D-4AD1-A9BA-0BBC44F6F4C7}" type="pres">
      <dgm:prSet presAssocID="{6D535E55-4BF5-4B78-A70B-72F015B3AB74}" presName="gear1srcNode" presStyleLbl="node1" presStyleIdx="0" presStyleCnt="3"/>
      <dgm:spPr/>
      <dgm:t>
        <a:bodyPr/>
        <a:lstStyle/>
        <a:p>
          <a:endParaRPr lang="cs-CZ"/>
        </a:p>
      </dgm:t>
    </dgm:pt>
    <dgm:pt modelId="{CB10CDCE-0530-43CA-AC11-29E0BE032553}" type="pres">
      <dgm:prSet presAssocID="{6D535E55-4BF5-4B78-A70B-72F015B3AB74}" presName="gear1dstNode" presStyleLbl="node1" presStyleIdx="0" presStyleCnt="3"/>
      <dgm:spPr/>
      <dgm:t>
        <a:bodyPr/>
        <a:lstStyle/>
        <a:p>
          <a:endParaRPr lang="cs-CZ"/>
        </a:p>
      </dgm:t>
    </dgm:pt>
    <dgm:pt modelId="{AD9B25C0-519D-49C9-AE84-3DE146A04C1F}" type="pres">
      <dgm:prSet presAssocID="{A1409CC0-1872-4E97-89E1-9841AB9A8B1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F2A262-8AE7-4C41-968E-993FC647F822}" type="pres">
      <dgm:prSet presAssocID="{A1409CC0-1872-4E97-89E1-9841AB9A8B13}" presName="gear2srcNode" presStyleLbl="node1" presStyleIdx="1" presStyleCnt="3"/>
      <dgm:spPr/>
      <dgm:t>
        <a:bodyPr/>
        <a:lstStyle/>
        <a:p>
          <a:endParaRPr lang="cs-CZ"/>
        </a:p>
      </dgm:t>
    </dgm:pt>
    <dgm:pt modelId="{F17C5595-E4AE-4000-87D0-95853A12DE06}" type="pres">
      <dgm:prSet presAssocID="{A1409CC0-1872-4E97-89E1-9841AB9A8B13}" presName="gear2dstNode" presStyleLbl="node1" presStyleIdx="1" presStyleCnt="3"/>
      <dgm:spPr/>
      <dgm:t>
        <a:bodyPr/>
        <a:lstStyle/>
        <a:p>
          <a:endParaRPr lang="cs-CZ"/>
        </a:p>
      </dgm:t>
    </dgm:pt>
    <dgm:pt modelId="{4FE2A5CC-A6DB-4CC6-92B9-585D038F492B}" type="pres">
      <dgm:prSet presAssocID="{B2C775E3-20EC-4AF1-843F-879D30811366}" presName="gear3" presStyleLbl="node1" presStyleIdx="2" presStyleCnt="3" custAng="52161" custScaleX="97137" custScaleY="97863"/>
      <dgm:spPr/>
      <dgm:t>
        <a:bodyPr/>
        <a:lstStyle/>
        <a:p>
          <a:endParaRPr lang="cs-CZ"/>
        </a:p>
      </dgm:t>
    </dgm:pt>
    <dgm:pt modelId="{1F05F7FE-564C-477E-9F5C-5E4F8920221C}" type="pres">
      <dgm:prSet presAssocID="{B2C775E3-20EC-4AF1-843F-879D3081136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4F7E5A-03C1-4955-9014-E5CBF82C257B}" type="pres">
      <dgm:prSet presAssocID="{B2C775E3-20EC-4AF1-843F-879D30811366}" presName="gear3srcNode" presStyleLbl="node1" presStyleIdx="2" presStyleCnt="3"/>
      <dgm:spPr/>
      <dgm:t>
        <a:bodyPr/>
        <a:lstStyle/>
        <a:p>
          <a:endParaRPr lang="cs-CZ"/>
        </a:p>
      </dgm:t>
    </dgm:pt>
    <dgm:pt modelId="{64E67DF0-B8A4-4EE4-9662-A1319A0BB722}" type="pres">
      <dgm:prSet presAssocID="{B2C775E3-20EC-4AF1-843F-879D30811366}" presName="gear3dstNode" presStyleLbl="node1" presStyleIdx="2" presStyleCnt="3"/>
      <dgm:spPr/>
      <dgm:t>
        <a:bodyPr/>
        <a:lstStyle/>
        <a:p>
          <a:endParaRPr lang="cs-CZ"/>
        </a:p>
      </dgm:t>
    </dgm:pt>
    <dgm:pt modelId="{503A20DC-2972-491D-827C-F61B6D05E441}" type="pres">
      <dgm:prSet presAssocID="{11F9A156-00D6-42D5-A284-D5427276157E}" presName="connector1" presStyleLbl="sibTrans2D1" presStyleIdx="0" presStyleCnt="3"/>
      <dgm:spPr/>
      <dgm:t>
        <a:bodyPr/>
        <a:lstStyle/>
        <a:p>
          <a:endParaRPr lang="cs-CZ"/>
        </a:p>
      </dgm:t>
    </dgm:pt>
    <dgm:pt modelId="{3A79C3AD-4667-4DB0-A3A7-09B74C866FB0}" type="pres">
      <dgm:prSet presAssocID="{22419354-ACBE-402C-9773-0685FA69AE63}" presName="connector2" presStyleLbl="sibTrans2D1" presStyleIdx="1" presStyleCnt="3"/>
      <dgm:spPr/>
      <dgm:t>
        <a:bodyPr/>
        <a:lstStyle/>
        <a:p>
          <a:endParaRPr lang="cs-CZ"/>
        </a:p>
      </dgm:t>
    </dgm:pt>
    <dgm:pt modelId="{1E1FB210-0CBE-4944-9DEE-C6C199E97F2F}" type="pres">
      <dgm:prSet presAssocID="{9991B8BF-5F9B-415F-81EF-1185B3D0C18E}" presName="connector3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137C5326-2FFA-432B-ABB8-C51EB08318BD}" type="presOf" srcId="{6D535E55-4BF5-4B78-A70B-72F015B3AB74}" destId="{CB10CDCE-0530-43CA-AC11-29E0BE032553}" srcOrd="2" destOrd="0" presId="urn:microsoft.com/office/officeart/2005/8/layout/gear1"/>
    <dgm:cxn modelId="{844A7CEF-7919-4A7F-8C9B-CB9B4D4AE65D}" srcId="{8745381B-FB4C-4252-846A-8BCBE93F5829}" destId="{B2C775E3-20EC-4AF1-843F-879D30811366}" srcOrd="2" destOrd="0" parTransId="{6EFC9635-C761-4678-AFF0-E0E7EFE6D753}" sibTransId="{9991B8BF-5F9B-415F-81EF-1185B3D0C18E}"/>
    <dgm:cxn modelId="{24591266-F328-46CB-9BFB-882E781A9175}" type="presOf" srcId="{B2C775E3-20EC-4AF1-843F-879D30811366}" destId="{DB4F7E5A-03C1-4955-9014-E5CBF82C257B}" srcOrd="2" destOrd="0" presId="urn:microsoft.com/office/officeart/2005/8/layout/gear1"/>
    <dgm:cxn modelId="{F801EC31-1EFA-4B43-8CD5-0DFF6175DDA7}" type="presOf" srcId="{6D535E55-4BF5-4B78-A70B-72F015B3AB74}" destId="{95538BBE-4FAC-4623-8832-A335CE9DB477}" srcOrd="0" destOrd="0" presId="urn:microsoft.com/office/officeart/2005/8/layout/gear1"/>
    <dgm:cxn modelId="{FB105B47-E101-43F0-B513-C0644F744FD0}" type="presOf" srcId="{22419354-ACBE-402C-9773-0685FA69AE63}" destId="{3A79C3AD-4667-4DB0-A3A7-09B74C866FB0}" srcOrd="0" destOrd="0" presId="urn:microsoft.com/office/officeart/2005/8/layout/gear1"/>
    <dgm:cxn modelId="{25BE675F-0F3A-45D3-A804-86FA79080A94}" type="presOf" srcId="{A1409CC0-1872-4E97-89E1-9841AB9A8B13}" destId="{AD9B25C0-519D-49C9-AE84-3DE146A04C1F}" srcOrd="0" destOrd="0" presId="urn:microsoft.com/office/officeart/2005/8/layout/gear1"/>
    <dgm:cxn modelId="{1DA1BDEA-D5C5-4337-AAFB-D0AA7BDE97DD}" type="presOf" srcId="{A1409CC0-1872-4E97-89E1-9841AB9A8B13}" destId="{F17C5595-E4AE-4000-87D0-95853A12DE06}" srcOrd="2" destOrd="0" presId="urn:microsoft.com/office/officeart/2005/8/layout/gear1"/>
    <dgm:cxn modelId="{FE37BEB6-AB6E-4282-8530-84A3056650C5}" type="presOf" srcId="{11F9A156-00D6-42D5-A284-D5427276157E}" destId="{503A20DC-2972-491D-827C-F61B6D05E441}" srcOrd="0" destOrd="0" presId="urn:microsoft.com/office/officeart/2005/8/layout/gear1"/>
    <dgm:cxn modelId="{6CA4292F-914E-416D-BC8F-25F05C4113CB}" type="presOf" srcId="{9991B8BF-5F9B-415F-81EF-1185B3D0C18E}" destId="{1E1FB210-0CBE-4944-9DEE-C6C199E97F2F}" srcOrd="0" destOrd="0" presId="urn:microsoft.com/office/officeart/2005/8/layout/gear1"/>
    <dgm:cxn modelId="{7BC095BC-BC56-4CEF-A29F-75495920D11A}" type="presOf" srcId="{6D535E55-4BF5-4B78-A70B-72F015B3AB74}" destId="{B5DC9BC6-9B2D-4AD1-A9BA-0BBC44F6F4C7}" srcOrd="1" destOrd="0" presId="urn:microsoft.com/office/officeart/2005/8/layout/gear1"/>
    <dgm:cxn modelId="{CA4BA729-84DF-4F5A-B3C7-7B7CD286EA9F}" srcId="{8745381B-FB4C-4252-846A-8BCBE93F5829}" destId="{6D535E55-4BF5-4B78-A70B-72F015B3AB74}" srcOrd="0" destOrd="0" parTransId="{957CA9A5-D4BC-4785-82D3-8380D8FDEDD8}" sibTransId="{11F9A156-00D6-42D5-A284-D5427276157E}"/>
    <dgm:cxn modelId="{02EE3815-6B3A-46AE-BF7D-BEDA20555BBC}" type="presOf" srcId="{A1409CC0-1872-4E97-89E1-9841AB9A8B13}" destId="{57F2A262-8AE7-4C41-968E-993FC647F822}" srcOrd="1" destOrd="0" presId="urn:microsoft.com/office/officeart/2005/8/layout/gear1"/>
    <dgm:cxn modelId="{7CF407C1-8406-4D6A-8326-6E080C875DDC}" srcId="{8745381B-FB4C-4252-846A-8BCBE93F5829}" destId="{A1409CC0-1872-4E97-89E1-9841AB9A8B13}" srcOrd="1" destOrd="0" parTransId="{7AE71A0B-A746-4A35-9032-B5ADB7EF425D}" sibTransId="{22419354-ACBE-402C-9773-0685FA69AE63}"/>
    <dgm:cxn modelId="{0F4D757D-CDE7-43D8-930A-D9B5D94CB727}" type="presOf" srcId="{B2C775E3-20EC-4AF1-843F-879D30811366}" destId="{64E67DF0-B8A4-4EE4-9662-A1319A0BB722}" srcOrd="3" destOrd="0" presId="urn:microsoft.com/office/officeart/2005/8/layout/gear1"/>
    <dgm:cxn modelId="{9BD55071-D5BE-44AF-A42F-7DBA0F67D04C}" type="presOf" srcId="{8745381B-FB4C-4252-846A-8BCBE93F5829}" destId="{6A23C2FE-D467-4065-B772-7C38757C764B}" srcOrd="0" destOrd="0" presId="urn:microsoft.com/office/officeart/2005/8/layout/gear1"/>
    <dgm:cxn modelId="{A01E49BB-7811-44F6-84BF-2D9141C2887A}" type="presOf" srcId="{B2C775E3-20EC-4AF1-843F-879D30811366}" destId="{1F05F7FE-564C-477E-9F5C-5E4F8920221C}" srcOrd="1" destOrd="0" presId="urn:microsoft.com/office/officeart/2005/8/layout/gear1"/>
    <dgm:cxn modelId="{AD0DEBD2-284A-4612-BB63-97B7EFB518D5}" type="presOf" srcId="{B2C775E3-20EC-4AF1-843F-879D30811366}" destId="{4FE2A5CC-A6DB-4CC6-92B9-585D038F492B}" srcOrd="0" destOrd="0" presId="urn:microsoft.com/office/officeart/2005/8/layout/gear1"/>
    <dgm:cxn modelId="{998FD0D4-949D-408B-AC93-00F0D81FBF6B}" type="presParOf" srcId="{6A23C2FE-D467-4065-B772-7C38757C764B}" destId="{95538BBE-4FAC-4623-8832-A335CE9DB477}" srcOrd="0" destOrd="0" presId="urn:microsoft.com/office/officeart/2005/8/layout/gear1"/>
    <dgm:cxn modelId="{23880549-39C2-40B5-A4A1-FDDD0016A4ED}" type="presParOf" srcId="{6A23C2FE-D467-4065-B772-7C38757C764B}" destId="{B5DC9BC6-9B2D-4AD1-A9BA-0BBC44F6F4C7}" srcOrd="1" destOrd="0" presId="urn:microsoft.com/office/officeart/2005/8/layout/gear1"/>
    <dgm:cxn modelId="{1C7E1A07-AF7C-4184-9CC7-FCC4E1AFBD3A}" type="presParOf" srcId="{6A23C2FE-D467-4065-B772-7C38757C764B}" destId="{CB10CDCE-0530-43CA-AC11-29E0BE032553}" srcOrd="2" destOrd="0" presId="urn:microsoft.com/office/officeart/2005/8/layout/gear1"/>
    <dgm:cxn modelId="{6FFA9BDD-2133-4203-97D4-988E6D2E4213}" type="presParOf" srcId="{6A23C2FE-D467-4065-B772-7C38757C764B}" destId="{AD9B25C0-519D-49C9-AE84-3DE146A04C1F}" srcOrd="3" destOrd="0" presId="urn:microsoft.com/office/officeart/2005/8/layout/gear1"/>
    <dgm:cxn modelId="{4B0A220D-EA24-4F45-BCE7-37FBE22AB3A6}" type="presParOf" srcId="{6A23C2FE-D467-4065-B772-7C38757C764B}" destId="{57F2A262-8AE7-4C41-968E-993FC647F822}" srcOrd="4" destOrd="0" presId="urn:microsoft.com/office/officeart/2005/8/layout/gear1"/>
    <dgm:cxn modelId="{4D82DC61-05CB-4252-8DE8-55894512D05C}" type="presParOf" srcId="{6A23C2FE-D467-4065-B772-7C38757C764B}" destId="{F17C5595-E4AE-4000-87D0-95853A12DE06}" srcOrd="5" destOrd="0" presId="urn:microsoft.com/office/officeart/2005/8/layout/gear1"/>
    <dgm:cxn modelId="{D8488818-5E08-4CDA-A254-CD57B8A40163}" type="presParOf" srcId="{6A23C2FE-D467-4065-B772-7C38757C764B}" destId="{4FE2A5CC-A6DB-4CC6-92B9-585D038F492B}" srcOrd="6" destOrd="0" presId="urn:microsoft.com/office/officeart/2005/8/layout/gear1"/>
    <dgm:cxn modelId="{39DA2777-A8D9-4874-A307-129506888190}" type="presParOf" srcId="{6A23C2FE-D467-4065-B772-7C38757C764B}" destId="{1F05F7FE-564C-477E-9F5C-5E4F8920221C}" srcOrd="7" destOrd="0" presId="urn:microsoft.com/office/officeart/2005/8/layout/gear1"/>
    <dgm:cxn modelId="{6FCBA47C-FCAE-4F06-BDD4-9D6AC528FA91}" type="presParOf" srcId="{6A23C2FE-D467-4065-B772-7C38757C764B}" destId="{DB4F7E5A-03C1-4955-9014-E5CBF82C257B}" srcOrd="8" destOrd="0" presId="urn:microsoft.com/office/officeart/2005/8/layout/gear1"/>
    <dgm:cxn modelId="{706ABADC-B2C5-49E8-9C87-939C3B596F36}" type="presParOf" srcId="{6A23C2FE-D467-4065-B772-7C38757C764B}" destId="{64E67DF0-B8A4-4EE4-9662-A1319A0BB722}" srcOrd="9" destOrd="0" presId="urn:microsoft.com/office/officeart/2005/8/layout/gear1"/>
    <dgm:cxn modelId="{890D4F41-CBB2-420F-B25D-CAE8967FF635}" type="presParOf" srcId="{6A23C2FE-D467-4065-B772-7C38757C764B}" destId="{503A20DC-2972-491D-827C-F61B6D05E441}" srcOrd="10" destOrd="0" presId="urn:microsoft.com/office/officeart/2005/8/layout/gear1"/>
    <dgm:cxn modelId="{937D9FBE-BED7-4418-9AB6-289D636965B9}" type="presParOf" srcId="{6A23C2FE-D467-4065-B772-7C38757C764B}" destId="{3A79C3AD-4667-4DB0-A3A7-09B74C866FB0}" srcOrd="11" destOrd="0" presId="urn:microsoft.com/office/officeart/2005/8/layout/gear1"/>
    <dgm:cxn modelId="{957716CD-6E24-4EBB-BDF0-2C290B32D2D6}" type="presParOf" srcId="{6A23C2FE-D467-4065-B772-7C38757C764B}" destId="{1E1FB210-0CBE-4944-9DEE-C6C199E97F2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0DB21-AE60-4847-8811-F1012826B3BD}">
      <dsp:nvSpPr>
        <dsp:cNvPr id="0" name=""/>
        <dsp:cNvSpPr/>
      </dsp:nvSpPr>
      <dsp:spPr>
        <a:xfrm>
          <a:off x="2773793" y="274906"/>
          <a:ext cx="2715577" cy="271557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solidFill>
                <a:schemeClr val="bg1"/>
              </a:solidFill>
            </a:rPr>
            <a:t>OPZ</a:t>
          </a:r>
        </a:p>
      </dsp:txBody>
      <dsp:txXfrm>
        <a:off x="3135870" y="750133"/>
        <a:ext cx="1991423" cy="1222010"/>
      </dsp:txXfrm>
    </dsp:sp>
    <dsp:sp modelId="{42B11FEF-685C-4A8B-8184-8AA42FFF753A}">
      <dsp:nvSpPr>
        <dsp:cNvPr id="0" name=""/>
        <dsp:cNvSpPr/>
      </dsp:nvSpPr>
      <dsp:spPr>
        <a:xfrm>
          <a:off x="3636106" y="1627835"/>
          <a:ext cx="2715577" cy="2715577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solidFill>
                <a:schemeClr val="bg1"/>
              </a:solidFill>
            </a:rPr>
            <a:t>IROP</a:t>
          </a:r>
        </a:p>
      </dsp:txBody>
      <dsp:txXfrm>
        <a:off x="4466621" y="2329359"/>
        <a:ext cx="1629346" cy="1493567"/>
      </dsp:txXfrm>
    </dsp:sp>
    <dsp:sp modelId="{AECC975E-5A47-4D00-BB8B-A6D762F2F278}">
      <dsp:nvSpPr>
        <dsp:cNvPr id="0" name=""/>
        <dsp:cNvSpPr/>
      </dsp:nvSpPr>
      <dsp:spPr>
        <a:xfrm>
          <a:off x="1903088" y="1669844"/>
          <a:ext cx="2715577" cy="2715577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solidFill>
                <a:schemeClr val="bg1"/>
              </a:solidFill>
            </a:rPr>
            <a:t>OP VVV</a:t>
          </a:r>
        </a:p>
      </dsp:txBody>
      <dsp:txXfrm>
        <a:off x="2158805" y="2371369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93D55-BD48-46F2-8D43-D823987D42F7}">
      <dsp:nvSpPr>
        <dsp:cNvPr id="0" name=""/>
        <dsp:cNvSpPr/>
      </dsp:nvSpPr>
      <dsp:spPr>
        <a:xfrm>
          <a:off x="1385438" y="1021373"/>
          <a:ext cx="91440" cy="1413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36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7CBF2-2031-465A-9A8D-501F3A505459}">
      <dsp:nvSpPr>
        <dsp:cNvPr id="0" name=""/>
        <dsp:cNvSpPr/>
      </dsp:nvSpPr>
      <dsp:spPr>
        <a:xfrm>
          <a:off x="985609" y="571368"/>
          <a:ext cx="445549" cy="14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33"/>
              </a:lnTo>
              <a:lnTo>
                <a:pt x="445549" y="96333"/>
              </a:lnTo>
              <a:lnTo>
                <a:pt x="445549" y="14136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49894-E8FA-498F-81D6-C01CE4CA2D06}">
      <dsp:nvSpPr>
        <dsp:cNvPr id="0" name=""/>
        <dsp:cNvSpPr/>
      </dsp:nvSpPr>
      <dsp:spPr>
        <a:xfrm>
          <a:off x="540059" y="1021373"/>
          <a:ext cx="297033" cy="14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33"/>
              </a:lnTo>
              <a:lnTo>
                <a:pt x="297033" y="96333"/>
              </a:lnTo>
              <a:lnTo>
                <a:pt x="297033" y="14136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2105C-4EFE-473F-AD2C-380C1C96DF26}">
      <dsp:nvSpPr>
        <dsp:cNvPr id="0" name=""/>
        <dsp:cNvSpPr/>
      </dsp:nvSpPr>
      <dsp:spPr>
        <a:xfrm>
          <a:off x="243027" y="1021373"/>
          <a:ext cx="297032" cy="141360"/>
        </a:xfrm>
        <a:custGeom>
          <a:avLst/>
          <a:gdLst/>
          <a:ahLst/>
          <a:cxnLst/>
          <a:rect l="0" t="0" r="0" b="0"/>
          <a:pathLst>
            <a:path>
              <a:moveTo>
                <a:pt x="297032" y="0"/>
              </a:moveTo>
              <a:lnTo>
                <a:pt x="297032" y="96333"/>
              </a:lnTo>
              <a:lnTo>
                <a:pt x="0" y="96333"/>
              </a:lnTo>
              <a:lnTo>
                <a:pt x="0" y="14136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990F9-74B4-48E5-A010-534EF915762E}">
      <dsp:nvSpPr>
        <dsp:cNvPr id="0" name=""/>
        <dsp:cNvSpPr/>
      </dsp:nvSpPr>
      <dsp:spPr>
        <a:xfrm>
          <a:off x="540059" y="571368"/>
          <a:ext cx="445549" cy="141360"/>
        </a:xfrm>
        <a:custGeom>
          <a:avLst/>
          <a:gdLst/>
          <a:ahLst/>
          <a:cxnLst/>
          <a:rect l="0" t="0" r="0" b="0"/>
          <a:pathLst>
            <a:path>
              <a:moveTo>
                <a:pt x="445549" y="0"/>
              </a:moveTo>
              <a:lnTo>
                <a:pt x="445549" y="96333"/>
              </a:lnTo>
              <a:lnTo>
                <a:pt x="0" y="96333"/>
              </a:lnTo>
              <a:lnTo>
                <a:pt x="0" y="14136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F27FCE-12BA-442E-9350-ACE165F2E93B}">
      <dsp:nvSpPr>
        <dsp:cNvPr id="0" name=""/>
        <dsp:cNvSpPr/>
      </dsp:nvSpPr>
      <dsp:spPr>
        <a:xfrm>
          <a:off x="742582" y="262724"/>
          <a:ext cx="486054" cy="3086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E7B28-D4A9-4478-9B71-AD681319A591}">
      <dsp:nvSpPr>
        <dsp:cNvPr id="0" name=""/>
        <dsp:cNvSpPr/>
      </dsp:nvSpPr>
      <dsp:spPr>
        <a:xfrm>
          <a:off x="796588" y="314030"/>
          <a:ext cx="486054" cy="308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Priorita</a:t>
          </a:r>
          <a:endParaRPr lang="cs-CZ" sz="800" kern="1200" dirty="0"/>
        </a:p>
      </dsp:txBody>
      <dsp:txXfrm>
        <a:off x="805628" y="323070"/>
        <a:ext cx="467974" cy="290564"/>
      </dsp:txXfrm>
    </dsp:sp>
    <dsp:sp modelId="{73AD098D-513B-46A1-A9BB-205174742E7F}">
      <dsp:nvSpPr>
        <dsp:cNvPr id="0" name=""/>
        <dsp:cNvSpPr/>
      </dsp:nvSpPr>
      <dsp:spPr>
        <a:xfrm>
          <a:off x="297032" y="712729"/>
          <a:ext cx="486054" cy="3086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DDD60-D6A7-4459-B969-8AA35C49F04E}">
      <dsp:nvSpPr>
        <dsp:cNvPr id="0" name=""/>
        <dsp:cNvSpPr/>
      </dsp:nvSpPr>
      <dsp:spPr>
        <a:xfrm>
          <a:off x="351038" y="764035"/>
          <a:ext cx="486054" cy="308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Cíl 1</a:t>
          </a:r>
          <a:endParaRPr lang="cs-CZ" sz="800" kern="1200" dirty="0"/>
        </a:p>
      </dsp:txBody>
      <dsp:txXfrm>
        <a:off x="360078" y="773075"/>
        <a:ext cx="467974" cy="290564"/>
      </dsp:txXfrm>
    </dsp:sp>
    <dsp:sp modelId="{1B35E6F2-7887-44C8-89CC-D6EFD42C531E}">
      <dsp:nvSpPr>
        <dsp:cNvPr id="0" name=""/>
        <dsp:cNvSpPr/>
      </dsp:nvSpPr>
      <dsp:spPr>
        <a:xfrm>
          <a:off x="0" y="1162734"/>
          <a:ext cx="486054" cy="30864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8395D-FC4C-4688-B093-BDEC3682CC76}">
      <dsp:nvSpPr>
        <dsp:cNvPr id="0" name=""/>
        <dsp:cNvSpPr/>
      </dsp:nvSpPr>
      <dsp:spPr>
        <a:xfrm>
          <a:off x="54005" y="1214040"/>
          <a:ext cx="486054" cy="308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err="1" smtClean="0"/>
            <a:t>Specifcký</a:t>
          </a:r>
          <a:r>
            <a:rPr lang="cs-CZ" sz="800" kern="1200" dirty="0" smtClean="0"/>
            <a:t> cíl 1.1.</a:t>
          </a:r>
          <a:endParaRPr lang="cs-CZ" sz="800" kern="1200" dirty="0"/>
        </a:p>
      </dsp:txBody>
      <dsp:txXfrm>
        <a:off x="63045" y="1223080"/>
        <a:ext cx="467974" cy="290564"/>
      </dsp:txXfrm>
    </dsp:sp>
    <dsp:sp modelId="{20C67DDE-E9AF-447A-A85F-161CDCA39473}">
      <dsp:nvSpPr>
        <dsp:cNvPr id="0" name=""/>
        <dsp:cNvSpPr/>
      </dsp:nvSpPr>
      <dsp:spPr>
        <a:xfrm>
          <a:off x="594065" y="1162734"/>
          <a:ext cx="486054" cy="30864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DE5E7-59FD-4807-B1F7-402A163DC6E6}">
      <dsp:nvSpPr>
        <dsp:cNvPr id="0" name=""/>
        <dsp:cNvSpPr/>
      </dsp:nvSpPr>
      <dsp:spPr>
        <a:xfrm>
          <a:off x="648071" y="1214040"/>
          <a:ext cx="486054" cy="308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Specifický cíl 1.2</a:t>
          </a:r>
          <a:endParaRPr lang="cs-CZ" sz="800" kern="1200" dirty="0"/>
        </a:p>
      </dsp:txBody>
      <dsp:txXfrm>
        <a:off x="657111" y="1223080"/>
        <a:ext cx="467974" cy="290564"/>
      </dsp:txXfrm>
    </dsp:sp>
    <dsp:sp modelId="{B29FA072-D997-4202-A217-EF40F4CF2950}">
      <dsp:nvSpPr>
        <dsp:cNvPr id="0" name=""/>
        <dsp:cNvSpPr/>
      </dsp:nvSpPr>
      <dsp:spPr>
        <a:xfrm>
          <a:off x="1188131" y="712729"/>
          <a:ext cx="486054" cy="3086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AA891-2AD6-46C7-A98B-DBBD79D0E459}">
      <dsp:nvSpPr>
        <dsp:cNvPr id="0" name=""/>
        <dsp:cNvSpPr/>
      </dsp:nvSpPr>
      <dsp:spPr>
        <a:xfrm>
          <a:off x="1242138" y="764035"/>
          <a:ext cx="486054" cy="308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Cíl 2</a:t>
          </a:r>
          <a:endParaRPr lang="cs-CZ" sz="800" kern="1200" dirty="0"/>
        </a:p>
      </dsp:txBody>
      <dsp:txXfrm>
        <a:off x="1251178" y="773075"/>
        <a:ext cx="467974" cy="290564"/>
      </dsp:txXfrm>
    </dsp:sp>
    <dsp:sp modelId="{246918C0-3FC0-4DBB-B71F-604692382CA9}">
      <dsp:nvSpPr>
        <dsp:cNvPr id="0" name=""/>
        <dsp:cNvSpPr/>
      </dsp:nvSpPr>
      <dsp:spPr>
        <a:xfrm>
          <a:off x="1188131" y="1162734"/>
          <a:ext cx="486054" cy="30864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92E5E-E51D-4A45-8D4C-52DD484CEC2E}">
      <dsp:nvSpPr>
        <dsp:cNvPr id="0" name=""/>
        <dsp:cNvSpPr/>
      </dsp:nvSpPr>
      <dsp:spPr>
        <a:xfrm>
          <a:off x="1242138" y="1214040"/>
          <a:ext cx="486054" cy="308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Specifický cíl 2.1</a:t>
          </a:r>
          <a:endParaRPr lang="cs-CZ" sz="800" kern="1200" dirty="0"/>
        </a:p>
      </dsp:txBody>
      <dsp:txXfrm>
        <a:off x="1251178" y="1223080"/>
        <a:ext cx="467974" cy="2905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38BBE-4FAC-4623-8832-A335CE9DB477}">
      <dsp:nvSpPr>
        <dsp:cNvPr id="0" name=""/>
        <dsp:cNvSpPr/>
      </dsp:nvSpPr>
      <dsp:spPr>
        <a:xfrm>
          <a:off x="908142" y="846043"/>
          <a:ext cx="1034052" cy="1034052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Case management</a:t>
          </a:r>
          <a:endParaRPr lang="cs-CZ" sz="800" kern="1200" dirty="0"/>
        </a:p>
      </dsp:txBody>
      <dsp:txXfrm>
        <a:off x="1116032" y="1088265"/>
        <a:ext cx="618272" cy="531524"/>
      </dsp:txXfrm>
    </dsp:sp>
    <dsp:sp modelId="{AD9B25C0-519D-49C9-AE84-3DE146A04C1F}">
      <dsp:nvSpPr>
        <dsp:cNvPr id="0" name=""/>
        <dsp:cNvSpPr/>
      </dsp:nvSpPr>
      <dsp:spPr>
        <a:xfrm>
          <a:off x="276472" y="601630"/>
          <a:ext cx="752038" cy="752038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APK</a:t>
          </a:r>
          <a:endParaRPr lang="cs-CZ" sz="800" kern="1200" dirty="0"/>
        </a:p>
      </dsp:txBody>
      <dsp:txXfrm>
        <a:off x="465800" y="792102"/>
        <a:ext cx="373382" cy="371094"/>
      </dsp:txXfrm>
    </dsp:sp>
    <dsp:sp modelId="{4FE2A5CC-A6DB-4CC6-92B9-585D038F492B}">
      <dsp:nvSpPr>
        <dsp:cNvPr id="0" name=""/>
        <dsp:cNvSpPr/>
      </dsp:nvSpPr>
      <dsp:spPr>
        <a:xfrm rot="20752161">
          <a:off x="709217" y="89695"/>
          <a:ext cx="713790" cy="723055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Terénní práce</a:t>
          </a:r>
          <a:endParaRPr lang="cs-CZ" sz="800" kern="1200" dirty="0"/>
        </a:p>
      </dsp:txBody>
      <dsp:txXfrm rot="-20700000">
        <a:off x="865223" y="248832"/>
        <a:ext cx="401779" cy="404782"/>
      </dsp:txXfrm>
    </dsp:sp>
    <dsp:sp modelId="{503A20DC-2972-491D-827C-F61B6D05E441}">
      <dsp:nvSpPr>
        <dsp:cNvPr id="0" name=""/>
        <dsp:cNvSpPr/>
      </dsp:nvSpPr>
      <dsp:spPr>
        <a:xfrm>
          <a:off x="775578" y="702619"/>
          <a:ext cx="1323587" cy="1323587"/>
        </a:xfrm>
        <a:prstGeom prst="circularArrow">
          <a:avLst>
            <a:gd name="adj1" fmla="val 4687"/>
            <a:gd name="adj2" fmla="val 299029"/>
            <a:gd name="adj3" fmla="val 2411178"/>
            <a:gd name="adj4" fmla="val 16109543"/>
            <a:gd name="adj5" fmla="val 546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9C3AD-4667-4DB0-A3A7-09B74C866FB0}">
      <dsp:nvSpPr>
        <dsp:cNvPr id="0" name=""/>
        <dsp:cNvSpPr/>
      </dsp:nvSpPr>
      <dsp:spPr>
        <a:xfrm>
          <a:off x="143287" y="445164"/>
          <a:ext cx="961669" cy="96166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FB210-0CBE-4944-9DEE-C6C199E97F2F}">
      <dsp:nvSpPr>
        <dsp:cNvPr id="0" name=""/>
        <dsp:cNvSpPr/>
      </dsp:nvSpPr>
      <dsp:spPr>
        <a:xfrm>
          <a:off x="527251" y="-68664"/>
          <a:ext cx="1036872" cy="103687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52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97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018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0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102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804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968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89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583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666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668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6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4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081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110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alphaModFix amt="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 descr="Z:\PROJEKTY\Systémové zajištění sociálního začleňování\OPZ publicita\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18380"/>
            <a:ext cx="3024336" cy="62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39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1675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436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205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378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222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919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78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736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715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8129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128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56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94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00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62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48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52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2615-8742-44A0-AF5D-4CFC6B34D8D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43CBA-C377-483B-B857-75514A276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40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B0375-6A0D-4F58-B8F4-CA7C46FF3984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729F-EDD5-4CEC-92FE-E1B29DD88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9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7104A-C9E6-40C9-BF84-BD526C692FCE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4823-1FB8-4C6B-9562-78D221BD8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0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alis.daniel@vlada.cz" TargetMode="External"/><Relationship Id="rId2" Type="http://schemas.openxmlformats.org/officeDocument/2006/relationships/hyperlink" Target="http://www.socalni-zaclenovani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8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strukturalni-fondy-1/vyzva-c-02-16-021-inkluzivni-vzdelavani-pro-kpsvl" TargetMode="External"/><Relationship Id="rId2" Type="http://schemas.openxmlformats.org/officeDocument/2006/relationships/hyperlink" Target="https://www.esfcr.cz/vyzva-052-op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strukturalni-fondy-1/vyzva-c-02-16-039-inkluzivni-vzdelavani-pro-kpsv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Koordinovaný přístup k sociálně vyloučeným lokalitám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Mgr. Daniel Vališ</a:t>
            </a:r>
          </a:p>
          <a:p>
            <a:r>
              <a:rPr lang="cs-CZ" sz="1800" dirty="0" smtClean="0"/>
              <a:t>Regionální centrum Západ</a:t>
            </a:r>
          </a:p>
          <a:p>
            <a:r>
              <a:rPr lang="cs-CZ" sz="1800" dirty="0" smtClean="0"/>
              <a:t>16.2.2017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028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dozvím víc?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hlinkClick r:id="rId2"/>
              </a:rPr>
              <a:t>www.socalni-zaclenovani.cz</a:t>
            </a: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>
                <a:hlinkClick r:id="rId3"/>
              </a:rPr>
              <a:t>valis.daniel@vlada.cz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Tel: 702 153 421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9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38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cs-CZ" dirty="0" smtClean="0"/>
              <a:t>Co je KPSVL?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03848" y="1772816"/>
            <a:ext cx="2736304" cy="4525963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 smtClean="0"/>
              <a:t>K</a:t>
            </a:r>
            <a:r>
              <a:rPr lang="cs-CZ" dirty="0" smtClean="0"/>
              <a:t>oordinovaný </a:t>
            </a:r>
          </a:p>
          <a:p>
            <a:pPr marL="0" indent="0">
              <a:buNone/>
            </a:pPr>
            <a:r>
              <a:rPr lang="cs-CZ" sz="3600" b="1" dirty="0" smtClean="0"/>
              <a:t>P</a:t>
            </a:r>
            <a:r>
              <a:rPr lang="cs-CZ" dirty="0" smtClean="0"/>
              <a:t>řístup k</a:t>
            </a:r>
          </a:p>
          <a:p>
            <a:pPr marL="0" indent="0">
              <a:buNone/>
            </a:pPr>
            <a:r>
              <a:rPr lang="cs-CZ" sz="3600" b="1" dirty="0" smtClean="0"/>
              <a:t>S</a:t>
            </a:r>
            <a:r>
              <a:rPr lang="cs-CZ" dirty="0" smtClean="0"/>
              <a:t>ociálně</a:t>
            </a:r>
          </a:p>
          <a:p>
            <a:pPr marL="0" indent="0">
              <a:buNone/>
            </a:pPr>
            <a:r>
              <a:rPr lang="cs-CZ" sz="3600" b="1" dirty="0" smtClean="0"/>
              <a:t>V</a:t>
            </a:r>
            <a:r>
              <a:rPr lang="cs-CZ" dirty="0" smtClean="0"/>
              <a:t>yloučeným</a:t>
            </a:r>
          </a:p>
          <a:p>
            <a:pPr marL="0" indent="0">
              <a:buNone/>
            </a:pPr>
            <a:r>
              <a:rPr lang="cs-CZ" sz="3600" b="1" dirty="0" smtClean="0"/>
              <a:t>L</a:t>
            </a:r>
            <a:r>
              <a:rPr lang="cs-CZ" dirty="0" smtClean="0"/>
              <a:t>okalitám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8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KPSVL?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168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908164" y="3645024"/>
            <a:ext cx="1364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KPSVL</a:t>
            </a:r>
            <a:endParaRPr lang="cs-CZ" sz="3600" b="1" dirty="0"/>
          </a:p>
        </p:txBody>
      </p:sp>
      <p:sp>
        <p:nvSpPr>
          <p:cNvPr id="6" name="Textové pole 2"/>
          <p:cNvSpPr txBox="1"/>
          <p:nvPr/>
        </p:nvSpPr>
        <p:spPr>
          <a:xfrm>
            <a:off x="5003865" y="2379691"/>
            <a:ext cx="1682482" cy="4381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ea typeface="Calibri"/>
                <a:cs typeface="Times New Roman"/>
              </a:rPr>
              <a:t>Prevence kriminality</a:t>
            </a:r>
            <a:endParaRPr lang="cs-CZ" dirty="0">
              <a:effectLst/>
              <a:ea typeface="Calibri"/>
              <a:cs typeface="Times New Roman"/>
            </a:endParaRPr>
          </a:p>
        </p:txBody>
      </p:sp>
      <p:sp>
        <p:nvSpPr>
          <p:cNvPr id="7" name="Textové pole 2"/>
          <p:cNvSpPr txBox="1"/>
          <p:nvPr/>
        </p:nvSpPr>
        <p:spPr>
          <a:xfrm>
            <a:off x="2597047" y="2369585"/>
            <a:ext cx="1645650" cy="4381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dirty="0" smtClean="0">
                <a:effectLst/>
                <a:ea typeface="Calibri"/>
                <a:cs typeface="Times New Roman"/>
              </a:rPr>
              <a:t>Sociální služby</a:t>
            </a:r>
            <a:endParaRPr lang="cs-CZ" sz="2000" dirty="0">
              <a:effectLst/>
              <a:ea typeface="Calibri"/>
              <a:cs typeface="Times New Roman"/>
            </a:endParaRPr>
          </a:p>
        </p:txBody>
      </p:sp>
      <p:sp>
        <p:nvSpPr>
          <p:cNvPr id="9" name="Textové pole 2"/>
          <p:cNvSpPr txBox="1"/>
          <p:nvPr/>
        </p:nvSpPr>
        <p:spPr>
          <a:xfrm>
            <a:off x="3200033" y="1838722"/>
            <a:ext cx="2812127" cy="4381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a typeface="Calibri"/>
                <a:cs typeface="Times New Roman"/>
              </a:rPr>
              <a:t>Posilování pracovních návyků</a:t>
            </a:r>
            <a:endParaRPr lang="cs-CZ" dirty="0">
              <a:effectLst/>
              <a:ea typeface="Calibri"/>
              <a:cs typeface="Times New Roman"/>
            </a:endParaRPr>
          </a:p>
        </p:txBody>
      </p:sp>
      <p:sp>
        <p:nvSpPr>
          <p:cNvPr id="10" name="Textové pole 2"/>
          <p:cNvSpPr txBox="1"/>
          <p:nvPr/>
        </p:nvSpPr>
        <p:spPr>
          <a:xfrm>
            <a:off x="1259632" y="3884307"/>
            <a:ext cx="2160240" cy="4381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ea typeface="Calibri"/>
                <a:cs typeface="Times New Roman"/>
              </a:rPr>
              <a:t>Kariérové poradenství</a:t>
            </a:r>
            <a:endParaRPr lang="cs-CZ" dirty="0">
              <a:effectLst/>
              <a:ea typeface="Calibri"/>
              <a:cs typeface="Times New Roman"/>
            </a:endParaRPr>
          </a:p>
        </p:txBody>
      </p:sp>
      <p:sp>
        <p:nvSpPr>
          <p:cNvPr id="11" name="Textové pole 2"/>
          <p:cNvSpPr txBox="1"/>
          <p:nvPr/>
        </p:nvSpPr>
        <p:spPr>
          <a:xfrm>
            <a:off x="1498511" y="4618477"/>
            <a:ext cx="1682482" cy="4381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ea typeface="Calibri"/>
                <a:cs typeface="Times New Roman"/>
              </a:rPr>
              <a:t>Doučován</a:t>
            </a:r>
            <a:r>
              <a:rPr lang="cs-CZ" sz="1400" dirty="0" smtClean="0">
                <a:effectLst/>
                <a:ea typeface="Calibri"/>
                <a:cs typeface="Times New Roman"/>
              </a:rPr>
              <a:t>í</a:t>
            </a:r>
            <a:endParaRPr lang="cs-CZ" sz="1400" dirty="0">
              <a:effectLst/>
              <a:ea typeface="Calibri"/>
              <a:cs typeface="Times New Roman"/>
            </a:endParaRPr>
          </a:p>
        </p:txBody>
      </p:sp>
      <p:sp>
        <p:nvSpPr>
          <p:cNvPr id="12" name="Textové pole 2"/>
          <p:cNvSpPr txBox="1"/>
          <p:nvPr/>
        </p:nvSpPr>
        <p:spPr>
          <a:xfrm>
            <a:off x="1065155" y="5347983"/>
            <a:ext cx="3063783" cy="4381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ea typeface="Calibri"/>
                <a:cs typeface="Times New Roman"/>
              </a:rPr>
              <a:t>Podpora mateřských a základních škol</a:t>
            </a:r>
            <a:endParaRPr lang="cs-CZ" dirty="0">
              <a:effectLst/>
              <a:ea typeface="Calibri"/>
              <a:cs typeface="Times New Roman"/>
            </a:endParaRPr>
          </a:p>
        </p:txBody>
      </p:sp>
      <p:sp>
        <p:nvSpPr>
          <p:cNvPr id="13" name="Textové pole 2"/>
          <p:cNvSpPr txBox="1"/>
          <p:nvPr/>
        </p:nvSpPr>
        <p:spPr>
          <a:xfrm>
            <a:off x="5845106" y="3749114"/>
            <a:ext cx="2160240" cy="4381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ea typeface="Calibri"/>
                <a:cs typeface="Times New Roman"/>
              </a:rPr>
              <a:t>Sociální byty</a:t>
            </a:r>
            <a:endParaRPr lang="cs-CZ" dirty="0">
              <a:effectLst/>
              <a:ea typeface="Calibri"/>
              <a:cs typeface="Times New Roman"/>
            </a:endParaRPr>
          </a:p>
        </p:txBody>
      </p:sp>
      <p:sp>
        <p:nvSpPr>
          <p:cNvPr id="14" name="Textové pole 2"/>
          <p:cNvSpPr txBox="1"/>
          <p:nvPr/>
        </p:nvSpPr>
        <p:spPr>
          <a:xfrm>
            <a:off x="5856877" y="5347983"/>
            <a:ext cx="2367659" cy="4381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ea typeface="Calibri"/>
                <a:cs typeface="Times New Roman"/>
              </a:rPr>
              <a:t>Zázemí sociálních služeb</a:t>
            </a:r>
            <a:endParaRPr lang="cs-CZ" dirty="0">
              <a:effectLst/>
              <a:ea typeface="Calibri"/>
              <a:cs typeface="Times New Roman"/>
            </a:endParaRPr>
          </a:p>
        </p:txBody>
      </p:sp>
      <p:sp>
        <p:nvSpPr>
          <p:cNvPr id="15" name="Textové pole 2"/>
          <p:cNvSpPr txBox="1"/>
          <p:nvPr/>
        </p:nvSpPr>
        <p:spPr>
          <a:xfrm>
            <a:off x="6012160" y="4618477"/>
            <a:ext cx="2160240" cy="4381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ea typeface="Calibri"/>
                <a:cs typeface="Times New Roman"/>
              </a:rPr>
              <a:t>Komunitní centra</a:t>
            </a:r>
            <a:endParaRPr lang="cs-CZ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84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1711839" cy="126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582110348"/>
              </p:ext>
            </p:extLst>
          </p:nvPr>
        </p:nvGraphicFramePr>
        <p:xfrm>
          <a:off x="2411760" y="2579695"/>
          <a:ext cx="1728192" cy="1785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324587630"/>
              </p:ext>
            </p:extLst>
          </p:nvPr>
        </p:nvGraphicFramePr>
        <p:xfrm>
          <a:off x="4716016" y="2488952"/>
          <a:ext cx="1944216" cy="1880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ttp://ipravda.sk/res/2009/06/19/thumbs/24459-euro-mince-peniaze-clanok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24944"/>
            <a:ext cx="1844612" cy="138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ousměrná vodorovná šipka 18"/>
          <p:cNvSpPr/>
          <p:nvPr/>
        </p:nvSpPr>
        <p:spPr>
          <a:xfrm>
            <a:off x="1835696" y="3537012"/>
            <a:ext cx="648072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ousměrná vodorovná šipka 21"/>
          <p:cNvSpPr/>
          <p:nvPr/>
        </p:nvSpPr>
        <p:spPr>
          <a:xfrm>
            <a:off x="4247964" y="3509642"/>
            <a:ext cx="648072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ousměrná vodorovná šipka 22"/>
          <p:cNvSpPr/>
          <p:nvPr/>
        </p:nvSpPr>
        <p:spPr>
          <a:xfrm>
            <a:off x="6768244" y="3541454"/>
            <a:ext cx="648072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2463249" y="1567813"/>
            <a:ext cx="4217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Strategický plán sociálního začleňování</a:t>
            </a:r>
            <a:endParaRPr lang="cs-CZ" sz="2000" dirty="0"/>
          </a:p>
        </p:txBody>
      </p:sp>
      <p:sp>
        <p:nvSpPr>
          <p:cNvPr id="21" name="Nadpis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funguje?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1" y="449982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Spolupráce místních aktérů a ASZ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17372" y="4499828"/>
            <a:ext cx="19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Analýza situace a stanovení cílů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896036" y="4499828"/>
            <a:ext cx="19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Koordinace aktivit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005252" y="4499827"/>
            <a:ext cx="19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Stanovení finanční alokace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3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už se díky KPSVL realizuje?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728" y="3140968"/>
            <a:ext cx="8229600" cy="334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Aktivity:</a:t>
            </a:r>
          </a:p>
          <a:p>
            <a:r>
              <a:rPr lang="cs-CZ" sz="2400" dirty="0" smtClean="0"/>
              <a:t>Síťování zaměstnavatelů, NNO, </a:t>
            </a:r>
            <a:r>
              <a:rPr lang="cs-CZ" sz="2400" dirty="0" err="1" smtClean="0"/>
              <a:t>MěÚ</a:t>
            </a:r>
            <a:r>
              <a:rPr lang="cs-CZ" sz="2400" dirty="0" smtClean="0"/>
              <a:t>, ÚP ČR</a:t>
            </a:r>
          </a:p>
          <a:p>
            <a:r>
              <a:rPr lang="cs-CZ" sz="2400" dirty="0" smtClean="0"/>
              <a:t>Právní poradenství – diskriminace a pracovní právo</a:t>
            </a:r>
          </a:p>
          <a:p>
            <a:r>
              <a:rPr lang="cs-CZ" sz="2400" dirty="0" smtClean="0"/>
              <a:t>Individuální poradenství</a:t>
            </a:r>
          </a:p>
          <a:p>
            <a:r>
              <a:rPr lang="cs-CZ" sz="2400" dirty="0" smtClean="0"/>
              <a:t>Podpora rodičovských kompetencí </a:t>
            </a:r>
          </a:p>
          <a:p>
            <a:r>
              <a:rPr lang="cs-CZ" sz="2400" dirty="0" smtClean="0"/>
              <a:t>Finanční gramotnost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59632" y="1283276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Pracovní poradna pro osoby ze sociálně vyloučené lokality </a:t>
            </a:r>
            <a:r>
              <a:rPr lang="pl-PL" sz="3200" b="1" dirty="0" smtClean="0"/>
              <a:t>Janov</a:t>
            </a:r>
          </a:p>
          <a:p>
            <a:pPr algn="ctr"/>
            <a:r>
              <a:rPr lang="pl-PL" sz="3200" dirty="0" smtClean="0"/>
              <a:t>Libuše z.s.</a:t>
            </a:r>
            <a:endParaRPr lang="pl-PL" sz="32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256252" y="1133659"/>
            <a:ext cx="1512168" cy="1629345"/>
            <a:chOff x="2773791" y="274904"/>
            <a:chExt cx="2715577" cy="2715577"/>
          </a:xfrm>
        </p:grpSpPr>
        <p:sp>
          <p:nvSpPr>
            <p:cNvPr id="7" name="Ovál 6"/>
            <p:cNvSpPr/>
            <p:nvPr/>
          </p:nvSpPr>
          <p:spPr>
            <a:xfrm>
              <a:off x="2773791" y="274904"/>
              <a:ext cx="2715577" cy="271557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ál 4"/>
            <p:cNvSpPr/>
            <p:nvPr/>
          </p:nvSpPr>
          <p:spPr>
            <a:xfrm>
              <a:off x="3153233" y="1163703"/>
              <a:ext cx="1991423" cy="9379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>
                  <a:solidFill>
                    <a:schemeClr val="bg1"/>
                  </a:solidFill>
                </a:rPr>
                <a:t>OPZ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74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už se díky KPSVL realizuje?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37728" y="3140968"/>
            <a:ext cx="8229600" cy="33452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 smtClean="0"/>
              <a:t>Aktivity:</a:t>
            </a:r>
          </a:p>
          <a:p>
            <a:r>
              <a:rPr lang="cs-CZ" sz="2400" dirty="0" smtClean="0"/>
              <a:t>Diagnostika a sestavování individuálního plánu </a:t>
            </a:r>
          </a:p>
          <a:p>
            <a:r>
              <a:rPr lang="cs-CZ" sz="2400" dirty="0" smtClean="0"/>
              <a:t>Case management, realizace IP </a:t>
            </a:r>
          </a:p>
          <a:p>
            <a:pPr marL="0" indent="0">
              <a:buNone/>
            </a:pPr>
            <a:r>
              <a:rPr lang="cs-CZ" sz="2400" dirty="0" smtClean="0"/>
              <a:t>Zapojení:</a:t>
            </a:r>
          </a:p>
          <a:p>
            <a:r>
              <a:rPr lang="cs-CZ" sz="2400" dirty="0"/>
              <a:t>k</a:t>
            </a:r>
            <a:r>
              <a:rPr lang="cs-CZ" sz="2400" dirty="0" smtClean="0"/>
              <a:t>lient</a:t>
            </a:r>
          </a:p>
          <a:p>
            <a:r>
              <a:rPr lang="cs-CZ" sz="2400" dirty="0" smtClean="0"/>
              <a:t>sociální </a:t>
            </a:r>
            <a:r>
              <a:rPr lang="cs-CZ" sz="2400" dirty="0"/>
              <a:t>pracovníci </a:t>
            </a:r>
            <a:r>
              <a:rPr lang="cs-CZ" sz="2400" dirty="0" err="1" smtClean="0"/>
              <a:t>MěU</a:t>
            </a:r>
            <a:endParaRPr lang="cs-CZ" sz="2400" dirty="0" smtClean="0"/>
          </a:p>
          <a:p>
            <a:r>
              <a:rPr lang="cs-CZ" sz="2400" dirty="0"/>
              <a:t>s</a:t>
            </a:r>
            <a:r>
              <a:rPr lang="cs-CZ" sz="2400" dirty="0" smtClean="0"/>
              <a:t>ociální pracovníci NNO</a:t>
            </a:r>
          </a:p>
          <a:p>
            <a:r>
              <a:rPr lang="cs-CZ" sz="2400" dirty="0" smtClean="0"/>
              <a:t>instituce (zaměstnavatelé, lékaři, školy atd.)</a:t>
            </a:r>
          </a:p>
          <a:p>
            <a:r>
              <a:rPr lang="cs-CZ" sz="2400" dirty="0" smtClean="0"/>
              <a:t>profesionální mediátor</a:t>
            </a:r>
          </a:p>
          <a:p>
            <a:r>
              <a:rPr lang="cs-CZ" sz="2400" dirty="0" smtClean="0"/>
              <a:t>case </a:t>
            </a:r>
            <a:r>
              <a:rPr lang="cs-CZ" sz="2400" dirty="0" err="1"/>
              <a:t>manager</a:t>
            </a:r>
            <a:r>
              <a:rPr lang="cs-CZ" sz="2400" dirty="0"/>
              <a:t> </a:t>
            </a:r>
            <a:endParaRPr lang="cs-CZ" sz="2400" dirty="0" smtClean="0"/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76466" y="1283276"/>
            <a:ext cx="6955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Case management Roudnice n. Labem</a:t>
            </a:r>
          </a:p>
          <a:p>
            <a:pPr algn="ctr"/>
            <a:r>
              <a:rPr lang="pl-PL" sz="3200" dirty="0" smtClean="0"/>
              <a:t>Město Roudnice n. Labem</a:t>
            </a:r>
            <a:endParaRPr lang="pl-PL" sz="32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256252" y="1133659"/>
            <a:ext cx="1512168" cy="1629345"/>
            <a:chOff x="2773791" y="274904"/>
            <a:chExt cx="2715577" cy="2715577"/>
          </a:xfrm>
        </p:grpSpPr>
        <p:sp>
          <p:nvSpPr>
            <p:cNvPr id="7" name="Ovál 6"/>
            <p:cNvSpPr/>
            <p:nvPr/>
          </p:nvSpPr>
          <p:spPr>
            <a:xfrm>
              <a:off x="2773791" y="274904"/>
              <a:ext cx="2715577" cy="271557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ál 4"/>
            <p:cNvSpPr/>
            <p:nvPr/>
          </p:nvSpPr>
          <p:spPr>
            <a:xfrm>
              <a:off x="3153233" y="1163703"/>
              <a:ext cx="1991423" cy="9379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>
                  <a:solidFill>
                    <a:schemeClr val="bg1"/>
                  </a:solidFill>
                </a:rPr>
                <a:t>OPZ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13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už se díky KPSVL realizuje?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256252" y="1133659"/>
            <a:ext cx="1512168" cy="1629345"/>
            <a:chOff x="2773791" y="274904"/>
            <a:chExt cx="2715577" cy="2715577"/>
          </a:xfrm>
        </p:grpSpPr>
        <p:sp>
          <p:nvSpPr>
            <p:cNvPr id="5" name="Ovál 4"/>
            <p:cNvSpPr/>
            <p:nvPr/>
          </p:nvSpPr>
          <p:spPr>
            <a:xfrm>
              <a:off x="2773791" y="274904"/>
              <a:ext cx="2715577" cy="271557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Ovál 4"/>
            <p:cNvSpPr/>
            <p:nvPr/>
          </p:nvSpPr>
          <p:spPr>
            <a:xfrm>
              <a:off x="3153233" y="1163703"/>
              <a:ext cx="1991423" cy="9379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1" kern="1200" dirty="0">
                  <a:solidFill>
                    <a:schemeClr val="bg1"/>
                  </a:solidFill>
                </a:rPr>
                <a:t>OPZ</a:t>
              </a:r>
            </a:p>
          </p:txBody>
        </p:sp>
      </p:grp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37728" y="3140968"/>
            <a:ext cx="8229600" cy="334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Aktivity:</a:t>
            </a:r>
          </a:p>
          <a:p>
            <a:r>
              <a:rPr lang="cs-CZ" sz="2400" dirty="0" smtClean="0"/>
              <a:t>Případové a rodinné konference </a:t>
            </a:r>
          </a:p>
          <a:p>
            <a:r>
              <a:rPr lang="cs-CZ" sz="2400" dirty="0" smtClean="0"/>
              <a:t>Využití dětských psychologů</a:t>
            </a:r>
          </a:p>
          <a:p>
            <a:r>
              <a:rPr lang="cs-CZ" sz="2400" dirty="0" smtClean="0"/>
              <a:t>Preventivní tábory za využití externích lektorů</a:t>
            </a:r>
          </a:p>
          <a:p>
            <a:r>
              <a:rPr lang="cs-CZ" sz="2400" dirty="0" smtClean="0"/>
              <a:t>Evaluace</a:t>
            </a:r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576466" y="1283276"/>
            <a:ext cx="6955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Sanace rodinného prostředí v sociálně vyoučených lokalitách Kadaně</a:t>
            </a:r>
          </a:p>
          <a:p>
            <a:pPr algn="ctr"/>
            <a:r>
              <a:rPr lang="pl-PL" sz="3200" dirty="0" smtClean="0"/>
              <a:t>Město Kadaň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020879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v tom s námi?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 numCol="2">
            <a:normAutofit fontScale="25000" lnSpcReduction="20000"/>
          </a:bodyPr>
          <a:lstStyle/>
          <a:p>
            <a:pPr lvl="0"/>
            <a:r>
              <a:rPr lang="cs-CZ" sz="4800" dirty="0"/>
              <a:t>Brno</a:t>
            </a:r>
          </a:p>
          <a:p>
            <a:pPr lvl="0"/>
            <a:r>
              <a:rPr lang="cs-CZ" sz="4800" dirty="0" err="1"/>
              <a:t>Brnutnál</a:t>
            </a:r>
            <a:endParaRPr lang="cs-CZ" sz="4800" dirty="0"/>
          </a:p>
          <a:p>
            <a:pPr lvl="0"/>
            <a:r>
              <a:rPr lang="cs-CZ" sz="4800" dirty="0"/>
              <a:t>Břeclav</a:t>
            </a:r>
          </a:p>
          <a:p>
            <a:pPr lvl="0"/>
            <a:r>
              <a:rPr lang="cs-CZ" sz="4800" dirty="0"/>
              <a:t>České Velenice</a:t>
            </a:r>
          </a:p>
          <a:p>
            <a:pPr lvl="0"/>
            <a:r>
              <a:rPr lang="cs-CZ" sz="5600" b="1" dirty="0" smtClean="0"/>
              <a:t>Děčín</a:t>
            </a:r>
          </a:p>
          <a:p>
            <a:pPr lvl="0"/>
            <a:r>
              <a:rPr lang="cs-CZ" sz="5600" b="1" dirty="0" smtClean="0"/>
              <a:t>Dubí</a:t>
            </a:r>
            <a:endParaRPr lang="cs-CZ" sz="5600" b="1" dirty="0"/>
          </a:p>
          <a:p>
            <a:pPr lvl="0"/>
            <a:r>
              <a:rPr lang="cs-CZ" sz="4800" dirty="0" err="1"/>
              <a:t>Frýdlandsko</a:t>
            </a:r>
            <a:endParaRPr lang="cs-CZ" sz="4800" dirty="0"/>
          </a:p>
          <a:p>
            <a:pPr lvl="0"/>
            <a:r>
              <a:rPr lang="cs-CZ" sz="4800" dirty="0"/>
              <a:t>Chodov</a:t>
            </a:r>
          </a:p>
          <a:p>
            <a:pPr lvl="0"/>
            <a:r>
              <a:rPr lang="cs-CZ" sz="5600" b="1" dirty="0"/>
              <a:t>Chomutov</a:t>
            </a:r>
          </a:p>
          <a:p>
            <a:pPr lvl="0"/>
            <a:r>
              <a:rPr lang="cs-CZ" sz="4800" dirty="0"/>
              <a:t>Jesenicko</a:t>
            </a:r>
          </a:p>
          <a:p>
            <a:pPr lvl="0"/>
            <a:r>
              <a:rPr lang="cs-CZ" sz="5600" b="1" dirty="0"/>
              <a:t>Kadaň</a:t>
            </a:r>
          </a:p>
          <a:p>
            <a:pPr lvl="0"/>
            <a:r>
              <a:rPr lang="cs-CZ" sz="5600" b="1" dirty="0"/>
              <a:t>Klášterec nad Ohří/Vejprty</a:t>
            </a:r>
          </a:p>
          <a:p>
            <a:pPr lvl="0"/>
            <a:r>
              <a:rPr lang="cs-CZ" sz="4800" dirty="0"/>
              <a:t>Kolín</a:t>
            </a:r>
          </a:p>
          <a:p>
            <a:pPr lvl="0"/>
            <a:r>
              <a:rPr lang="cs-CZ" sz="4800" dirty="0"/>
              <a:t>Kraslice</a:t>
            </a:r>
          </a:p>
          <a:p>
            <a:pPr lvl="0"/>
            <a:r>
              <a:rPr lang="cs-CZ" sz="4800" dirty="0"/>
              <a:t>Krnov</a:t>
            </a:r>
          </a:p>
          <a:p>
            <a:pPr lvl="0"/>
            <a:r>
              <a:rPr lang="cs-CZ" sz="4800" dirty="0"/>
              <a:t>Liberec</a:t>
            </a:r>
          </a:p>
          <a:p>
            <a:pPr lvl="0"/>
            <a:r>
              <a:rPr lang="cs-CZ" sz="5600" b="1" dirty="0"/>
              <a:t>Litvínov</a:t>
            </a:r>
          </a:p>
          <a:p>
            <a:pPr lvl="0"/>
            <a:r>
              <a:rPr lang="cs-CZ" sz="4800" dirty="0" smtClean="0"/>
              <a:t>Moravský </a:t>
            </a:r>
            <a:r>
              <a:rPr lang="cs-CZ" sz="4800" dirty="0"/>
              <a:t>Beroun</a:t>
            </a:r>
          </a:p>
          <a:p>
            <a:pPr lvl="0"/>
            <a:r>
              <a:rPr lang="cs-CZ" sz="5600" b="1" dirty="0"/>
              <a:t>Most</a:t>
            </a:r>
          </a:p>
          <a:p>
            <a:pPr lvl="0"/>
            <a:r>
              <a:rPr lang="cs-CZ" sz="4800" dirty="0"/>
              <a:t>Nový Bor</a:t>
            </a:r>
          </a:p>
          <a:p>
            <a:pPr lvl="0"/>
            <a:r>
              <a:rPr lang="cs-CZ" sz="5600" b="1" dirty="0"/>
              <a:t>Obrnice</a:t>
            </a:r>
          </a:p>
          <a:p>
            <a:pPr lvl="0"/>
            <a:r>
              <a:rPr lang="cs-CZ" sz="4800" dirty="0"/>
              <a:t>Odry</a:t>
            </a:r>
          </a:p>
          <a:p>
            <a:pPr lvl="0"/>
            <a:r>
              <a:rPr lang="cs-CZ" sz="4800" dirty="0" err="1"/>
              <a:t>Osoblažsko</a:t>
            </a:r>
            <a:endParaRPr lang="cs-CZ" sz="4800" dirty="0"/>
          </a:p>
          <a:p>
            <a:pPr lvl="0"/>
            <a:r>
              <a:rPr lang="cs-CZ" sz="4800" dirty="0"/>
              <a:t>Ostrava</a:t>
            </a:r>
          </a:p>
          <a:p>
            <a:pPr lvl="0"/>
            <a:r>
              <a:rPr lang="cs-CZ" sz="4800" dirty="0" err="1"/>
              <a:t>Poběžovicko</a:t>
            </a:r>
            <a:endParaRPr lang="cs-CZ" sz="4800" dirty="0"/>
          </a:p>
          <a:p>
            <a:pPr lvl="0"/>
            <a:r>
              <a:rPr lang="cs-CZ" sz="5600" b="1" dirty="0"/>
              <a:t>Postoloprty</a:t>
            </a:r>
          </a:p>
          <a:p>
            <a:pPr lvl="0"/>
            <a:r>
              <a:rPr lang="cs-CZ" sz="4800" dirty="0"/>
              <a:t>Příbram</a:t>
            </a:r>
          </a:p>
          <a:p>
            <a:pPr lvl="0"/>
            <a:r>
              <a:rPr lang="cs-CZ" sz="5600" b="1" dirty="0"/>
              <a:t>Roudnice nad Labem</a:t>
            </a:r>
          </a:p>
          <a:p>
            <a:pPr lvl="0"/>
            <a:r>
              <a:rPr lang="cs-CZ" sz="5600" b="1" dirty="0"/>
              <a:t>Rumburk/Staré Křečany</a:t>
            </a:r>
          </a:p>
          <a:p>
            <a:pPr lvl="0"/>
            <a:r>
              <a:rPr lang="cs-CZ" sz="4800" dirty="0"/>
              <a:t>Slaný</a:t>
            </a:r>
          </a:p>
          <a:p>
            <a:pPr lvl="0"/>
            <a:r>
              <a:rPr lang="cs-CZ" sz="4800" dirty="0"/>
              <a:t>Sokolov</a:t>
            </a:r>
          </a:p>
          <a:p>
            <a:pPr lvl="0"/>
            <a:r>
              <a:rPr lang="cs-CZ" sz="5600" b="1" dirty="0"/>
              <a:t>Štětí</a:t>
            </a:r>
          </a:p>
          <a:p>
            <a:pPr lvl="0"/>
            <a:r>
              <a:rPr lang="cs-CZ" sz="4800" dirty="0"/>
              <a:t>Tanvald</a:t>
            </a:r>
          </a:p>
          <a:p>
            <a:pPr lvl="0"/>
            <a:r>
              <a:rPr lang="cs-CZ" sz="5600" b="1" dirty="0"/>
              <a:t>Varnsdorf</a:t>
            </a:r>
          </a:p>
          <a:p>
            <a:pPr lvl="0"/>
            <a:r>
              <a:rPr lang="cs-CZ" sz="4800" dirty="0"/>
              <a:t>Velké Hamry</a:t>
            </a:r>
          </a:p>
          <a:p>
            <a:pPr lvl="0"/>
            <a:r>
              <a:rPr lang="cs-CZ" sz="4800" dirty="0" err="1"/>
              <a:t>Vitkov</a:t>
            </a:r>
            <a:r>
              <a:rPr lang="cs-CZ" sz="4800" dirty="0"/>
              <a:t>/Budišov</a:t>
            </a:r>
          </a:p>
          <a:p>
            <a:pPr lvl="0"/>
            <a:r>
              <a:rPr lang="cs-CZ" sz="4800" dirty="0" err="1"/>
              <a:t>Vrbensko</a:t>
            </a:r>
            <a:endParaRPr lang="cs-CZ" sz="4800" dirty="0"/>
          </a:p>
          <a:p>
            <a:pPr lvl="0"/>
            <a:r>
              <a:rPr lang="cs-CZ" sz="4800" dirty="0"/>
              <a:t>Vsetín</a:t>
            </a:r>
          </a:p>
          <a:p>
            <a:pPr lvl="0"/>
            <a:r>
              <a:rPr lang="cs-CZ" sz="4800" dirty="0"/>
              <a:t>Žďár nad Sázavou</a:t>
            </a:r>
          </a:p>
          <a:p>
            <a:pPr lvl="0"/>
            <a:r>
              <a:rPr lang="cs-CZ" sz="4800" dirty="0" err="1"/>
              <a:t>Žluticko</a:t>
            </a:r>
            <a:endParaRPr lang="cs-CZ" sz="4800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95736" y="130585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40 lokalit – 13 v Ústeckém kraji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233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dozvím víc?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4000" b="1" dirty="0"/>
              <a:t>Aktuálně </a:t>
            </a:r>
            <a:r>
              <a:rPr lang="cs-CZ" sz="4000" b="1" dirty="0" smtClean="0"/>
              <a:t>vypsané výzvy pro žadatele v KPSVL</a:t>
            </a:r>
          </a:p>
          <a:p>
            <a:pPr marL="0" indent="0" algn="ctr">
              <a:buNone/>
            </a:pPr>
            <a:endParaRPr lang="cs-CZ" dirty="0"/>
          </a:p>
          <a:p>
            <a:pPr lvl="0"/>
            <a:r>
              <a:rPr lang="cs-CZ" dirty="0"/>
              <a:t>OP Z – výzva č. 52 (Podpora sociálního začleňování 3. Výzva)– více informací včetně podporovaných aktivit na </a:t>
            </a:r>
            <a:r>
              <a:rPr lang="cs-CZ" u="sng" dirty="0">
                <a:hlinkClick r:id="rId2"/>
              </a:rPr>
              <a:t>https://www.esfcr.cz/vyzva-052-opz</a:t>
            </a:r>
            <a:endParaRPr lang="cs-CZ" dirty="0"/>
          </a:p>
          <a:p>
            <a:pPr lvl="0"/>
            <a:r>
              <a:rPr lang="cs-CZ" dirty="0"/>
              <a:t>OP VVV – výzva 02_16_021 Inkluzivní vzdělávání pro KPSVL -  více informací včetně podporovaných aktivit na </a:t>
            </a:r>
            <a:r>
              <a:rPr lang="cs-CZ" u="sng" dirty="0">
                <a:hlinkClick r:id="rId3"/>
              </a:rPr>
              <a:t>http://www.msmt.cz/strukturalni-fondy-1/vyzva-c-02-16-021-inkluzivni-vzdelavani-pro-kpsvl</a:t>
            </a:r>
            <a:endParaRPr lang="cs-CZ" dirty="0"/>
          </a:p>
          <a:p>
            <a:pPr lvl="0"/>
            <a:r>
              <a:rPr lang="cs-CZ" dirty="0"/>
              <a:t>OP VVV - 02_16_039 Inkluzivní vzdělávání pro KPSVL (Koordinovaný přístup k sociálně vyloučeným lokalitám) II - více informací včetně podporovaných aktivit na </a:t>
            </a:r>
            <a:r>
              <a:rPr lang="cs-CZ" u="sng" dirty="0">
                <a:hlinkClick r:id="rId4"/>
              </a:rPr>
              <a:t>http://www.msmt.cz/strukturalni-fondy-1/vyzva-c-02-16-039-inkluzivni-vzdelavani-pro-kpsvl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70726918"/>
      </p:ext>
    </p:extLst>
  </p:cSld>
  <p:clrMapOvr>
    <a:masterClrMapping/>
  </p:clrMapOvr>
</p:sld>
</file>

<file path=ppt/theme/theme1.xml><?xml version="1.0" encoding="utf-8"?>
<a:theme xmlns:a="http://schemas.openxmlformats.org/drawingml/2006/main" name="OPZ varianta 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Z varianta 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Z varianta 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392</Words>
  <Application>Microsoft Office PowerPoint</Application>
  <PresentationFormat>Předvádění na obrazovce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OPZ varianta 1</vt:lpstr>
      <vt:lpstr>OPZ varianta 2</vt:lpstr>
      <vt:lpstr>OPZ varianta 3</vt:lpstr>
      <vt:lpstr>Koordinovaný přístup k sociálně vyloučeným lokalitám</vt:lpstr>
      <vt:lpstr>Co je KPSVL?</vt:lpstr>
      <vt:lpstr>Co je KPSVL?</vt:lpstr>
      <vt:lpstr>Jak to funguje?</vt:lpstr>
      <vt:lpstr>Co už se díky KPSVL realizuje?</vt:lpstr>
      <vt:lpstr>Co už se díky KPSVL realizuje?</vt:lpstr>
      <vt:lpstr>Co už se díky KPSVL realizuje?</vt:lpstr>
      <vt:lpstr>Kdo je v tom s námi?</vt:lpstr>
      <vt:lpstr>Kde se dozvím víc?</vt:lpstr>
      <vt:lpstr>Kde se dozvím víc?</vt:lpstr>
      <vt:lpstr>Prezentace aplikace PowerPoint</vt:lpstr>
    </vt:vector>
  </TitlesOfParts>
  <Company>Úřad vlády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Neméšová Lucie</dc:creator>
  <cp:lastModifiedBy>Fünfkirchlerová Petra</cp:lastModifiedBy>
  <cp:revision>37</cp:revision>
  <dcterms:created xsi:type="dcterms:W3CDTF">2016-04-15T08:49:58Z</dcterms:created>
  <dcterms:modified xsi:type="dcterms:W3CDTF">2017-02-20T09:58:44Z</dcterms:modified>
</cp:coreProperties>
</file>