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2" r:id="rId4"/>
  </p:sldMasterIdLst>
  <p:notesMasterIdLst>
    <p:notesMasterId r:id="rId46"/>
  </p:notesMasterIdLst>
  <p:sldIdLst>
    <p:sldId id="256" r:id="rId5"/>
    <p:sldId id="289" r:id="rId6"/>
    <p:sldId id="310" r:id="rId7"/>
    <p:sldId id="311" r:id="rId8"/>
    <p:sldId id="312" r:id="rId9"/>
    <p:sldId id="299" r:id="rId10"/>
    <p:sldId id="308" r:id="rId11"/>
    <p:sldId id="334" r:id="rId12"/>
    <p:sldId id="336" r:id="rId13"/>
    <p:sldId id="300" r:id="rId14"/>
    <p:sldId id="302" r:id="rId15"/>
    <p:sldId id="301" r:id="rId16"/>
    <p:sldId id="298" r:id="rId17"/>
    <p:sldId id="290" r:id="rId18"/>
    <p:sldId id="291" r:id="rId19"/>
    <p:sldId id="292" r:id="rId20"/>
    <p:sldId id="293" r:id="rId21"/>
    <p:sldId id="303" r:id="rId22"/>
    <p:sldId id="306" r:id="rId23"/>
    <p:sldId id="304" r:id="rId24"/>
    <p:sldId id="305" r:id="rId25"/>
    <p:sldId id="296" r:id="rId26"/>
    <p:sldId id="297" r:id="rId27"/>
    <p:sldId id="294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35" r:id="rId39"/>
    <p:sldId id="328" r:id="rId40"/>
    <p:sldId id="329" r:id="rId41"/>
    <p:sldId id="330" r:id="rId42"/>
    <p:sldId id="331" r:id="rId43"/>
    <p:sldId id="333" r:id="rId44"/>
    <p:sldId id="26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8">
          <p15:clr>
            <a:srgbClr val="A4A3A4"/>
          </p15:clr>
        </p15:guide>
        <p15:guide id="2" pos="2861">
          <p15:clr>
            <a:srgbClr val="A4A3A4"/>
          </p15:clr>
        </p15:guide>
        <p15:guide id="3" orient="horz" pos="181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7" autoAdjust="0"/>
    <p:restoredTop sz="99774" autoAdjust="0"/>
  </p:normalViewPr>
  <p:slideViewPr>
    <p:cSldViewPr snapToGrid="0" snapToObjects="1" showGuides="1">
      <p:cViewPr>
        <p:scale>
          <a:sx n="81" d="100"/>
          <a:sy n="81" d="100"/>
        </p:scale>
        <p:origin x="-822" y="-36"/>
      </p:cViewPr>
      <p:guideLst>
        <p:guide orient="horz" pos="1358"/>
        <p:guide orient="horz" pos="1811"/>
        <p:guide pos="28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A%20Projekt%20Transformace%20PN%20od%208-1-2018\ANAL&#221;ZY%20TP%2008%202018\Souhrny%20za%20PN\Census%20v&#269;etn&#283;%20kraj&#367;\PN_CR_Sumar_Census_Kraje_2018013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[PN_CR_Sumar_Census_Kraje_20180131.xlsx]Pac.dle kraj.s pob. více 0,5rok!Kontingenční tabulka 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.</a:t>
            </a:r>
            <a:endParaRPr lang="en-US" dirty="0"/>
          </a:p>
        </c:rich>
      </c:tx>
      <c:layout>
        <c:manualLayout>
          <c:xMode val="edge"/>
          <c:yMode val="edge"/>
          <c:x val="0.25367802376586512"/>
          <c:y val="1.0081081042675314E-3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ctr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6810776502293041E-3"/>
              <c:y val="-4.8239068155700237E-4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2399064586698707E-2"/>
              <c:y val="-1.5924725095637386E-3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1734260422600821E-2"/>
              <c:y val="-1.3846259413651717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0142762528515749E-3"/>
              <c:y val="-8.3740362241953983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1.4886550396154678E-3"/>
              <c:y val="-4.2719085646209132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5900115289327089E-2"/>
              <c:y val="-1.7720146683792196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4240194274780178E-3"/>
              <c:y val="-1.560775115876474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9523339956337163E-2"/>
              <c:y val="-8.8282794437929326E-3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6983099075232345E-2"/>
              <c:y val="-1.807010293926026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2120980204577287E-2"/>
              <c:y val="-1.030583942964577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7.6927711138911448E-2"/>
              <c:y val="-4.284209154706731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1250864669953655E-2"/>
              <c:y val="-5.7093352692615708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260210464346171E-3"/>
              <c:y val="-9.9316393961393246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79142443643153E-3"/>
              <c:y val="-3.0230263770223743E-4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2117742291559396E-2"/>
              <c:y val="5.030986020364472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4454450626773824E-2"/>
              <c:y val="2.024908651124492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ctr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6810776502293041E-3"/>
              <c:y val="-4.8239068155700237E-4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2399064586698707E-2"/>
              <c:y val="-1.5924725095637386E-3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1734260422600821E-2"/>
              <c:y val="-1.3846259413651717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0142762528515749E-3"/>
              <c:y val="-8.3740362241953983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1.4886550396154678E-3"/>
              <c:y val="-4.2719085646209132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5900115289327089E-2"/>
              <c:y val="-1.7720146683792196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4240194274780178E-3"/>
              <c:y val="-1.560775115876474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9523339956337163E-2"/>
              <c:y val="-8.8282794437929326E-3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6983099075232345E-2"/>
              <c:y val="-1.807010293926026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2120980204577287E-2"/>
              <c:y val="-1.030583942964577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7.6927711138911448E-2"/>
              <c:y val="-4.284209154706731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1250864669953655E-2"/>
              <c:y val="-5.7093352692615708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260210464346171E-3"/>
              <c:y val="-9.9316393961393246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79142443643153E-3"/>
              <c:y val="-3.0230263770223743E-4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2117742291559396E-2"/>
              <c:y val="5.030986020364472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4454450626773824E-2"/>
              <c:y val="2.024908651124492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ctr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6810776502293041E-3"/>
              <c:y val="-4.8239068155700237E-4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2399064586698707E-2"/>
              <c:y val="-1.5924725095637386E-3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1734260422600821E-2"/>
              <c:y val="-1.3846259413651717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0142762528515749E-3"/>
              <c:y val="-8.3740362241953983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1.4886550396154678E-3"/>
              <c:y val="-4.2719085646209132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5900115289327089E-2"/>
              <c:y val="-1.7720146683792196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6.4240194274780178E-3"/>
              <c:y val="-1.560775115876474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9523339956337163E-2"/>
              <c:y val="-8.8282794437929326E-3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6983099075232345E-2"/>
              <c:y val="-1.807010293926026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2120980204577287E-2"/>
              <c:y val="-1.030583942964577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7.6927711138911448E-2"/>
              <c:y val="-4.284209154706731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1250864669953655E-2"/>
              <c:y val="-5.7093352692615708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260210464346171E-3"/>
              <c:y val="-9.9316393961393246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79142443643153E-3"/>
              <c:y val="-3.0230263770223743E-4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5.2117742291559396E-2"/>
              <c:y val="5.0309860203644724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4454450626773824E-2"/>
              <c:y val="2.0249086511244921E-2"/>
            </c:manualLayout>
          </c:layout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bestFit"/>
          <c:showLegendKey val="1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'Pac.dle kraj.s pob. více 0,5rok'!$B$3</c:f>
              <c:strCache>
                <c:ptCount val="1"/>
                <c:pt idx="0">
                  <c:v>Celkem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69-4419-951A-9E23CE2C88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69-4419-951A-9E23CE2C88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69-4419-951A-9E23CE2C88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69-4419-951A-9E23CE2C88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69-4419-951A-9E23CE2C88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69-4419-951A-9E23CE2C88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E69-4419-951A-9E23CE2C88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E69-4419-951A-9E23CE2C88E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E69-4419-951A-9E23CE2C88E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E69-4419-951A-9E23CE2C88E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E69-4419-951A-9E23CE2C88E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E69-4419-951A-9E23CE2C88E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E69-4419-951A-9E23CE2C88E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E69-4419-951A-9E23CE2C88E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E69-4419-951A-9E23CE2C88E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E69-4419-951A-9E23CE2C88EF}"/>
              </c:ext>
            </c:extLst>
          </c:dPt>
          <c:dLbls>
            <c:dLbl>
              <c:idx val="0"/>
              <c:layout>
                <c:manualLayout>
                  <c:x val="-6.6810776502293041E-3"/>
                  <c:y val="-4.8239068155700237E-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69-4419-951A-9E23CE2C88EF}"/>
                </c:ext>
              </c:extLst>
            </c:dLbl>
            <c:dLbl>
              <c:idx val="1"/>
              <c:layout>
                <c:manualLayout>
                  <c:x val="1.2399064586698707E-2"/>
                  <c:y val="-1.5924725095637386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69-4419-951A-9E23CE2C88EF}"/>
                </c:ext>
              </c:extLst>
            </c:dLbl>
            <c:dLbl>
              <c:idx val="2"/>
              <c:layout>
                <c:manualLayout>
                  <c:x val="-2.1734260422600821E-2"/>
                  <c:y val="-1.384625941365171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69-4419-951A-9E23CE2C88EF}"/>
                </c:ext>
              </c:extLst>
            </c:dLbl>
            <c:dLbl>
              <c:idx val="3"/>
              <c:layout>
                <c:manualLayout>
                  <c:x val="2.0142762528515749E-3"/>
                  <c:y val="-8.374036224195398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69-4419-951A-9E23CE2C88EF}"/>
                </c:ext>
              </c:extLst>
            </c:dLbl>
            <c:dLbl>
              <c:idx val="4"/>
              <c:layout>
                <c:manualLayout>
                  <c:x val="-1.4886550396154678E-3"/>
                  <c:y val="-4.271908564620913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69-4419-951A-9E23CE2C88EF}"/>
                </c:ext>
              </c:extLst>
            </c:dLbl>
            <c:dLbl>
              <c:idx val="5"/>
              <c:layout>
                <c:manualLayout>
                  <c:x val="1.5900115289327089E-2"/>
                  <c:y val="-1.772014668379219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69-4419-951A-9E23CE2C88EF}"/>
                </c:ext>
              </c:extLst>
            </c:dLbl>
            <c:dLbl>
              <c:idx val="6"/>
              <c:layout>
                <c:manualLayout>
                  <c:x val="6.4240194274780178E-3"/>
                  <c:y val="-1.560775115876474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69-4419-951A-9E23CE2C88EF}"/>
                </c:ext>
              </c:extLst>
            </c:dLbl>
            <c:dLbl>
              <c:idx val="7"/>
              <c:layout>
                <c:manualLayout>
                  <c:x val="1.9523339956337163E-2"/>
                  <c:y val="-8.8282794437929326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69-4419-951A-9E23CE2C88EF}"/>
                </c:ext>
              </c:extLst>
            </c:dLbl>
            <c:dLbl>
              <c:idx val="8"/>
              <c:layout>
                <c:manualLayout>
                  <c:x val="2.6983099075232345E-2"/>
                  <c:y val="-1.807010293926026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69-4419-951A-9E23CE2C88EF}"/>
                </c:ext>
              </c:extLst>
            </c:dLbl>
            <c:dLbl>
              <c:idx val="9"/>
              <c:layout>
                <c:manualLayout>
                  <c:x val="-1.9889914122253509E-3"/>
                  <c:y val="-1.459663507246709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E69-4419-951A-9E23CE2C88EF}"/>
                </c:ext>
              </c:extLst>
            </c:dLbl>
            <c:dLbl>
              <c:idx val="10"/>
              <c:layout>
                <c:manualLayout>
                  <c:x val="-7.6927711138911448E-2"/>
                  <c:y val="-4.284209154706731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E69-4419-951A-9E23CE2C88EF}"/>
                </c:ext>
              </c:extLst>
            </c:dLbl>
            <c:dLbl>
              <c:idx val="11"/>
              <c:layout>
                <c:manualLayout>
                  <c:x val="-5.1250864669953655E-2"/>
                  <c:y val="-5.709335269261570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69-4419-951A-9E23CE2C88EF}"/>
                </c:ext>
              </c:extLst>
            </c:dLbl>
            <c:dLbl>
              <c:idx val="12"/>
              <c:layout>
                <c:manualLayout>
                  <c:x val="1.6260210464346171E-3"/>
                  <c:y val="-9.931639396139324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E69-4419-951A-9E23CE2C88EF}"/>
                </c:ext>
              </c:extLst>
            </c:dLbl>
            <c:dLbl>
              <c:idx val="13"/>
              <c:layout>
                <c:manualLayout>
                  <c:x val="-4.879142443643153E-3"/>
                  <c:y val="-3.0230263770223743E-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E69-4419-951A-9E23CE2C88EF}"/>
                </c:ext>
              </c:extLst>
            </c:dLbl>
            <c:dLbl>
              <c:idx val="14"/>
              <c:layout>
                <c:manualLayout>
                  <c:x val="-5.2117742291559396E-2"/>
                  <c:y val="5.030986020364472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E69-4419-951A-9E23CE2C88EF}"/>
                </c:ext>
              </c:extLst>
            </c:dLbl>
            <c:dLbl>
              <c:idx val="15"/>
              <c:layout>
                <c:manualLayout>
                  <c:x val="-6.4454450626773824E-2"/>
                  <c:y val="2.024908651124492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E69-4419-951A-9E23CE2C88EF}"/>
                </c:ext>
              </c:extLst>
            </c:dLbl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'Pac.dle kraj.s pob. více 0,5rok'!$A$4:$A$20</c:f>
              <c:strCache>
                <c:ptCount val="16"/>
                <c:pt idx="0">
                  <c:v>Cizinec</c:v>
                </c:pt>
                <c:pt idx="1">
                  <c:v>Jihočeský</c:v>
                </c:pt>
                <c:pt idx="2">
                  <c:v>Jihomoravský</c:v>
                </c:pt>
                <c:pt idx="3">
                  <c:v>Karlovarský</c:v>
                </c:pt>
                <c:pt idx="4">
                  <c:v>Královehradecký</c:v>
                </c:pt>
                <c:pt idx="5">
                  <c:v>Liberecký</c:v>
                </c:pt>
                <c:pt idx="6">
                  <c:v>Moravskoslezský</c:v>
                </c:pt>
                <c:pt idx="7">
                  <c:v>Neuvedeno</c:v>
                </c:pt>
                <c:pt idx="8">
                  <c:v>Olomoucký</c:v>
                </c:pt>
                <c:pt idx="9">
                  <c:v>Pardubický</c:v>
                </c:pt>
                <c:pt idx="10">
                  <c:v>Plzeňský</c:v>
                </c:pt>
                <c:pt idx="11">
                  <c:v>Praha</c:v>
                </c:pt>
                <c:pt idx="12">
                  <c:v>Středočeský</c:v>
                </c:pt>
                <c:pt idx="13">
                  <c:v>Ústecký</c:v>
                </c:pt>
                <c:pt idx="14">
                  <c:v>Vysočina</c:v>
                </c:pt>
                <c:pt idx="15">
                  <c:v>Zlínský</c:v>
                </c:pt>
              </c:strCache>
            </c:strRef>
          </c:cat>
          <c:val>
            <c:numRef>
              <c:f>'Pac.dle kraj.s pob. více 0,5rok'!$B$4:$B$20</c:f>
              <c:numCache>
                <c:formatCode>General</c:formatCode>
                <c:ptCount val="16"/>
                <c:pt idx="0">
                  <c:v>6</c:v>
                </c:pt>
                <c:pt idx="1">
                  <c:v>161</c:v>
                </c:pt>
                <c:pt idx="2">
                  <c:v>310</c:v>
                </c:pt>
                <c:pt idx="3">
                  <c:v>170</c:v>
                </c:pt>
                <c:pt idx="4">
                  <c:v>140</c:v>
                </c:pt>
                <c:pt idx="5">
                  <c:v>107</c:v>
                </c:pt>
                <c:pt idx="6">
                  <c:v>178</c:v>
                </c:pt>
                <c:pt idx="7">
                  <c:v>40</c:v>
                </c:pt>
                <c:pt idx="8">
                  <c:v>225</c:v>
                </c:pt>
                <c:pt idx="9">
                  <c:v>103</c:v>
                </c:pt>
                <c:pt idx="10">
                  <c:v>273</c:v>
                </c:pt>
                <c:pt idx="11">
                  <c:v>266</c:v>
                </c:pt>
                <c:pt idx="12">
                  <c:v>342</c:v>
                </c:pt>
                <c:pt idx="13">
                  <c:v>190</c:v>
                </c:pt>
                <c:pt idx="14">
                  <c:v>236</c:v>
                </c:pt>
                <c:pt idx="15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E69-4419-951A-9E23CE2C88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81717339053762128"/>
          <c:y val="7.6255327171259393E-2"/>
          <c:w val="0.17643041078536759"/>
          <c:h val="0.877471175670461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  <c:userShapes r:id="rId3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680555555555558E-2"/>
          <c:y val="8.0138888888888885E-2"/>
          <c:w val="0.91689236111111116"/>
          <c:h val="0.86177083333333337"/>
        </c:manualLayout>
      </c:layout>
      <c:ofPieChart>
        <c:ofPieType val="pie"/>
        <c:varyColors val="1"/>
        <c:ser>
          <c:idx val="1"/>
          <c:order val="0"/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CD-4E6E-801C-50A1BA57101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CD-4E6E-801C-50A1BA57101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CD-4E6E-801C-50A1BA57101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CD-4E6E-801C-50A1BA57101A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CD-4E6E-801C-50A1BA57101A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CD-4E6E-801C-50A1BA57101A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CD-4E6E-801C-50A1BA57101A}"/>
              </c:ext>
            </c:extLst>
          </c:dPt>
          <c:dPt>
            <c:idx val="7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6CD-4E6E-801C-50A1BA57101A}"/>
              </c:ext>
            </c:extLst>
          </c:dPt>
          <c:dPt>
            <c:idx val="8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6CD-4E6E-801C-50A1BA57101A}"/>
              </c:ext>
            </c:extLst>
          </c:dPt>
          <c:dLbls>
            <c:dLbl>
              <c:idx val="0"/>
              <c:layout>
                <c:manualLayout>
                  <c:x val="-2.6392405655295267E-2"/>
                  <c:y val="-3.7734514392614763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Akutní lůžková </a:t>
                    </a:r>
                    <a:br>
                      <a:rPr lang="en-US" b="1"/>
                    </a:br>
                    <a:r>
                      <a:rPr lang="en-US" b="1"/>
                      <a:t>péče</a:t>
                    </a:r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9,0 %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CD-4E6E-801C-50A1BA57101A}"/>
                </c:ext>
              </c:extLst>
            </c:dLbl>
            <c:dLbl>
              <c:idx val="1"/>
              <c:layout>
                <c:manualLayout>
                  <c:x val="7.1150868055555552E-2"/>
                  <c:y val="-0.12123680555555555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Následná lůžková péče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51,6 %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CD-4E6E-801C-50A1BA57101A}"/>
                </c:ext>
              </c:extLst>
            </c:dLbl>
            <c:dLbl>
              <c:idx val="2"/>
              <c:layout>
                <c:manualLayout>
                  <c:x val="-0.1051826580275753"/>
                  <c:y val="0.1520379178816752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Léky</a:t>
                    </a:r>
                    <a:r>
                      <a:rPr lang="en-US"/>
                      <a:t> </a:t>
                    </a:r>
                    <a:br>
                      <a:rPr lang="en-US"/>
                    </a:br>
                    <a:r>
                      <a:rPr lang="en-US"/>
                      <a:t>(odb. 305–309)</a:t>
                    </a:r>
                  </a:p>
                  <a:p>
                    <a:r>
                      <a:rPr lang="en-US"/>
                      <a:t>20,2 %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CD-4E6E-801C-50A1BA57101A}"/>
                </c:ext>
              </c:extLst>
            </c:dLbl>
            <c:dLbl>
              <c:idx val="3"/>
              <c:layout>
                <c:manualLayout>
                  <c:x val="0.14863129895734356"/>
                  <c:y val="-0.17056110388477666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pl-PL" sz="1400" b="1">
                        <a:solidFill>
                          <a:schemeClr val="bg1"/>
                        </a:solidFill>
                      </a:rPr>
                      <a:t>v AZZ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pl-PL" sz="1400">
                        <a:solidFill>
                          <a:schemeClr val="bg1"/>
                        </a:solidFill>
                      </a:rPr>
                      <a:t>(odb. 305–309)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pl-PL" sz="1400">
                        <a:solidFill>
                          <a:schemeClr val="bg1"/>
                        </a:solidFill>
                      </a:rPr>
                      <a:t>11,2 %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CD-4E6E-801C-50A1BA57101A}"/>
                </c:ext>
              </c:extLst>
            </c:dLbl>
            <c:dLbl>
              <c:idx val="4"/>
              <c:layout>
                <c:manualLayout>
                  <c:x val="-5.2353503415300311E-2"/>
                  <c:y val="-3.4794113566843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v LZZ – akutní péče </a:t>
                    </a:r>
                    <a:br>
                      <a:rPr lang="en-US" b="1"/>
                    </a:br>
                    <a:r>
                      <a:rPr lang="en-US"/>
                      <a:t>(odb. 305–309)</a:t>
                    </a:r>
                  </a:p>
                  <a:p>
                    <a:r>
                      <a:rPr lang="en-US"/>
                      <a:t>1,3 %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CD-4E6E-801C-50A1BA57101A}"/>
                </c:ext>
              </c:extLst>
            </c:dLbl>
            <c:dLbl>
              <c:idx val="5"/>
              <c:layout>
                <c:manualLayout>
                  <c:x val="3.0195709854848436E-2"/>
                  <c:y val="-2.353488167659505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v LZZ – následná péče </a:t>
                    </a:r>
                    <a:r>
                      <a:rPr lang="en-US"/>
                      <a:t>(odb. 305–309) 0,4 %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CD-4E6E-801C-50A1BA57101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/>
                      <a:t>odb. 901</a:t>
                    </a:r>
                    <a:r>
                      <a:rPr lang="en-US"/>
                      <a:t> </a:t>
                    </a:r>
                    <a:br>
                      <a:rPr lang="en-US"/>
                    </a:br>
                    <a:r>
                      <a:rPr lang="en-US"/>
                      <a:t>6,2 %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CD-4E6E-801C-50A1BA57101A}"/>
                </c:ext>
              </c:extLst>
            </c:dLbl>
            <c:dLbl>
              <c:idx val="7"/>
              <c:layout>
                <c:manualLayout>
                  <c:x val="-1.3942013888888889E-2"/>
                  <c:y val="0.12164965277777778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odb. 914</a:t>
                    </a:r>
                  </a:p>
                  <a:p>
                    <a:r>
                      <a:rPr lang="en-US"/>
                      <a:t>0,1 %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CD-4E6E-801C-50A1BA57101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Ambulantní péče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19,2 %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CD-4E6E-801C-50A1BA571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lumMod val="6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List1!$A$19:$A$26</c:f>
              <c:strCache>
                <c:ptCount val="8"/>
                <c:pt idx="0">
                  <c:v>Akutní lůžková péče</c:v>
                </c:pt>
                <c:pt idx="1">
                  <c:v>Následná lůžková péče</c:v>
                </c:pt>
                <c:pt idx="2">
                  <c:v>Léky (odb. 305–309)</c:v>
                </c:pt>
                <c:pt idx="3">
                  <c:v>v AZZ (odb. 305–309)</c:v>
                </c:pt>
                <c:pt idx="4">
                  <c:v>v LZZ – akutní péče (odb. 305–309)</c:v>
                </c:pt>
                <c:pt idx="5">
                  <c:v>v LZZ – následná péče (odb. 305–309)</c:v>
                </c:pt>
                <c:pt idx="6">
                  <c:v>odb. 901</c:v>
                </c:pt>
                <c:pt idx="7">
                  <c:v>odb. 914</c:v>
                </c:pt>
              </c:strCache>
            </c:strRef>
          </c:cat>
          <c:val>
            <c:numRef>
              <c:f>List1!$B$19:$B$26</c:f>
              <c:numCache>
                <c:formatCode>#,##0.0</c:formatCode>
                <c:ptCount val="8"/>
                <c:pt idx="0">
                  <c:v>603.20000000000005</c:v>
                </c:pt>
                <c:pt idx="1">
                  <c:v>3448.7999999999997</c:v>
                </c:pt>
                <c:pt idx="2">
                  <c:v>1351</c:v>
                </c:pt>
                <c:pt idx="3">
                  <c:v>749.3</c:v>
                </c:pt>
                <c:pt idx="4">
                  <c:v>87.8</c:v>
                </c:pt>
                <c:pt idx="5">
                  <c:v>30</c:v>
                </c:pt>
                <c:pt idx="6">
                  <c:v>413.4</c:v>
                </c:pt>
                <c:pt idx="7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6CD-4E6E-801C-50A1BA571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>
          <c:spPr>
            <a:ln>
              <a:solidFill>
                <a:schemeClr val="bg1">
                  <a:lumMod val="65000"/>
                </a:schemeClr>
              </a:solidFill>
            </a:ln>
          </c:spPr>
        </c:serLines>
      </c:of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+mj-lt"/>
        </a:defRPr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0B477-7E89-4B2E-96C3-8B5520DDC31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D9643DB-D68B-41F6-A507-C68DB3ADF508}">
      <dgm:prSet phldrT="[Text]"/>
      <dgm:spPr/>
      <dgm:t>
        <a:bodyPr/>
        <a:lstStyle/>
        <a:p>
          <a:r>
            <a:rPr lang="cs-CZ" dirty="0" smtClean="0"/>
            <a:t>psychické</a:t>
          </a:r>
          <a:endParaRPr lang="cs-CZ" dirty="0"/>
        </a:p>
      </dgm:t>
    </dgm:pt>
    <dgm:pt modelId="{57B2DF82-7316-4CB5-8B6D-96F243F4C37D}" type="parTrans" cxnId="{F5D6C81F-B06C-4329-8F1B-8AC203231E6B}">
      <dgm:prSet/>
      <dgm:spPr/>
      <dgm:t>
        <a:bodyPr/>
        <a:lstStyle/>
        <a:p>
          <a:endParaRPr lang="cs-CZ"/>
        </a:p>
      </dgm:t>
    </dgm:pt>
    <dgm:pt modelId="{939D3B9D-E470-41F6-BA17-D2A0C2AD586C}" type="sibTrans" cxnId="{F5D6C81F-B06C-4329-8F1B-8AC203231E6B}">
      <dgm:prSet/>
      <dgm:spPr/>
      <dgm:t>
        <a:bodyPr/>
        <a:lstStyle/>
        <a:p>
          <a:endParaRPr lang="cs-CZ"/>
        </a:p>
      </dgm:t>
    </dgm:pt>
    <dgm:pt modelId="{7C013029-1BC8-4977-879E-57B8A6698A68}">
      <dgm:prSet phldrT="[Text]"/>
      <dgm:spPr/>
      <dgm:t>
        <a:bodyPr/>
        <a:lstStyle/>
        <a:p>
          <a:r>
            <a:rPr lang="cs-CZ" dirty="0" smtClean="0"/>
            <a:t>sociální</a:t>
          </a:r>
          <a:endParaRPr lang="cs-CZ" dirty="0"/>
        </a:p>
      </dgm:t>
    </dgm:pt>
    <dgm:pt modelId="{B555AFC9-8D69-40F7-9628-79C18BB7BC27}" type="parTrans" cxnId="{1B5CD4CE-BBDE-4913-A838-ABA39653939E}">
      <dgm:prSet/>
      <dgm:spPr/>
      <dgm:t>
        <a:bodyPr/>
        <a:lstStyle/>
        <a:p>
          <a:endParaRPr lang="cs-CZ"/>
        </a:p>
      </dgm:t>
    </dgm:pt>
    <dgm:pt modelId="{F1C049C5-BCDB-4389-927F-A5CD532B26FB}" type="sibTrans" cxnId="{1B5CD4CE-BBDE-4913-A838-ABA39653939E}">
      <dgm:prSet/>
      <dgm:spPr/>
      <dgm:t>
        <a:bodyPr/>
        <a:lstStyle/>
        <a:p>
          <a:endParaRPr lang="cs-CZ"/>
        </a:p>
      </dgm:t>
    </dgm:pt>
    <dgm:pt modelId="{1BCE74CE-D2F9-442B-AF2C-7BDB276A5325}">
      <dgm:prSet phldrT="[Text]"/>
      <dgm:spPr/>
      <dgm:t>
        <a:bodyPr/>
        <a:lstStyle/>
        <a:p>
          <a:r>
            <a:rPr lang="cs-CZ" dirty="0" smtClean="0"/>
            <a:t>fyzické</a:t>
          </a:r>
          <a:endParaRPr lang="cs-CZ" dirty="0"/>
        </a:p>
      </dgm:t>
    </dgm:pt>
    <dgm:pt modelId="{2F886AE6-837C-4C2D-9589-3959EBAEE837}" type="parTrans" cxnId="{28B74318-B19C-4445-9A8D-1CC02407D9FE}">
      <dgm:prSet/>
      <dgm:spPr/>
      <dgm:t>
        <a:bodyPr/>
        <a:lstStyle/>
        <a:p>
          <a:endParaRPr lang="cs-CZ"/>
        </a:p>
      </dgm:t>
    </dgm:pt>
    <dgm:pt modelId="{B44936F9-8388-40B9-98DF-A200BC6F702F}" type="sibTrans" cxnId="{28B74318-B19C-4445-9A8D-1CC02407D9FE}">
      <dgm:prSet/>
      <dgm:spPr/>
      <dgm:t>
        <a:bodyPr/>
        <a:lstStyle/>
        <a:p>
          <a:endParaRPr lang="cs-CZ"/>
        </a:p>
      </dgm:t>
    </dgm:pt>
    <dgm:pt modelId="{C9C942D5-A434-4E33-AEB9-7E5C3B20F8EB}" type="pres">
      <dgm:prSet presAssocID="{7020B477-7E89-4B2E-96C3-8B5520DDC313}" presName="compositeShape" presStyleCnt="0">
        <dgm:presLayoutVars>
          <dgm:chMax val="7"/>
          <dgm:dir/>
          <dgm:resizeHandles val="exact"/>
        </dgm:presLayoutVars>
      </dgm:prSet>
      <dgm:spPr/>
    </dgm:pt>
    <dgm:pt modelId="{02921683-EAE9-4003-B1DE-C7EAC7CC35E4}" type="pres">
      <dgm:prSet presAssocID="{7020B477-7E89-4B2E-96C3-8B5520DDC313}" presName="wedge1" presStyleLbl="node1" presStyleIdx="0" presStyleCnt="3"/>
      <dgm:spPr/>
      <dgm:t>
        <a:bodyPr/>
        <a:lstStyle/>
        <a:p>
          <a:endParaRPr lang="cs-CZ"/>
        </a:p>
      </dgm:t>
    </dgm:pt>
    <dgm:pt modelId="{90EA9B98-4FBC-46A8-9C35-C4EF57DF31B7}" type="pres">
      <dgm:prSet presAssocID="{7020B477-7E89-4B2E-96C3-8B5520DDC313}" presName="dummy1a" presStyleCnt="0"/>
      <dgm:spPr/>
    </dgm:pt>
    <dgm:pt modelId="{725AC6D4-ACF9-4DF5-83FD-2512613E01ED}" type="pres">
      <dgm:prSet presAssocID="{7020B477-7E89-4B2E-96C3-8B5520DDC313}" presName="dummy1b" presStyleCnt="0"/>
      <dgm:spPr/>
    </dgm:pt>
    <dgm:pt modelId="{3F617B27-2260-4BC1-8011-27B8D2AEBFEE}" type="pres">
      <dgm:prSet presAssocID="{7020B477-7E89-4B2E-96C3-8B5520DDC31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87DA96-652D-42E3-83F1-29C0D6B461F7}" type="pres">
      <dgm:prSet presAssocID="{7020B477-7E89-4B2E-96C3-8B5520DDC313}" presName="wedge2" presStyleLbl="node1" presStyleIdx="1" presStyleCnt="3"/>
      <dgm:spPr/>
      <dgm:t>
        <a:bodyPr/>
        <a:lstStyle/>
        <a:p>
          <a:endParaRPr lang="cs-CZ"/>
        </a:p>
      </dgm:t>
    </dgm:pt>
    <dgm:pt modelId="{638A08E6-4498-4779-807A-B70AB4E4FE8D}" type="pres">
      <dgm:prSet presAssocID="{7020B477-7E89-4B2E-96C3-8B5520DDC313}" presName="dummy2a" presStyleCnt="0"/>
      <dgm:spPr/>
    </dgm:pt>
    <dgm:pt modelId="{8FA6399F-D792-485F-84B4-7B4993435550}" type="pres">
      <dgm:prSet presAssocID="{7020B477-7E89-4B2E-96C3-8B5520DDC313}" presName="dummy2b" presStyleCnt="0"/>
      <dgm:spPr/>
    </dgm:pt>
    <dgm:pt modelId="{44889A2D-D1AB-4438-AD91-7A2CB1833A32}" type="pres">
      <dgm:prSet presAssocID="{7020B477-7E89-4B2E-96C3-8B5520DDC31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E4ADF8-28F7-4261-8D57-875A31DCFB7C}" type="pres">
      <dgm:prSet presAssocID="{7020B477-7E89-4B2E-96C3-8B5520DDC313}" presName="wedge3" presStyleLbl="node1" presStyleIdx="2" presStyleCnt="3"/>
      <dgm:spPr/>
      <dgm:t>
        <a:bodyPr/>
        <a:lstStyle/>
        <a:p>
          <a:endParaRPr lang="cs-CZ"/>
        </a:p>
      </dgm:t>
    </dgm:pt>
    <dgm:pt modelId="{5A066707-C56E-4B32-9ECF-5A2D89F45436}" type="pres">
      <dgm:prSet presAssocID="{7020B477-7E89-4B2E-96C3-8B5520DDC313}" presName="dummy3a" presStyleCnt="0"/>
      <dgm:spPr/>
    </dgm:pt>
    <dgm:pt modelId="{7DBE5D14-0928-47AB-858F-E7698A534CFA}" type="pres">
      <dgm:prSet presAssocID="{7020B477-7E89-4B2E-96C3-8B5520DDC313}" presName="dummy3b" presStyleCnt="0"/>
      <dgm:spPr/>
    </dgm:pt>
    <dgm:pt modelId="{31EE86FB-3E98-44A3-8CAD-C3BBA3514697}" type="pres">
      <dgm:prSet presAssocID="{7020B477-7E89-4B2E-96C3-8B5520DDC31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81CBE2-4BBF-4032-AB3E-D733FCC169AC}" type="pres">
      <dgm:prSet presAssocID="{939D3B9D-E470-41F6-BA17-D2A0C2AD586C}" presName="arrowWedge1" presStyleLbl="fgSibTrans2D1" presStyleIdx="0" presStyleCnt="3"/>
      <dgm:spPr/>
    </dgm:pt>
    <dgm:pt modelId="{BEBEB5A5-5826-4BDD-A30E-88748C470550}" type="pres">
      <dgm:prSet presAssocID="{F1C049C5-BCDB-4389-927F-A5CD532B26FB}" presName="arrowWedge2" presStyleLbl="fgSibTrans2D1" presStyleIdx="1" presStyleCnt="3"/>
      <dgm:spPr/>
    </dgm:pt>
    <dgm:pt modelId="{007538E4-3FA3-45B1-9F2F-B81ADEBC9222}" type="pres">
      <dgm:prSet presAssocID="{B44936F9-8388-40B9-98DF-A200BC6F702F}" presName="arrowWedge3" presStyleLbl="fgSibTrans2D1" presStyleIdx="2" presStyleCnt="3"/>
      <dgm:spPr/>
    </dgm:pt>
  </dgm:ptLst>
  <dgm:cxnLst>
    <dgm:cxn modelId="{E1D7DB02-8F37-47AF-A901-8FB9264C9B81}" type="presOf" srcId="{7C013029-1BC8-4977-879E-57B8A6698A68}" destId="{6C87DA96-652D-42E3-83F1-29C0D6B461F7}" srcOrd="0" destOrd="0" presId="urn:microsoft.com/office/officeart/2005/8/layout/cycle8"/>
    <dgm:cxn modelId="{28B74318-B19C-4445-9A8D-1CC02407D9FE}" srcId="{7020B477-7E89-4B2E-96C3-8B5520DDC313}" destId="{1BCE74CE-D2F9-442B-AF2C-7BDB276A5325}" srcOrd="2" destOrd="0" parTransId="{2F886AE6-837C-4C2D-9589-3959EBAEE837}" sibTransId="{B44936F9-8388-40B9-98DF-A200BC6F702F}"/>
    <dgm:cxn modelId="{A1842162-DE81-4455-9C69-4AB87EAE82B4}" type="presOf" srcId="{1BCE74CE-D2F9-442B-AF2C-7BDB276A5325}" destId="{31EE86FB-3E98-44A3-8CAD-C3BBA3514697}" srcOrd="1" destOrd="0" presId="urn:microsoft.com/office/officeart/2005/8/layout/cycle8"/>
    <dgm:cxn modelId="{67C8A899-13C5-4CB5-9618-0F29A0AB0274}" type="presOf" srcId="{2D9643DB-D68B-41F6-A507-C68DB3ADF508}" destId="{02921683-EAE9-4003-B1DE-C7EAC7CC35E4}" srcOrd="0" destOrd="0" presId="urn:microsoft.com/office/officeart/2005/8/layout/cycle8"/>
    <dgm:cxn modelId="{1B5CD4CE-BBDE-4913-A838-ABA39653939E}" srcId="{7020B477-7E89-4B2E-96C3-8B5520DDC313}" destId="{7C013029-1BC8-4977-879E-57B8A6698A68}" srcOrd="1" destOrd="0" parTransId="{B555AFC9-8D69-40F7-9628-79C18BB7BC27}" sibTransId="{F1C049C5-BCDB-4389-927F-A5CD532B26FB}"/>
    <dgm:cxn modelId="{C40E59CF-1E44-433E-9F5E-E1FB8E08CB8A}" type="presOf" srcId="{1BCE74CE-D2F9-442B-AF2C-7BDB276A5325}" destId="{7DE4ADF8-28F7-4261-8D57-875A31DCFB7C}" srcOrd="0" destOrd="0" presId="urn:microsoft.com/office/officeart/2005/8/layout/cycle8"/>
    <dgm:cxn modelId="{D078A6A2-BC36-4015-8E2B-7B8A6675162C}" type="presOf" srcId="{2D9643DB-D68B-41F6-A507-C68DB3ADF508}" destId="{3F617B27-2260-4BC1-8011-27B8D2AEBFEE}" srcOrd="1" destOrd="0" presId="urn:microsoft.com/office/officeart/2005/8/layout/cycle8"/>
    <dgm:cxn modelId="{24B3C5A3-76E7-4B7F-B06C-9A55036EA920}" type="presOf" srcId="{7020B477-7E89-4B2E-96C3-8B5520DDC313}" destId="{C9C942D5-A434-4E33-AEB9-7E5C3B20F8EB}" srcOrd="0" destOrd="0" presId="urn:microsoft.com/office/officeart/2005/8/layout/cycle8"/>
    <dgm:cxn modelId="{F5D6C81F-B06C-4329-8F1B-8AC203231E6B}" srcId="{7020B477-7E89-4B2E-96C3-8B5520DDC313}" destId="{2D9643DB-D68B-41F6-A507-C68DB3ADF508}" srcOrd="0" destOrd="0" parTransId="{57B2DF82-7316-4CB5-8B6D-96F243F4C37D}" sibTransId="{939D3B9D-E470-41F6-BA17-D2A0C2AD586C}"/>
    <dgm:cxn modelId="{B6D5B6B9-A990-4F9A-9218-D96C5F23D832}" type="presOf" srcId="{7C013029-1BC8-4977-879E-57B8A6698A68}" destId="{44889A2D-D1AB-4438-AD91-7A2CB1833A32}" srcOrd="1" destOrd="0" presId="urn:microsoft.com/office/officeart/2005/8/layout/cycle8"/>
    <dgm:cxn modelId="{F805EA3F-DCC3-45D8-8AA4-E9D027095F1F}" type="presParOf" srcId="{C9C942D5-A434-4E33-AEB9-7E5C3B20F8EB}" destId="{02921683-EAE9-4003-B1DE-C7EAC7CC35E4}" srcOrd="0" destOrd="0" presId="urn:microsoft.com/office/officeart/2005/8/layout/cycle8"/>
    <dgm:cxn modelId="{DBF4794A-C715-46B6-8C98-46B2882A72AA}" type="presParOf" srcId="{C9C942D5-A434-4E33-AEB9-7E5C3B20F8EB}" destId="{90EA9B98-4FBC-46A8-9C35-C4EF57DF31B7}" srcOrd="1" destOrd="0" presId="urn:microsoft.com/office/officeart/2005/8/layout/cycle8"/>
    <dgm:cxn modelId="{62F768AC-60C7-4A03-9EA7-5BCCDBB8EF29}" type="presParOf" srcId="{C9C942D5-A434-4E33-AEB9-7E5C3B20F8EB}" destId="{725AC6D4-ACF9-4DF5-83FD-2512613E01ED}" srcOrd="2" destOrd="0" presId="urn:microsoft.com/office/officeart/2005/8/layout/cycle8"/>
    <dgm:cxn modelId="{BB47A75D-B233-4C6A-8941-989109022B26}" type="presParOf" srcId="{C9C942D5-A434-4E33-AEB9-7E5C3B20F8EB}" destId="{3F617B27-2260-4BC1-8011-27B8D2AEBFEE}" srcOrd="3" destOrd="0" presId="urn:microsoft.com/office/officeart/2005/8/layout/cycle8"/>
    <dgm:cxn modelId="{2A32E56E-5401-4439-BC8D-4D18E4624A18}" type="presParOf" srcId="{C9C942D5-A434-4E33-AEB9-7E5C3B20F8EB}" destId="{6C87DA96-652D-42E3-83F1-29C0D6B461F7}" srcOrd="4" destOrd="0" presId="urn:microsoft.com/office/officeart/2005/8/layout/cycle8"/>
    <dgm:cxn modelId="{C337BDE7-291D-44BC-AC10-D627E83DD242}" type="presParOf" srcId="{C9C942D5-A434-4E33-AEB9-7E5C3B20F8EB}" destId="{638A08E6-4498-4779-807A-B70AB4E4FE8D}" srcOrd="5" destOrd="0" presId="urn:microsoft.com/office/officeart/2005/8/layout/cycle8"/>
    <dgm:cxn modelId="{26941C72-0C7C-4D9B-884A-9FA311FFDA46}" type="presParOf" srcId="{C9C942D5-A434-4E33-AEB9-7E5C3B20F8EB}" destId="{8FA6399F-D792-485F-84B4-7B4993435550}" srcOrd="6" destOrd="0" presId="urn:microsoft.com/office/officeart/2005/8/layout/cycle8"/>
    <dgm:cxn modelId="{B92BE2D5-E103-4CAE-A35A-4B49FF560438}" type="presParOf" srcId="{C9C942D5-A434-4E33-AEB9-7E5C3B20F8EB}" destId="{44889A2D-D1AB-4438-AD91-7A2CB1833A32}" srcOrd="7" destOrd="0" presId="urn:microsoft.com/office/officeart/2005/8/layout/cycle8"/>
    <dgm:cxn modelId="{64A18F4F-C954-41BE-8CC2-D34B8A3C6125}" type="presParOf" srcId="{C9C942D5-A434-4E33-AEB9-7E5C3B20F8EB}" destId="{7DE4ADF8-28F7-4261-8D57-875A31DCFB7C}" srcOrd="8" destOrd="0" presId="urn:microsoft.com/office/officeart/2005/8/layout/cycle8"/>
    <dgm:cxn modelId="{EC4EC3C8-B205-4086-BA68-CD86D7923DFB}" type="presParOf" srcId="{C9C942D5-A434-4E33-AEB9-7E5C3B20F8EB}" destId="{5A066707-C56E-4B32-9ECF-5A2D89F45436}" srcOrd="9" destOrd="0" presId="urn:microsoft.com/office/officeart/2005/8/layout/cycle8"/>
    <dgm:cxn modelId="{9C5C2E68-18D9-4B69-BD63-7C669C73666E}" type="presParOf" srcId="{C9C942D5-A434-4E33-AEB9-7E5C3B20F8EB}" destId="{7DBE5D14-0928-47AB-858F-E7698A534CFA}" srcOrd="10" destOrd="0" presId="urn:microsoft.com/office/officeart/2005/8/layout/cycle8"/>
    <dgm:cxn modelId="{B8799F95-09D2-4496-8B03-944740481200}" type="presParOf" srcId="{C9C942D5-A434-4E33-AEB9-7E5C3B20F8EB}" destId="{31EE86FB-3E98-44A3-8CAD-C3BBA3514697}" srcOrd="11" destOrd="0" presId="urn:microsoft.com/office/officeart/2005/8/layout/cycle8"/>
    <dgm:cxn modelId="{6071F746-69BF-47E3-951D-41B6CAE33321}" type="presParOf" srcId="{C9C942D5-A434-4E33-AEB9-7E5C3B20F8EB}" destId="{5A81CBE2-4BBF-4032-AB3E-D733FCC169AC}" srcOrd="12" destOrd="0" presId="urn:microsoft.com/office/officeart/2005/8/layout/cycle8"/>
    <dgm:cxn modelId="{359FB45B-835E-4246-853A-B4B6BE8520F5}" type="presParOf" srcId="{C9C942D5-A434-4E33-AEB9-7E5C3B20F8EB}" destId="{BEBEB5A5-5826-4BDD-A30E-88748C470550}" srcOrd="13" destOrd="0" presId="urn:microsoft.com/office/officeart/2005/8/layout/cycle8"/>
    <dgm:cxn modelId="{1C52E035-BC25-4630-9790-0C352EF63F86}" type="presParOf" srcId="{C9C942D5-A434-4E33-AEB9-7E5C3B20F8EB}" destId="{007538E4-3FA3-45B1-9F2F-B81ADEBC922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08E61-84FC-426C-8E7E-8371BE05E17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CCDB5B2-3748-43A1-A07A-CA26D720196F}">
      <dgm:prSet phldrT="[Text]"/>
      <dgm:spPr/>
      <dgm:t>
        <a:bodyPr/>
        <a:lstStyle/>
        <a:p>
          <a:r>
            <a:rPr lang="cs-CZ" dirty="0" smtClean="0"/>
            <a:t>RODINA</a:t>
          </a:r>
          <a:endParaRPr lang="cs-CZ" dirty="0"/>
        </a:p>
      </dgm:t>
    </dgm:pt>
    <dgm:pt modelId="{67206489-6FB6-4051-BA27-9E6B1897848C}" type="parTrans" cxnId="{A8F441AB-7106-47EA-B333-822A8B23E1A1}">
      <dgm:prSet/>
      <dgm:spPr/>
      <dgm:t>
        <a:bodyPr/>
        <a:lstStyle/>
        <a:p>
          <a:endParaRPr lang="cs-CZ"/>
        </a:p>
      </dgm:t>
    </dgm:pt>
    <dgm:pt modelId="{23D4DCA3-D70A-484F-8221-C14341419F4B}" type="sibTrans" cxnId="{A8F441AB-7106-47EA-B333-822A8B23E1A1}">
      <dgm:prSet/>
      <dgm:spPr/>
      <dgm:t>
        <a:bodyPr/>
        <a:lstStyle/>
        <a:p>
          <a:endParaRPr lang="cs-CZ"/>
        </a:p>
      </dgm:t>
    </dgm:pt>
    <dgm:pt modelId="{3484793F-05E1-407C-BFAD-265B3523F547}">
      <dgm:prSet phldrT="[Text]"/>
      <dgm:spPr/>
      <dgm:t>
        <a:bodyPr/>
        <a:lstStyle/>
        <a:p>
          <a:r>
            <a:rPr lang="cs-CZ" dirty="0" smtClean="0"/>
            <a:t>BYDLENÍ</a:t>
          </a:r>
          <a:endParaRPr lang="cs-CZ" dirty="0"/>
        </a:p>
      </dgm:t>
    </dgm:pt>
    <dgm:pt modelId="{509BD905-D664-4015-88FF-693BB3403F7E}" type="parTrans" cxnId="{D0DF78BC-7BD5-4FEF-9F51-6A75D24C01F6}">
      <dgm:prSet/>
      <dgm:spPr/>
      <dgm:t>
        <a:bodyPr/>
        <a:lstStyle/>
        <a:p>
          <a:endParaRPr lang="cs-CZ"/>
        </a:p>
      </dgm:t>
    </dgm:pt>
    <dgm:pt modelId="{B86BE10C-6BCF-4741-9498-F6B3D0CFC83D}" type="sibTrans" cxnId="{D0DF78BC-7BD5-4FEF-9F51-6A75D24C01F6}">
      <dgm:prSet/>
      <dgm:spPr/>
      <dgm:t>
        <a:bodyPr/>
        <a:lstStyle/>
        <a:p>
          <a:endParaRPr lang="cs-CZ"/>
        </a:p>
      </dgm:t>
    </dgm:pt>
    <dgm:pt modelId="{88789F41-EC09-4435-A43E-85E7CC958AD7}">
      <dgm:prSet phldrT="[Text]"/>
      <dgm:spPr/>
      <dgm:t>
        <a:bodyPr/>
        <a:lstStyle/>
        <a:p>
          <a:r>
            <a:rPr lang="cs-CZ" dirty="0" smtClean="0"/>
            <a:t>OSOBNÍ ROZVOJ</a:t>
          </a:r>
          <a:endParaRPr lang="cs-CZ" dirty="0"/>
        </a:p>
      </dgm:t>
    </dgm:pt>
    <dgm:pt modelId="{2D7E904F-0446-4E47-8852-A02AE83C9970}" type="parTrans" cxnId="{CA37E29C-9AD0-4D46-A6BA-9F5C545471A5}">
      <dgm:prSet/>
      <dgm:spPr/>
      <dgm:t>
        <a:bodyPr/>
        <a:lstStyle/>
        <a:p>
          <a:endParaRPr lang="cs-CZ"/>
        </a:p>
      </dgm:t>
    </dgm:pt>
    <dgm:pt modelId="{B4878AF2-6763-4011-9228-931AB3427CC4}" type="sibTrans" cxnId="{CA37E29C-9AD0-4D46-A6BA-9F5C545471A5}">
      <dgm:prSet/>
      <dgm:spPr/>
      <dgm:t>
        <a:bodyPr/>
        <a:lstStyle/>
        <a:p>
          <a:endParaRPr lang="cs-CZ"/>
        </a:p>
      </dgm:t>
    </dgm:pt>
    <dgm:pt modelId="{63889BFD-0811-4D48-BAB2-86287E6C8FAD}">
      <dgm:prSet/>
      <dgm:spPr/>
      <dgm:t>
        <a:bodyPr/>
        <a:lstStyle/>
        <a:p>
          <a:r>
            <a:rPr lang="cs-CZ" dirty="0" smtClean="0"/>
            <a:t>PŘÁTELÉ</a:t>
          </a:r>
          <a:endParaRPr lang="cs-CZ" dirty="0"/>
        </a:p>
      </dgm:t>
    </dgm:pt>
    <dgm:pt modelId="{97BA922B-20A3-41FE-8C60-AF44B3E0719F}" type="parTrans" cxnId="{03AA3610-0BD9-4C27-A633-92CDC20E5343}">
      <dgm:prSet/>
      <dgm:spPr/>
      <dgm:t>
        <a:bodyPr/>
        <a:lstStyle/>
        <a:p>
          <a:endParaRPr lang="cs-CZ"/>
        </a:p>
      </dgm:t>
    </dgm:pt>
    <dgm:pt modelId="{2129E23F-3FEC-4780-B992-CA0212EFAE65}" type="sibTrans" cxnId="{03AA3610-0BD9-4C27-A633-92CDC20E5343}">
      <dgm:prSet/>
      <dgm:spPr/>
      <dgm:t>
        <a:bodyPr/>
        <a:lstStyle/>
        <a:p>
          <a:endParaRPr lang="cs-CZ"/>
        </a:p>
      </dgm:t>
    </dgm:pt>
    <dgm:pt modelId="{61C536DA-E184-4DC9-B935-7FB1BDF9AFB6}">
      <dgm:prSet/>
      <dgm:spPr/>
      <dgm:t>
        <a:bodyPr/>
        <a:lstStyle/>
        <a:p>
          <a:r>
            <a:rPr lang="cs-CZ" dirty="0" smtClean="0"/>
            <a:t>PRÁCE PENÍZE</a:t>
          </a:r>
          <a:endParaRPr lang="cs-CZ" dirty="0"/>
        </a:p>
      </dgm:t>
    </dgm:pt>
    <dgm:pt modelId="{1BBC6C8D-509E-48F6-8855-F8A0227D1ECA}" type="parTrans" cxnId="{E3902311-AA07-41DB-A5A2-16DA3497246B}">
      <dgm:prSet/>
      <dgm:spPr/>
      <dgm:t>
        <a:bodyPr/>
        <a:lstStyle/>
        <a:p>
          <a:endParaRPr lang="cs-CZ"/>
        </a:p>
      </dgm:t>
    </dgm:pt>
    <dgm:pt modelId="{89676EE7-0CEF-4703-BD65-BB7EA01496F7}" type="sibTrans" cxnId="{E3902311-AA07-41DB-A5A2-16DA3497246B}">
      <dgm:prSet/>
      <dgm:spPr/>
      <dgm:t>
        <a:bodyPr/>
        <a:lstStyle/>
        <a:p>
          <a:endParaRPr lang="cs-CZ"/>
        </a:p>
      </dgm:t>
    </dgm:pt>
    <dgm:pt modelId="{8A192D59-A565-4A3A-9234-662867CF3A17}">
      <dgm:prSet/>
      <dgm:spPr/>
      <dgm:t>
        <a:bodyPr/>
        <a:lstStyle/>
        <a:p>
          <a:r>
            <a:rPr lang="cs-CZ" dirty="0" smtClean="0"/>
            <a:t>VOLNÝ ČAS</a:t>
          </a:r>
          <a:endParaRPr lang="cs-CZ" dirty="0"/>
        </a:p>
      </dgm:t>
    </dgm:pt>
    <dgm:pt modelId="{AAF3BAE6-65C5-45B4-A2D0-78F2E1EC33D4}" type="parTrans" cxnId="{827DDC2B-06B7-4083-B195-A50CAD712CD1}">
      <dgm:prSet/>
      <dgm:spPr/>
      <dgm:t>
        <a:bodyPr/>
        <a:lstStyle/>
        <a:p>
          <a:endParaRPr lang="cs-CZ"/>
        </a:p>
      </dgm:t>
    </dgm:pt>
    <dgm:pt modelId="{27E5985D-85E5-401B-94DA-2BB439DCEF37}" type="sibTrans" cxnId="{827DDC2B-06B7-4083-B195-A50CAD712CD1}">
      <dgm:prSet/>
      <dgm:spPr/>
      <dgm:t>
        <a:bodyPr/>
        <a:lstStyle/>
        <a:p>
          <a:endParaRPr lang="cs-CZ"/>
        </a:p>
      </dgm:t>
    </dgm:pt>
    <dgm:pt modelId="{6DAD3072-3F4A-49ED-BC56-D5C2637B86FA}">
      <dgm:prSet/>
      <dgm:spPr/>
      <dgm:t>
        <a:bodyPr/>
        <a:lstStyle/>
        <a:p>
          <a:r>
            <a:rPr lang="cs-CZ" dirty="0" smtClean="0"/>
            <a:t>ZDRAVÍ</a:t>
          </a:r>
          <a:endParaRPr lang="cs-CZ" dirty="0"/>
        </a:p>
      </dgm:t>
    </dgm:pt>
    <dgm:pt modelId="{73360261-80E9-49C8-9C9B-E21A4B3BA7B8}" type="parTrans" cxnId="{01F3F57E-0451-4709-B349-5EF97272CC15}">
      <dgm:prSet/>
      <dgm:spPr/>
      <dgm:t>
        <a:bodyPr/>
        <a:lstStyle/>
        <a:p>
          <a:endParaRPr lang="cs-CZ"/>
        </a:p>
      </dgm:t>
    </dgm:pt>
    <dgm:pt modelId="{F3170110-1164-46DF-BC80-793993F40909}" type="sibTrans" cxnId="{01F3F57E-0451-4709-B349-5EF97272CC15}">
      <dgm:prSet/>
      <dgm:spPr/>
      <dgm:t>
        <a:bodyPr/>
        <a:lstStyle/>
        <a:p>
          <a:endParaRPr lang="cs-CZ"/>
        </a:p>
      </dgm:t>
    </dgm:pt>
    <dgm:pt modelId="{D7FFD694-FD71-47AE-8E06-7C096830CEC7}" type="pres">
      <dgm:prSet presAssocID="{98208E61-84FC-426C-8E7E-8371BE05E178}" presName="compositeShape" presStyleCnt="0">
        <dgm:presLayoutVars>
          <dgm:chMax val="7"/>
          <dgm:dir/>
          <dgm:resizeHandles val="exact"/>
        </dgm:presLayoutVars>
      </dgm:prSet>
      <dgm:spPr/>
    </dgm:pt>
    <dgm:pt modelId="{40A5EF50-2E14-46EE-A5D7-ACB8F52656AD}" type="pres">
      <dgm:prSet presAssocID="{98208E61-84FC-426C-8E7E-8371BE05E178}" presName="wedge1" presStyleLbl="node1" presStyleIdx="0" presStyleCnt="7"/>
      <dgm:spPr/>
      <dgm:t>
        <a:bodyPr/>
        <a:lstStyle/>
        <a:p>
          <a:endParaRPr lang="cs-CZ"/>
        </a:p>
      </dgm:t>
    </dgm:pt>
    <dgm:pt modelId="{1AEC2756-A76C-4A20-9AA1-399E8D7A2504}" type="pres">
      <dgm:prSet presAssocID="{98208E61-84FC-426C-8E7E-8371BE05E178}" presName="dummy1a" presStyleCnt="0"/>
      <dgm:spPr/>
    </dgm:pt>
    <dgm:pt modelId="{8238524A-0A6C-41A7-9870-3343D2C47498}" type="pres">
      <dgm:prSet presAssocID="{98208E61-84FC-426C-8E7E-8371BE05E178}" presName="dummy1b" presStyleCnt="0"/>
      <dgm:spPr/>
    </dgm:pt>
    <dgm:pt modelId="{80BB753B-F367-4680-B909-9F39C2B0BDD0}" type="pres">
      <dgm:prSet presAssocID="{98208E61-84FC-426C-8E7E-8371BE05E17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B360F6-7ED7-4E66-90C0-F338A8A21BFD}" type="pres">
      <dgm:prSet presAssocID="{98208E61-84FC-426C-8E7E-8371BE05E178}" presName="wedge2" presStyleLbl="node1" presStyleIdx="1" presStyleCnt="7"/>
      <dgm:spPr/>
      <dgm:t>
        <a:bodyPr/>
        <a:lstStyle/>
        <a:p>
          <a:endParaRPr lang="cs-CZ"/>
        </a:p>
      </dgm:t>
    </dgm:pt>
    <dgm:pt modelId="{CE74FE64-479C-44C8-B969-959B22D1D608}" type="pres">
      <dgm:prSet presAssocID="{98208E61-84FC-426C-8E7E-8371BE05E178}" presName="dummy2a" presStyleCnt="0"/>
      <dgm:spPr/>
    </dgm:pt>
    <dgm:pt modelId="{23197770-BE82-49DD-990F-CB8978FF2D92}" type="pres">
      <dgm:prSet presAssocID="{98208E61-84FC-426C-8E7E-8371BE05E178}" presName="dummy2b" presStyleCnt="0"/>
      <dgm:spPr/>
    </dgm:pt>
    <dgm:pt modelId="{C86081A8-3B09-4E89-AD96-E332D4212CC8}" type="pres">
      <dgm:prSet presAssocID="{98208E61-84FC-426C-8E7E-8371BE05E17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767F55-7C75-47D2-B8E9-304651C12D66}" type="pres">
      <dgm:prSet presAssocID="{98208E61-84FC-426C-8E7E-8371BE05E178}" presName="wedge3" presStyleLbl="node1" presStyleIdx="2" presStyleCnt="7"/>
      <dgm:spPr/>
      <dgm:t>
        <a:bodyPr/>
        <a:lstStyle/>
        <a:p>
          <a:endParaRPr lang="cs-CZ"/>
        </a:p>
      </dgm:t>
    </dgm:pt>
    <dgm:pt modelId="{44736B58-F2B8-448B-989C-A961C84D8E51}" type="pres">
      <dgm:prSet presAssocID="{98208E61-84FC-426C-8E7E-8371BE05E178}" presName="dummy3a" presStyleCnt="0"/>
      <dgm:spPr/>
    </dgm:pt>
    <dgm:pt modelId="{4CC14D81-1C8F-4EFA-8D01-B431F4DFEBFC}" type="pres">
      <dgm:prSet presAssocID="{98208E61-84FC-426C-8E7E-8371BE05E178}" presName="dummy3b" presStyleCnt="0"/>
      <dgm:spPr/>
    </dgm:pt>
    <dgm:pt modelId="{8504E2A3-74F1-4D50-AA5D-38F5956C74E9}" type="pres">
      <dgm:prSet presAssocID="{98208E61-84FC-426C-8E7E-8371BE05E17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459260-9EA4-4FD5-83BF-2CE4A83CD1A5}" type="pres">
      <dgm:prSet presAssocID="{98208E61-84FC-426C-8E7E-8371BE05E178}" presName="wedge4" presStyleLbl="node1" presStyleIdx="3" presStyleCnt="7"/>
      <dgm:spPr/>
      <dgm:t>
        <a:bodyPr/>
        <a:lstStyle/>
        <a:p>
          <a:endParaRPr lang="cs-CZ"/>
        </a:p>
      </dgm:t>
    </dgm:pt>
    <dgm:pt modelId="{C3BC118F-E274-4D5B-90BC-2FF27EE03953}" type="pres">
      <dgm:prSet presAssocID="{98208E61-84FC-426C-8E7E-8371BE05E178}" presName="dummy4a" presStyleCnt="0"/>
      <dgm:spPr/>
    </dgm:pt>
    <dgm:pt modelId="{945EA839-72D6-46A8-B389-3A1E3A83EB80}" type="pres">
      <dgm:prSet presAssocID="{98208E61-84FC-426C-8E7E-8371BE05E178}" presName="dummy4b" presStyleCnt="0"/>
      <dgm:spPr/>
    </dgm:pt>
    <dgm:pt modelId="{AAD82A78-A1AD-41CA-A70C-6846186CC979}" type="pres">
      <dgm:prSet presAssocID="{98208E61-84FC-426C-8E7E-8371BE05E17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9C93BC-06AA-4826-B0A8-8EFCC2362F7C}" type="pres">
      <dgm:prSet presAssocID="{98208E61-84FC-426C-8E7E-8371BE05E178}" presName="wedge5" presStyleLbl="node1" presStyleIdx="4" presStyleCnt="7"/>
      <dgm:spPr/>
      <dgm:t>
        <a:bodyPr/>
        <a:lstStyle/>
        <a:p>
          <a:endParaRPr lang="cs-CZ"/>
        </a:p>
      </dgm:t>
    </dgm:pt>
    <dgm:pt modelId="{16A64B14-7D41-4F78-A176-2380E353AD1A}" type="pres">
      <dgm:prSet presAssocID="{98208E61-84FC-426C-8E7E-8371BE05E178}" presName="dummy5a" presStyleCnt="0"/>
      <dgm:spPr/>
    </dgm:pt>
    <dgm:pt modelId="{05ACA18D-CC03-4876-B380-5A687350E601}" type="pres">
      <dgm:prSet presAssocID="{98208E61-84FC-426C-8E7E-8371BE05E178}" presName="dummy5b" presStyleCnt="0"/>
      <dgm:spPr/>
    </dgm:pt>
    <dgm:pt modelId="{5531BA87-9F82-4350-9E6D-6260E1248B73}" type="pres">
      <dgm:prSet presAssocID="{98208E61-84FC-426C-8E7E-8371BE05E17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323A1E-CC73-4ECD-A953-F9B1A4480068}" type="pres">
      <dgm:prSet presAssocID="{98208E61-84FC-426C-8E7E-8371BE05E178}" presName="wedge6" presStyleLbl="node1" presStyleIdx="5" presStyleCnt="7"/>
      <dgm:spPr/>
      <dgm:t>
        <a:bodyPr/>
        <a:lstStyle/>
        <a:p>
          <a:endParaRPr lang="cs-CZ"/>
        </a:p>
      </dgm:t>
    </dgm:pt>
    <dgm:pt modelId="{AA34CE97-917E-4779-9453-8663F4B96B04}" type="pres">
      <dgm:prSet presAssocID="{98208E61-84FC-426C-8E7E-8371BE05E178}" presName="dummy6a" presStyleCnt="0"/>
      <dgm:spPr/>
    </dgm:pt>
    <dgm:pt modelId="{14A5D0A7-2873-49C5-8079-E3EF65CFAC15}" type="pres">
      <dgm:prSet presAssocID="{98208E61-84FC-426C-8E7E-8371BE05E178}" presName="dummy6b" presStyleCnt="0"/>
      <dgm:spPr/>
    </dgm:pt>
    <dgm:pt modelId="{14E0D057-9CD9-4018-8A75-2EE67BE4C4F3}" type="pres">
      <dgm:prSet presAssocID="{98208E61-84FC-426C-8E7E-8371BE05E17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3574A0-6573-4D5C-AED8-232483BA06A0}" type="pres">
      <dgm:prSet presAssocID="{98208E61-84FC-426C-8E7E-8371BE05E178}" presName="wedge7" presStyleLbl="node1" presStyleIdx="6" presStyleCnt="7"/>
      <dgm:spPr/>
      <dgm:t>
        <a:bodyPr/>
        <a:lstStyle/>
        <a:p>
          <a:endParaRPr lang="cs-CZ"/>
        </a:p>
      </dgm:t>
    </dgm:pt>
    <dgm:pt modelId="{979C992A-8DE2-435E-BC43-C4C1BD57B100}" type="pres">
      <dgm:prSet presAssocID="{98208E61-84FC-426C-8E7E-8371BE05E178}" presName="dummy7a" presStyleCnt="0"/>
      <dgm:spPr/>
    </dgm:pt>
    <dgm:pt modelId="{8CD3E9FA-41D2-4B8F-B2B5-DC99E769E13C}" type="pres">
      <dgm:prSet presAssocID="{98208E61-84FC-426C-8E7E-8371BE05E178}" presName="dummy7b" presStyleCnt="0"/>
      <dgm:spPr/>
    </dgm:pt>
    <dgm:pt modelId="{E8771DD3-0693-4922-AF1B-2080CCC2C167}" type="pres">
      <dgm:prSet presAssocID="{98208E61-84FC-426C-8E7E-8371BE05E17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A892B5-86B9-43D7-A2A4-987E1B2A48FB}" type="pres">
      <dgm:prSet presAssocID="{23D4DCA3-D70A-484F-8221-C14341419F4B}" presName="arrowWedge1" presStyleLbl="fgSibTrans2D1" presStyleIdx="0" presStyleCnt="7"/>
      <dgm:spPr/>
    </dgm:pt>
    <dgm:pt modelId="{FA7F8D16-E90F-405F-8D2D-A1A3AE4C0EF9}" type="pres">
      <dgm:prSet presAssocID="{2129E23F-3FEC-4780-B992-CA0212EFAE65}" presName="arrowWedge2" presStyleLbl="fgSibTrans2D1" presStyleIdx="1" presStyleCnt="7"/>
      <dgm:spPr/>
    </dgm:pt>
    <dgm:pt modelId="{FC640F28-F860-4E39-BF4E-C90581065425}" type="pres">
      <dgm:prSet presAssocID="{F3170110-1164-46DF-BC80-793993F40909}" presName="arrowWedge3" presStyleLbl="fgSibTrans2D1" presStyleIdx="2" presStyleCnt="7"/>
      <dgm:spPr/>
    </dgm:pt>
    <dgm:pt modelId="{A3C481B7-65B8-4A91-ABBE-97A3588B062E}" type="pres">
      <dgm:prSet presAssocID="{27E5985D-85E5-401B-94DA-2BB439DCEF37}" presName="arrowWedge4" presStyleLbl="fgSibTrans2D1" presStyleIdx="3" presStyleCnt="7"/>
      <dgm:spPr/>
    </dgm:pt>
    <dgm:pt modelId="{B3DF12F4-7C94-4F57-BC9F-A7FB253A9F1E}" type="pres">
      <dgm:prSet presAssocID="{89676EE7-0CEF-4703-BD65-BB7EA01496F7}" presName="arrowWedge5" presStyleLbl="fgSibTrans2D1" presStyleIdx="4" presStyleCnt="7"/>
      <dgm:spPr/>
    </dgm:pt>
    <dgm:pt modelId="{3D50F82F-AEED-49D5-816B-16EF2D1CF57D}" type="pres">
      <dgm:prSet presAssocID="{B86BE10C-6BCF-4741-9498-F6B3D0CFC83D}" presName="arrowWedge6" presStyleLbl="fgSibTrans2D1" presStyleIdx="5" presStyleCnt="7"/>
      <dgm:spPr/>
    </dgm:pt>
    <dgm:pt modelId="{B738BCD4-978E-4C1E-AA29-4B384FCD08DF}" type="pres">
      <dgm:prSet presAssocID="{B4878AF2-6763-4011-9228-931AB3427CC4}" presName="arrowWedge7" presStyleLbl="fgSibTrans2D1" presStyleIdx="6" presStyleCnt="7"/>
      <dgm:spPr/>
    </dgm:pt>
  </dgm:ptLst>
  <dgm:cxnLst>
    <dgm:cxn modelId="{A8F441AB-7106-47EA-B333-822A8B23E1A1}" srcId="{98208E61-84FC-426C-8E7E-8371BE05E178}" destId="{ECCDB5B2-3748-43A1-A07A-CA26D720196F}" srcOrd="0" destOrd="0" parTransId="{67206489-6FB6-4051-BA27-9E6B1897848C}" sibTransId="{23D4DCA3-D70A-484F-8221-C14341419F4B}"/>
    <dgm:cxn modelId="{3DD0D821-B7B7-432F-B70E-8E1FEE7F0448}" type="presOf" srcId="{88789F41-EC09-4435-A43E-85E7CC958AD7}" destId="{F33574A0-6573-4D5C-AED8-232483BA06A0}" srcOrd="0" destOrd="0" presId="urn:microsoft.com/office/officeart/2005/8/layout/cycle8"/>
    <dgm:cxn modelId="{87E26BC9-DFE5-4A9E-92ED-35070830465F}" type="presOf" srcId="{63889BFD-0811-4D48-BAB2-86287E6C8FAD}" destId="{24B360F6-7ED7-4E66-90C0-F338A8A21BFD}" srcOrd="0" destOrd="0" presId="urn:microsoft.com/office/officeart/2005/8/layout/cycle8"/>
    <dgm:cxn modelId="{ADE2740F-B63D-454C-9D38-6E3CEF94DF78}" type="presOf" srcId="{8A192D59-A565-4A3A-9234-662867CF3A17}" destId="{E8459260-9EA4-4FD5-83BF-2CE4A83CD1A5}" srcOrd="0" destOrd="0" presId="urn:microsoft.com/office/officeart/2005/8/layout/cycle8"/>
    <dgm:cxn modelId="{763D0DB5-E447-46C8-9B91-39522951DA4B}" type="presOf" srcId="{98208E61-84FC-426C-8E7E-8371BE05E178}" destId="{D7FFD694-FD71-47AE-8E06-7C096830CEC7}" srcOrd="0" destOrd="0" presId="urn:microsoft.com/office/officeart/2005/8/layout/cycle8"/>
    <dgm:cxn modelId="{48E69382-83E0-449B-B55B-44BE4C63D582}" type="presOf" srcId="{6DAD3072-3F4A-49ED-BC56-D5C2637B86FA}" destId="{8B767F55-7C75-47D2-B8E9-304651C12D66}" srcOrd="0" destOrd="0" presId="urn:microsoft.com/office/officeart/2005/8/layout/cycle8"/>
    <dgm:cxn modelId="{AD7E2074-23F3-4CF1-B38B-D291E1941F90}" type="presOf" srcId="{ECCDB5B2-3748-43A1-A07A-CA26D720196F}" destId="{80BB753B-F367-4680-B909-9F39C2B0BDD0}" srcOrd="1" destOrd="0" presId="urn:microsoft.com/office/officeart/2005/8/layout/cycle8"/>
    <dgm:cxn modelId="{440E0FDA-24E0-44BD-BB2E-84CA438D5C32}" type="presOf" srcId="{61C536DA-E184-4DC9-B935-7FB1BDF9AFB6}" destId="{5531BA87-9F82-4350-9E6D-6260E1248B73}" srcOrd="1" destOrd="0" presId="urn:microsoft.com/office/officeart/2005/8/layout/cycle8"/>
    <dgm:cxn modelId="{F42B4CDE-A59D-486E-AE61-C6E009D629C8}" type="presOf" srcId="{63889BFD-0811-4D48-BAB2-86287E6C8FAD}" destId="{C86081A8-3B09-4E89-AD96-E332D4212CC8}" srcOrd="1" destOrd="0" presId="urn:microsoft.com/office/officeart/2005/8/layout/cycle8"/>
    <dgm:cxn modelId="{D0DF78BC-7BD5-4FEF-9F51-6A75D24C01F6}" srcId="{98208E61-84FC-426C-8E7E-8371BE05E178}" destId="{3484793F-05E1-407C-BFAD-265B3523F547}" srcOrd="5" destOrd="0" parTransId="{509BD905-D664-4015-88FF-693BB3403F7E}" sibTransId="{B86BE10C-6BCF-4741-9498-F6B3D0CFC83D}"/>
    <dgm:cxn modelId="{8E0DC000-39D0-4DC2-9C12-815B9073AB66}" type="presOf" srcId="{61C536DA-E184-4DC9-B935-7FB1BDF9AFB6}" destId="{1C9C93BC-06AA-4826-B0A8-8EFCC2362F7C}" srcOrd="0" destOrd="0" presId="urn:microsoft.com/office/officeart/2005/8/layout/cycle8"/>
    <dgm:cxn modelId="{E3902311-AA07-41DB-A5A2-16DA3497246B}" srcId="{98208E61-84FC-426C-8E7E-8371BE05E178}" destId="{61C536DA-E184-4DC9-B935-7FB1BDF9AFB6}" srcOrd="4" destOrd="0" parTransId="{1BBC6C8D-509E-48F6-8855-F8A0227D1ECA}" sibTransId="{89676EE7-0CEF-4703-BD65-BB7EA01496F7}"/>
    <dgm:cxn modelId="{15B40E19-B006-4032-A55B-D2DCB78430BC}" type="presOf" srcId="{ECCDB5B2-3748-43A1-A07A-CA26D720196F}" destId="{40A5EF50-2E14-46EE-A5D7-ACB8F52656AD}" srcOrd="0" destOrd="0" presId="urn:microsoft.com/office/officeart/2005/8/layout/cycle8"/>
    <dgm:cxn modelId="{DF7AF3A4-BFB0-4F12-9283-CCEA279F64E2}" type="presOf" srcId="{3484793F-05E1-407C-BFAD-265B3523F547}" destId="{34323A1E-CC73-4ECD-A953-F9B1A4480068}" srcOrd="0" destOrd="0" presId="urn:microsoft.com/office/officeart/2005/8/layout/cycle8"/>
    <dgm:cxn modelId="{03AA3610-0BD9-4C27-A633-92CDC20E5343}" srcId="{98208E61-84FC-426C-8E7E-8371BE05E178}" destId="{63889BFD-0811-4D48-BAB2-86287E6C8FAD}" srcOrd="1" destOrd="0" parTransId="{97BA922B-20A3-41FE-8C60-AF44B3E0719F}" sibTransId="{2129E23F-3FEC-4780-B992-CA0212EFAE65}"/>
    <dgm:cxn modelId="{827DDC2B-06B7-4083-B195-A50CAD712CD1}" srcId="{98208E61-84FC-426C-8E7E-8371BE05E178}" destId="{8A192D59-A565-4A3A-9234-662867CF3A17}" srcOrd="3" destOrd="0" parTransId="{AAF3BAE6-65C5-45B4-A2D0-78F2E1EC33D4}" sibTransId="{27E5985D-85E5-401B-94DA-2BB439DCEF37}"/>
    <dgm:cxn modelId="{0078F839-7114-49B2-9ACC-AD7CA3DD0028}" type="presOf" srcId="{88789F41-EC09-4435-A43E-85E7CC958AD7}" destId="{E8771DD3-0693-4922-AF1B-2080CCC2C167}" srcOrd="1" destOrd="0" presId="urn:microsoft.com/office/officeart/2005/8/layout/cycle8"/>
    <dgm:cxn modelId="{01F3F57E-0451-4709-B349-5EF97272CC15}" srcId="{98208E61-84FC-426C-8E7E-8371BE05E178}" destId="{6DAD3072-3F4A-49ED-BC56-D5C2637B86FA}" srcOrd="2" destOrd="0" parTransId="{73360261-80E9-49C8-9C9B-E21A4B3BA7B8}" sibTransId="{F3170110-1164-46DF-BC80-793993F40909}"/>
    <dgm:cxn modelId="{A23F821B-F01D-43DC-8A87-5BDC4F1C2181}" type="presOf" srcId="{6DAD3072-3F4A-49ED-BC56-D5C2637B86FA}" destId="{8504E2A3-74F1-4D50-AA5D-38F5956C74E9}" srcOrd="1" destOrd="0" presId="urn:microsoft.com/office/officeart/2005/8/layout/cycle8"/>
    <dgm:cxn modelId="{25B520CB-4DE9-45D1-9C0C-F60A6AC7FAF1}" type="presOf" srcId="{3484793F-05E1-407C-BFAD-265B3523F547}" destId="{14E0D057-9CD9-4018-8A75-2EE67BE4C4F3}" srcOrd="1" destOrd="0" presId="urn:microsoft.com/office/officeart/2005/8/layout/cycle8"/>
    <dgm:cxn modelId="{CA37E29C-9AD0-4D46-A6BA-9F5C545471A5}" srcId="{98208E61-84FC-426C-8E7E-8371BE05E178}" destId="{88789F41-EC09-4435-A43E-85E7CC958AD7}" srcOrd="6" destOrd="0" parTransId="{2D7E904F-0446-4E47-8852-A02AE83C9970}" sibTransId="{B4878AF2-6763-4011-9228-931AB3427CC4}"/>
    <dgm:cxn modelId="{0E9B7460-24B3-4729-A568-031A3E0F7CA7}" type="presOf" srcId="{8A192D59-A565-4A3A-9234-662867CF3A17}" destId="{AAD82A78-A1AD-41CA-A70C-6846186CC979}" srcOrd="1" destOrd="0" presId="urn:microsoft.com/office/officeart/2005/8/layout/cycle8"/>
    <dgm:cxn modelId="{19F0762F-5359-4045-920A-89D7CC2AC36D}" type="presParOf" srcId="{D7FFD694-FD71-47AE-8E06-7C096830CEC7}" destId="{40A5EF50-2E14-46EE-A5D7-ACB8F52656AD}" srcOrd="0" destOrd="0" presId="urn:microsoft.com/office/officeart/2005/8/layout/cycle8"/>
    <dgm:cxn modelId="{F0165DA6-A142-48FC-B381-BF3F939D5AE3}" type="presParOf" srcId="{D7FFD694-FD71-47AE-8E06-7C096830CEC7}" destId="{1AEC2756-A76C-4A20-9AA1-399E8D7A2504}" srcOrd="1" destOrd="0" presId="urn:microsoft.com/office/officeart/2005/8/layout/cycle8"/>
    <dgm:cxn modelId="{9A8D4D63-ED92-4032-92F7-1A51F8A5F43B}" type="presParOf" srcId="{D7FFD694-FD71-47AE-8E06-7C096830CEC7}" destId="{8238524A-0A6C-41A7-9870-3343D2C47498}" srcOrd="2" destOrd="0" presId="urn:microsoft.com/office/officeart/2005/8/layout/cycle8"/>
    <dgm:cxn modelId="{90A4E549-C3D9-4951-8E27-EA73CEA60B83}" type="presParOf" srcId="{D7FFD694-FD71-47AE-8E06-7C096830CEC7}" destId="{80BB753B-F367-4680-B909-9F39C2B0BDD0}" srcOrd="3" destOrd="0" presId="urn:microsoft.com/office/officeart/2005/8/layout/cycle8"/>
    <dgm:cxn modelId="{C700E470-4001-48C2-B003-913055BD19F6}" type="presParOf" srcId="{D7FFD694-FD71-47AE-8E06-7C096830CEC7}" destId="{24B360F6-7ED7-4E66-90C0-F338A8A21BFD}" srcOrd="4" destOrd="0" presId="urn:microsoft.com/office/officeart/2005/8/layout/cycle8"/>
    <dgm:cxn modelId="{99560B02-8D29-4757-820B-70B398382870}" type="presParOf" srcId="{D7FFD694-FD71-47AE-8E06-7C096830CEC7}" destId="{CE74FE64-479C-44C8-B969-959B22D1D608}" srcOrd="5" destOrd="0" presId="urn:microsoft.com/office/officeart/2005/8/layout/cycle8"/>
    <dgm:cxn modelId="{5EF497A3-D520-45AF-B66E-CF07AA082B7C}" type="presParOf" srcId="{D7FFD694-FD71-47AE-8E06-7C096830CEC7}" destId="{23197770-BE82-49DD-990F-CB8978FF2D92}" srcOrd="6" destOrd="0" presId="urn:microsoft.com/office/officeart/2005/8/layout/cycle8"/>
    <dgm:cxn modelId="{661F1080-5731-4E4A-8E7E-552A329E0141}" type="presParOf" srcId="{D7FFD694-FD71-47AE-8E06-7C096830CEC7}" destId="{C86081A8-3B09-4E89-AD96-E332D4212CC8}" srcOrd="7" destOrd="0" presId="urn:microsoft.com/office/officeart/2005/8/layout/cycle8"/>
    <dgm:cxn modelId="{43952F96-D2B4-4790-B060-7289DA08027C}" type="presParOf" srcId="{D7FFD694-FD71-47AE-8E06-7C096830CEC7}" destId="{8B767F55-7C75-47D2-B8E9-304651C12D66}" srcOrd="8" destOrd="0" presId="urn:microsoft.com/office/officeart/2005/8/layout/cycle8"/>
    <dgm:cxn modelId="{EE42868F-5513-4888-96B6-F2D69FD85EF6}" type="presParOf" srcId="{D7FFD694-FD71-47AE-8E06-7C096830CEC7}" destId="{44736B58-F2B8-448B-989C-A961C84D8E51}" srcOrd="9" destOrd="0" presId="urn:microsoft.com/office/officeart/2005/8/layout/cycle8"/>
    <dgm:cxn modelId="{A691FE19-B5D3-4912-A121-372E0DC0FBDB}" type="presParOf" srcId="{D7FFD694-FD71-47AE-8E06-7C096830CEC7}" destId="{4CC14D81-1C8F-4EFA-8D01-B431F4DFEBFC}" srcOrd="10" destOrd="0" presId="urn:microsoft.com/office/officeart/2005/8/layout/cycle8"/>
    <dgm:cxn modelId="{F2053D7D-2985-4782-86C9-B3E7F3E0B2C0}" type="presParOf" srcId="{D7FFD694-FD71-47AE-8E06-7C096830CEC7}" destId="{8504E2A3-74F1-4D50-AA5D-38F5956C74E9}" srcOrd="11" destOrd="0" presId="urn:microsoft.com/office/officeart/2005/8/layout/cycle8"/>
    <dgm:cxn modelId="{9D38F934-5662-4175-9E0F-F26231D745D7}" type="presParOf" srcId="{D7FFD694-FD71-47AE-8E06-7C096830CEC7}" destId="{E8459260-9EA4-4FD5-83BF-2CE4A83CD1A5}" srcOrd="12" destOrd="0" presId="urn:microsoft.com/office/officeart/2005/8/layout/cycle8"/>
    <dgm:cxn modelId="{90789390-21F3-4277-A7F6-09F2CE01ADB2}" type="presParOf" srcId="{D7FFD694-FD71-47AE-8E06-7C096830CEC7}" destId="{C3BC118F-E274-4D5B-90BC-2FF27EE03953}" srcOrd="13" destOrd="0" presId="urn:microsoft.com/office/officeart/2005/8/layout/cycle8"/>
    <dgm:cxn modelId="{3B40BDDE-5C25-429B-B992-DBF95B0F6D24}" type="presParOf" srcId="{D7FFD694-FD71-47AE-8E06-7C096830CEC7}" destId="{945EA839-72D6-46A8-B389-3A1E3A83EB80}" srcOrd="14" destOrd="0" presId="urn:microsoft.com/office/officeart/2005/8/layout/cycle8"/>
    <dgm:cxn modelId="{F3E6C055-3390-43B5-B464-820E52D5A907}" type="presParOf" srcId="{D7FFD694-FD71-47AE-8E06-7C096830CEC7}" destId="{AAD82A78-A1AD-41CA-A70C-6846186CC979}" srcOrd="15" destOrd="0" presId="urn:microsoft.com/office/officeart/2005/8/layout/cycle8"/>
    <dgm:cxn modelId="{BF14C3B6-4D5E-4BB2-9A5E-33EC9CD6A144}" type="presParOf" srcId="{D7FFD694-FD71-47AE-8E06-7C096830CEC7}" destId="{1C9C93BC-06AA-4826-B0A8-8EFCC2362F7C}" srcOrd="16" destOrd="0" presId="urn:microsoft.com/office/officeart/2005/8/layout/cycle8"/>
    <dgm:cxn modelId="{8ED06846-CC1C-44D3-B678-CFFBE8AE87A3}" type="presParOf" srcId="{D7FFD694-FD71-47AE-8E06-7C096830CEC7}" destId="{16A64B14-7D41-4F78-A176-2380E353AD1A}" srcOrd="17" destOrd="0" presId="urn:microsoft.com/office/officeart/2005/8/layout/cycle8"/>
    <dgm:cxn modelId="{B6A3BA7C-8CE2-4FF8-83AA-A6E9BF6F353B}" type="presParOf" srcId="{D7FFD694-FD71-47AE-8E06-7C096830CEC7}" destId="{05ACA18D-CC03-4876-B380-5A687350E601}" srcOrd="18" destOrd="0" presId="urn:microsoft.com/office/officeart/2005/8/layout/cycle8"/>
    <dgm:cxn modelId="{E6FF2632-C309-4CE0-A693-ACF8B2511A26}" type="presParOf" srcId="{D7FFD694-FD71-47AE-8E06-7C096830CEC7}" destId="{5531BA87-9F82-4350-9E6D-6260E1248B73}" srcOrd="19" destOrd="0" presId="urn:microsoft.com/office/officeart/2005/8/layout/cycle8"/>
    <dgm:cxn modelId="{9385E38C-43CE-4B15-A889-0643498BECBC}" type="presParOf" srcId="{D7FFD694-FD71-47AE-8E06-7C096830CEC7}" destId="{34323A1E-CC73-4ECD-A953-F9B1A4480068}" srcOrd="20" destOrd="0" presId="urn:microsoft.com/office/officeart/2005/8/layout/cycle8"/>
    <dgm:cxn modelId="{6E5F51F9-A718-4857-B04C-619BDCA313B0}" type="presParOf" srcId="{D7FFD694-FD71-47AE-8E06-7C096830CEC7}" destId="{AA34CE97-917E-4779-9453-8663F4B96B04}" srcOrd="21" destOrd="0" presId="urn:microsoft.com/office/officeart/2005/8/layout/cycle8"/>
    <dgm:cxn modelId="{CFDBE742-471C-4D3C-AC7C-CDF4DAD4D1BF}" type="presParOf" srcId="{D7FFD694-FD71-47AE-8E06-7C096830CEC7}" destId="{14A5D0A7-2873-49C5-8079-E3EF65CFAC15}" srcOrd="22" destOrd="0" presId="urn:microsoft.com/office/officeart/2005/8/layout/cycle8"/>
    <dgm:cxn modelId="{DBEFEBBF-2DE1-4FFB-A918-721645554AF3}" type="presParOf" srcId="{D7FFD694-FD71-47AE-8E06-7C096830CEC7}" destId="{14E0D057-9CD9-4018-8A75-2EE67BE4C4F3}" srcOrd="23" destOrd="0" presId="urn:microsoft.com/office/officeart/2005/8/layout/cycle8"/>
    <dgm:cxn modelId="{B4D04B56-6D94-48A1-BC4E-6832B916E4F1}" type="presParOf" srcId="{D7FFD694-FD71-47AE-8E06-7C096830CEC7}" destId="{F33574A0-6573-4D5C-AED8-232483BA06A0}" srcOrd="24" destOrd="0" presId="urn:microsoft.com/office/officeart/2005/8/layout/cycle8"/>
    <dgm:cxn modelId="{6C5E37F4-63BB-4A9F-9E68-4BD82ECB62E7}" type="presParOf" srcId="{D7FFD694-FD71-47AE-8E06-7C096830CEC7}" destId="{979C992A-8DE2-435E-BC43-C4C1BD57B100}" srcOrd="25" destOrd="0" presId="urn:microsoft.com/office/officeart/2005/8/layout/cycle8"/>
    <dgm:cxn modelId="{E70B7C25-272E-4D8D-BA6A-9DE8148D714B}" type="presParOf" srcId="{D7FFD694-FD71-47AE-8E06-7C096830CEC7}" destId="{8CD3E9FA-41D2-4B8F-B2B5-DC99E769E13C}" srcOrd="26" destOrd="0" presId="urn:microsoft.com/office/officeart/2005/8/layout/cycle8"/>
    <dgm:cxn modelId="{81B5CED7-0A0D-4679-B1F1-EEC613AD8731}" type="presParOf" srcId="{D7FFD694-FD71-47AE-8E06-7C096830CEC7}" destId="{E8771DD3-0693-4922-AF1B-2080CCC2C167}" srcOrd="27" destOrd="0" presId="urn:microsoft.com/office/officeart/2005/8/layout/cycle8"/>
    <dgm:cxn modelId="{7B76D658-F1CE-47FD-837E-565EA5FA6F98}" type="presParOf" srcId="{D7FFD694-FD71-47AE-8E06-7C096830CEC7}" destId="{F3A892B5-86B9-43D7-A2A4-987E1B2A48FB}" srcOrd="28" destOrd="0" presId="urn:microsoft.com/office/officeart/2005/8/layout/cycle8"/>
    <dgm:cxn modelId="{81CA71E3-2100-43B8-99E3-8077659A46D2}" type="presParOf" srcId="{D7FFD694-FD71-47AE-8E06-7C096830CEC7}" destId="{FA7F8D16-E90F-405F-8D2D-A1A3AE4C0EF9}" srcOrd="29" destOrd="0" presId="urn:microsoft.com/office/officeart/2005/8/layout/cycle8"/>
    <dgm:cxn modelId="{1BA8E87F-7CC6-4900-AFC8-9B8229D14A98}" type="presParOf" srcId="{D7FFD694-FD71-47AE-8E06-7C096830CEC7}" destId="{FC640F28-F860-4E39-BF4E-C90581065425}" srcOrd="30" destOrd="0" presId="urn:microsoft.com/office/officeart/2005/8/layout/cycle8"/>
    <dgm:cxn modelId="{9755A013-C62A-4142-B16D-4E85EE3A99D7}" type="presParOf" srcId="{D7FFD694-FD71-47AE-8E06-7C096830CEC7}" destId="{A3C481B7-65B8-4A91-ABBE-97A3588B062E}" srcOrd="31" destOrd="0" presId="urn:microsoft.com/office/officeart/2005/8/layout/cycle8"/>
    <dgm:cxn modelId="{601061FC-D34F-4528-8D9B-B3F739C9B164}" type="presParOf" srcId="{D7FFD694-FD71-47AE-8E06-7C096830CEC7}" destId="{B3DF12F4-7C94-4F57-BC9F-A7FB253A9F1E}" srcOrd="32" destOrd="0" presId="urn:microsoft.com/office/officeart/2005/8/layout/cycle8"/>
    <dgm:cxn modelId="{A6C048A9-34F1-4427-85CC-0FB6DCDB485C}" type="presParOf" srcId="{D7FFD694-FD71-47AE-8E06-7C096830CEC7}" destId="{3D50F82F-AEED-49D5-816B-16EF2D1CF57D}" srcOrd="33" destOrd="0" presId="urn:microsoft.com/office/officeart/2005/8/layout/cycle8"/>
    <dgm:cxn modelId="{7C81A347-8631-4D01-AC5E-1B24655EA231}" type="presParOf" srcId="{D7FFD694-FD71-47AE-8E06-7C096830CEC7}" destId="{B738BCD4-978E-4C1E-AA29-4B384FCD08DF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452AB9-83CA-4888-A6A0-30E424046501}" type="doc">
      <dgm:prSet loTypeId="urn:microsoft.com/office/officeart/2005/8/layout/hierarchy4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6D2C05DC-4FA7-4468-B7F0-EABF387CB555}">
      <dgm:prSet phldrT="[Text]"/>
      <dgm:spPr/>
      <dgm:t>
        <a:bodyPr/>
        <a:lstStyle/>
        <a:p>
          <a:r>
            <a:rPr lang="cs-CZ" dirty="0"/>
            <a:t>Implementace  a plánování na úrovni kraje</a:t>
          </a:r>
        </a:p>
        <a:p>
          <a:r>
            <a:rPr lang="cs-CZ" dirty="0"/>
            <a:t>Strategie reformy psychiatrické péče a péče o duševní zdraví v </a:t>
          </a:r>
          <a:r>
            <a:rPr lang="cs-CZ" dirty="0" smtClean="0"/>
            <a:t>…….. </a:t>
          </a:r>
          <a:r>
            <a:rPr lang="cs-CZ" dirty="0"/>
            <a:t>kraji   </a:t>
          </a:r>
        </a:p>
      </dgm:t>
    </dgm:pt>
    <dgm:pt modelId="{A0132BE0-1428-499E-80B8-99FCB9DB2F5C}" type="parTrans" cxnId="{935F02CF-F88A-465A-AE51-BA47FC56A117}">
      <dgm:prSet/>
      <dgm:spPr/>
      <dgm:t>
        <a:bodyPr/>
        <a:lstStyle/>
        <a:p>
          <a:endParaRPr lang="cs-CZ"/>
        </a:p>
      </dgm:t>
    </dgm:pt>
    <dgm:pt modelId="{983783DB-C9C9-453A-9C9E-5E036C1FDDD4}" type="sibTrans" cxnId="{935F02CF-F88A-465A-AE51-BA47FC56A117}">
      <dgm:prSet/>
      <dgm:spPr/>
      <dgm:t>
        <a:bodyPr/>
        <a:lstStyle/>
        <a:p>
          <a:endParaRPr lang="cs-CZ"/>
        </a:p>
      </dgm:t>
    </dgm:pt>
    <dgm:pt modelId="{611B7ADF-5355-46A5-BEB7-332A357D971D}">
      <dgm:prSet phldrT="[Text]"/>
      <dgm:spPr/>
      <dgm:t>
        <a:bodyPr/>
        <a:lstStyle/>
        <a:p>
          <a:r>
            <a:rPr lang="cs-CZ" b="1" dirty="0"/>
            <a:t>Zastupitelstvo </a:t>
          </a:r>
          <a:r>
            <a:rPr lang="cs-CZ" b="1" dirty="0" smtClean="0"/>
            <a:t>…… </a:t>
          </a:r>
          <a:r>
            <a:rPr lang="cs-CZ" b="1" dirty="0"/>
            <a:t>kraje</a:t>
          </a:r>
        </a:p>
      </dgm:t>
    </dgm:pt>
    <dgm:pt modelId="{2A036382-1F68-473A-8380-5CBF123A3691}" type="parTrans" cxnId="{DC7A5AA1-D3E6-48DC-93D5-C2FF5375DA51}">
      <dgm:prSet/>
      <dgm:spPr/>
      <dgm:t>
        <a:bodyPr/>
        <a:lstStyle/>
        <a:p>
          <a:endParaRPr lang="cs-CZ"/>
        </a:p>
      </dgm:t>
    </dgm:pt>
    <dgm:pt modelId="{9A015EF7-09D2-48B6-9C59-AE4B1339ABA8}" type="sibTrans" cxnId="{DC7A5AA1-D3E6-48DC-93D5-C2FF5375DA51}">
      <dgm:prSet/>
      <dgm:spPr/>
      <dgm:t>
        <a:bodyPr/>
        <a:lstStyle/>
        <a:p>
          <a:endParaRPr lang="cs-CZ"/>
        </a:p>
      </dgm:t>
    </dgm:pt>
    <dgm:pt modelId="{52F582EC-BC2C-4756-9A70-B9AD3A08FE90}">
      <dgm:prSet phldrT="[Text]"/>
      <dgm:spPr/>
      <dgm:t>
        <a:bodyPr/>
        <a:lstStyle/>
        <a:p>
          <a:r>
            <a:rPr lang="cs-CZ" b="1" dirty="0"/>
            <a:t>Rada </a:t>
          </a:r>
          <a:r>
            <a:rPr lang="cs-CZ" b="1" dirty="0" smtClean="0"/>
            <a:t>……. </a:t>
          </a:r>
          <a:r>
            <a:rPr lang="cs-CZ" b="1" dirty="0"/>
            <a:t>kraje</a:t>
          </a:r>
        </a:p>
      </dgm:t>
    </dgm:pt>
    <dgm:pt modelId="{79A297C3-7662-4ED4-8A15-0F60BA500684}" type="parTrans" cxnId="{50988736-228F-483A-BA37-BF3F57AC695C}">
      <dgm:prSet/>
      <dgm:spPr/>
      <dgm:t>
        <a:bodyPr/>
        <a:lstStyle/>
        <a:p>
          <a:endParaRPr lang="cs-CZ"/>
        </a:p>
      </dgm:t>
    </dgm:pt>
    <dgm:pt modelId="{25CEE12F-0704-4113-9AE2-B373C5CDC332}" type="sibTrans" cxnId="{50988736-228F-483A-BA37-BF3F57AC695C}">
      <dgm:prSet/>
      <dgm:spPr/>
      <dgm:t>
        <a:bodyPr/>
        <a:lstStyle/>
        <a:p>
          <a:endParaRPr lang="cs-CZ"/>
        </a:p>
      </dgm:t>
    </dgm:pt>
    <dgm:pt modelId="{B228652C-4BA0-4B8B-A325-F87AFD3E0BF5}">
      <dgm:prSet phldrT="[Text]"/>
      <dgm:spPr/>
      <dgm:t>
        <a:bodyPr/>
        <a:lstStyle/>
        <a:p>
          <a:r>
            <a:rPr lang="cs-CZ" b="1" dirty="0"/>
            <a:t>Ministerstvo zdravotnictví ČR</a:t>
          </a:r>
        </a:p>
      </dgm:t>
    </dgm:pt>
    <dgm:pt modelId="{D374A5B4-8193-4571-BDC0-850DCD5851B9}" type="parTrans" cxnId="{63B7471B-D4CE-4F16-B456-3D7D5588FACD}">
      <dgm:prSet/>
      <dgm:spPr/>
      <dgm:t>
        <a:bodyPr/>
        <a:lstStyle/>
        <a:p>
          <a:endParaRPr lang="cs-CZ"/>
        </a:p>
      </dgm:t>
    </dgm:pt>
    <dgm:pt modelId="{4C083C41-D2A9-464D-8E59-7CA33861BED1}" type="sibTrans" cxnId="{63B7471B-D4CE-4F16-B456-3D7D5588FACD}">
      <dgm:prSet/>
      <dgm:spPr/>
      <dgm:t>
        <a:bodyPr/>
        <a:lstStyle/>
        <a:p>
          <a:endParaRPr lang="cs-CZ"/>
        </a:p>
      </dgm:t>
    </dgm:pt>
    <dgm:pt modelId="{5564F631-49AF-459D-9463-FE2ED152F89C}">
      <dgm:prSet phldrT="[Text]"/>
      <dgm:spPr/>
      <dgm:t>
        <a:bodyPr/>
        <a:lstStyle/>
        <a:p>
          <a:r>
            <a:rPr lang="cs-CZ" b="1" dirty="0"/>
            <a:t>Výkonný výbor </a:t>
          </a:r>
          <a:br>
            <a:rPr lang="cs-CZ" b="1" dirty="0"/>
          </a:br>
          <a:r>
            <a:rPr lang="cs-CZ" b="1" dirty="0"/>
            <a:t>(projekt  Deinstitucionalizace</a:t>
          </a:r>
          <a:r>
            <a:rPr lang="cs-CZ" dirty="0"/>
            <a:t>)</a:t>
          </a:r>
        </a:p>
      </dgm:t>
    </dgm:pt>
    <dgm:pt modelId="{2C3B51E1-6703-41A7-AC0F-94CBF572196E}" type="parTrans" cxnId="{364344A1-5411-4BFF-9715-39EB2CAE7F64}">
      <dgm:prSet/>
      <dgm:spPr/>
      <dgm:t>
        <a:bodyPr/>
        <a:lstStyle/>
        <a:p>
          <a:endParaRPr lang="cs-CZ"/>
        </a:p>
      </dgm:t>
    </dgm:pt>
    <dgm:pt modelId="{FC8B5182-5DE2-460F-B7B8-AEF2F8A3A22C}" type="sibTrans" cxnId="{364344A1-5411-4BFF-9715-39EB2CAE7F64}">
      <dgm:prSet/>
      <dgm:spPr/>
      <dgm:t>
        <a:bodyPr/>
        <a:lstStyle/>
        <a:p>
          <a:endParaRPr lang="cs-CZ"/>
        </a:p>
      </dgm:t>
    </dgm:pt>
    <dgm:pt modelId="{682932E6-3B9E-405B-919B-785E4A651858}">
      <dgm:prSet custT="1"/>
      <dgm:spPr/>
      <dgm:t>
        <a:bodyPr/>
        <a:lstStyle/>
        <a:p>
          <a:r>
            <a:rPr lang="cs-CZ" sz="1400" b="1" dirty="0" smtClean="0"/>
            <a:t>Pracovní skupina</a:t>
          </a:r>
        </a:p>
        <a:p>
          <a:r>
            <a:rPr lang="cs-CZ" sz="1400" b="1" dirty="0" smtClean="0"/>
            <a:t>SMI</a:t>
          </a:r>
          <a:r>
            <a:rPr lang="cs-CZ" sz="1000" dirty="0"/>
            <a:t/>
          </a:r>
          <a:br>
            <a:rPr lang="cs-CZ" sz="1000" dirty="0"/>
          </a:br>
          <a:endParaRPr lang="cs-CZ" sz="1000" dirty="0"/>
        </a:p>
      </dgm:t>
    </dgm:pt>
    <dgm:pt modelId="{F9DD629D-6622-4F2E-89CF-DB5161037249}" type="parTrans" cxnId="{9F4518B9-76C4-428C-98C2-EE270B60E297}">
      <dgm:prSet/>
      <dgm:spPr/>
      <dgm:t>
        <a:bodyPr/>
        <a:lstStyle/>
        <a:p>
          <a:endParaRPr lang="cs-CZ"/>
        </a:p>
      </dgm:t>
    </dgm:pt>
    <dgm:pt modelId="{82DA5A1A-A0F6-4F21-AC3C-88E8F5B52EEA}" type="sibTrans" cxnId="{9F4518B9-76C4-428C-98C2-EE270B60E297}">
      <dgm:prSet/>
      <dgm:spPr/>
      <dgm:t>
        <a:bodyPr/>
        <a:lstStyle/>
        <a:p>
          <a:endParaRPr lang="cs-CZ"/>
        </a:p>
      </dgm:t>
    </dgm:pt>
    <dgm:pt modelId="{A28953BA-DCF2-4842-A7FC-A7A2657C344D}">
      <dgm:prSet custT="1"/>
      <dgm:spPr/>
      <dgm:t>
        <a:bodyPr/>
        <a:lstStyle/>
        <a:p>
          <a:r>
            <a:rPr lang="cs-CZ" sz="1600" b="1" dirty="0"/>
            <a:t>Projektová koordinační skupina </a:t>
          </a:r>
          <a:r>
            <a:rPr lang="cs-CZ" sz="1600" b="1" dirty="0" smtClean="0"/>
            <a:t>na kraji</a:t>
          </a:r>
          <a:endParaRPr lang="cs-CZ" sz="1600" b="1" dirty="0"/>
        </a:p>
      </dgm:t>
    </dgm:pt>
    <dgm:pt modelId="{6F88C7E4-A2B0-46CD-80C7-080E7E364C74}" type="parTrans" cxnId="{97203232-3A41-4089-8772-093442FEF15D}">
      <dgm:prSet/>
      <dgm:spPr/>
      <dgm:t>
        <a:bodyPr/>
        <a:lstStyle/>
        <a:p>
          <a:endParaRPr lang="cs-CZ"/>
        </a:p>
      </dgm:t>
    </dgm:pt>
    <dgm:pt modelId="{ED385866-7096-4475-B69A-A4666F71076C}" type="sibTrans" cxnId="{97203232-3A41-4089-8772-093442FEF15D}">
      <dgm:prSet/>
      <dgm:spPr/>
      <dgm:t>
        <a:bodyPr/>
        <a:lstStyle/>
        <a:p>
          <a:endParaRPr lang="cs-CZ"/>
        </a:p>
      </dgm:t>
    </dgm:pt>
    <dgm:pt modelId="{A385C02F-7C30-4D8B-8E56-DC7BB0987E2E}">
      <dgm:prSet custT="1"/>
      <dgm:spPr/>
      <dgm:t>
        <a:bodyPr/>
        <a:lstStyle/>
        <a:p>
          <a:r>
            <a:rPr lang="cs-CZ" sz="1400" b="1" dirty="0"/>
            <a:t>Pracovní supina</a:t>
          </a:r>
          <a:br>
            <a:rPr lang="cs-CZ" sz="1400" b="1" dirty="0"/>
          </a:br>
          <a:r>
            <a:rPr lang="cs-CZ" sz="1400" b="1" dirty="0"/>
            <a:t>DĚTI</a:t>
          </a:r>
        </a:p>
      </dgm:t>
    </dgm:pt>
    <dgm:pt modelId="{A880D9B9-A875-4AC0-B7ED-5FFCE71E336E}" type="parTrans" cxnId="{C60AD5E9-0CDC-4CE3-8FA5-87685227A08B}">
      <dgm:prSet/>
      <dgm:spPr/>
      <dgm:t>
        <a:bodyPr/>
        <a:lstStyle/>
        <a:p>
          <a:endParaRPr lang="cs-CZ"/>
        </a:p>
      </dgm:t>
    </dgm:pt>
    <dgm:pt modelId="{CF0ECCEA-D942-43A0-B04C-F9B953BCDABC}" type="sibTrans" cxnId="{C60AD5E9-0CDC-4CE3-8FA5-87685227A08B}">
      <dgm:prSet/>
      <dgm:spPr/>
      <dgm:t>
        <a:bodyPr/>
        <a:lstStyle/>
        <a:p>
          <a:endParaRPr lang="cs-CZ"/>
        </a:p>
      </dgm:t>
    </dgm:pt>
    <dgm:pt modelId="{B9DC007B-70AB-4B8D-8F02-DA9135D5FC3F}">
      <dgm:prSet custT="1"/>
      <dgm:spPr/>
      <dgm:t>
        <a:bodyPr/>
        <a:lstStyle/>
        <a:p>
          <a:r>
            <a:rPr lang="cs-CZ" sz="1400" b="1" dirty="0"/>
            <a:t>Pracovní skupina</a:t>
          </a:r>
          <a:br>
            <a:rPr lang="cs-CZ" sz="1400" b="1" dirty="0"/>
          </a:br>
          <a:r>
            <a:rPr lang="cs-CZ" sz="1400" b="1" dirty="0"/>
            <a:t>SENIOŘI</a:t>
          </a:r>
        </a:p>
      </dgm:t>
    </dgm:pt>
    <dgm:pt modelId="{2EA2010E-5663-47F8-B4EB-F12CA29BADC9}" type="parTrans" cxnId="{A659508E-604E-497E-A616-F01DA91EEE05}">
      <dgm:prSet/>
      <dgm:spPr/>
      <dgm:t>
        <a:bodyPr/>
        <a:lstStyle/>
        <a:p>
          <a:endParaRPr lang="cs-CZ"/>
        </a:p>
      </dgm:t>
    </dgm:pt>
    <dgm:pt modelId="{0A06DB6B-F074-4CD0-9230-0302D2AFA3CE}" type="sibTrans" cxnId="{A659508E-604E-497E-A616-F01DA91EEE05}">
      <dgm:prSet/>
      <dgm:spPr/>
      <dgm:t>
        <a:bodyPr/>
        <a:lstStyle/>
        <a:p>
          <a:endParaRPr lang="cs-CZ"/>
        </a:p>
      </dgm:t>
    </dgm:pt>
    <dgm:pt modelId="{490B84C8-CF2A-40A4-9588-778FA6C84E12}">
      <dgm:prSet custT="1"/>
      <dgm:spPr/>
      <dgm:t>
        <a:bodyPr/>
        <a:lstStyle/>
        <a:p>
          <a:r>
            <a:rPr lang="cs-CZ" sz="1400" b="1" dirty="0"/>
            <a:t>Pracovní </a:t>
          </a:r>
          <a:r>
            <a:rPr lang="cs-CZ" sz="1400" b="1" dirty="0" smtClean="0"/>
            <a:t>skupina</a:t>
          </a:r>
        </a:p>
        <a:p>
          <a:r>
            <a:rPr lang="cs-CZ" sz="1400" b="1" dirty="0" smtClean="0"/>
            <a:t>Uživatelé a pečovatelé</a:t>
          </a:r>
          <a:endParaRPr lang="cs-CZ" sz="1400" b="1" dirty="0"/>
        </a:p>
      </dgm:t>
    </dgm:pt>
    <dgm:pt modelId="{0DCD1C5E-6E86-4BBF-A045-07B6114D4DDF}" type="parTrans" cxnId="{368859CF-FDB2-44AF-B837-70C3B0A73785}">
      <dgm:prSet/>
      <dgm:spPr/>
      <dgm:t>
        <a:bodyPr/>
        <a:lstStyle/>
        <a:p>
          <a:endParaRPr lang="cs-CZ"/>
        </a:p>
      </dgm:t>
    </dgm:pt>
    <dgm:pt modelId="{A8002F70-77D0-4EE3-9171-7CF394142025}" type="sibTrans" cxnId="{368859CF-FDB2-44AF-B837-70C3B0A73785}">
      <dgm:prSet/>
      <dgm:spPr/>
      <dgm:t>
        <a:bodyPr/>
        <a:lstStyle/>
        <a:p>
          <a:endParaRPr lang="cs-CZ"/>
        </a:p>
      </dgm:t>
    </dgm:pt>
    <dgm:pt modelId="{501F4FF6-8A42-446F-BA20-75F900F1B92C}">
      <dgm:prSet custT="1"/>
      <dgm:spPr/>
      <dgm:t>
        <a:bodyPr/>
        <a:lstStyle/>
        <a:p>
          <a:r>
            <a:rPr lang="cs-CZ" sz="1400" b="1" dirty="0"/>
            <a:t>Pracovní skupina</a:t>
          </a:r>
          <a:br>
            <a:rPr lang="cs-CZ" sz="1400" b="1" dirty="0"/>
          </a:br>
          <a:r>
            <a:rPr lang="cs-CZ" sz="1400" b="1" dirty="0"/>
            <a:t>FORENZNÍ PSY</a:t>
          </a:r>
        </a:p>
      </dgm:t>
    </dgm:pt>
    <dgm:pt modelId="{60E6CA04-4794-4F55-A37F-3512CC04EA56}" type="parTrans" cxnId="{04DAB42F-16DD-414C-B97B-04F57DDE4C4F}">
      <dgm:prSet/>
      <dgm:spPr/>
      <dgm:t>
        <a:bodyPr/>
        <a:lstStyle/>
        <a:p>
          <a:endParaRPr lang="cs-CZ"/>
        </a:p>
      </dgm:t>
    </dgm:pt>
    <dgm:pt modelId="{7BB2647B-FD0C-4F8D-8892-0E8C65A8E137}" type="sibTrans" cxnId="{04DAB42F-16DD-414C-B97B-04F57DDE4C4F}">
      <dgm:prSet/>
      <dgm:spPr/>
      <dgm:t>
        <a:bodyPr/>
        <a:lstStyle/>
        <a:p>
          <a:endParaRPr lang="cs-CZ"/>
        </a:p>
      </dgm:t>
    </dgm:pt>
    <dgm:pt modelId="{5A986B28-6EA2-429B-BA52-BA6421F64F47}">
      <dgm:prSet custT="1"/>
      <dgm:spPr/>
      <dgm:t>
        <a:bodyPr/>
        <a:lstStyle/>
        <a:p>
          <a:r>
            <a:rPr lang="cs-CZ" sz="1400" b="1" dirty="0"/>
            <a:t>Pracovní skupina</a:t>
          </a:r>
          <a:br>
            <a:rPr lang="cs-CZ" sz="1400" b="1" dirty="0"/>
          </a:br>
          <a:r>
            <a:rPr lang="cs-CZ" sz="1400" b="1" dirty="0"/>
            <a:t>ZÁVISLOSTI</a:t>
          </a:r>
        </a:p>
      </dgm:t>
    </dgm:pt>
    <dgm:pt modelId="{C0F02DB3-0211-4E39-9669-221EFB54EBAF}" type="parTrans" cxnId="{9922A550-971B-4C0C-B4C2-C86FF607C980}">
      <dgm:prSet/>
      <dgm:spPr/>
      <dgm:t>
        <a:bodyPr/>
        <a:lstStyle/>
        <a:p>
          <a:endParaRPr lang="cs-CZ"/>
        </a:p>
      </dgm:t>
    </dgm:pt>
    <dgm:pt modelId="{0DDCE6B5-43E0-45BF-8684-A4117C31A6C4}" type="sibTrans" cxnId="{9922A550-971B-4C0C-B4C2-C86FF607C980}">
      <dgm:prSet/>
      <dgm:spPr/>
      <dgm:t>
        <a:bodyPr/>
        <a:lstStyle/>
        <a:p>
          <a:endParaRPr lang="cs-CZ"/>
        </a:p>
      </dgm:t>
    </dgm:pt>
    <dgm:pt modelId="{5123777B-8050-4897-AA4E-BD69664BE834}">
      <dgm:prSet custT="1"/>
      <dgm:spPr/>
      <dgm:t>
        <a:bodyPr/>
        <a:lstStyle/>
        <a:p>
          <a:r>
            <a:rPr lang="cs-CZ" sz="1400" b="1" dirty="0"/>
            <a:t>Pracovní skupina</a:t>
          </a:r>
          <a:br>
            <a:rPr lang="cs-CZ" sz="1400" b="1" dirty="0"/>
          </a:br>
          <a:r>
            <a:rPr lang="cs-CZ" sz="1400" b="1" dirty="0"/>
            <a:t>AD </a:t>
          </a:r>
          <a:r>
            <a:rPr lang="cs-CZ" sz="1400" b="1" dirty="0" smtClean="0"/>
            <a:t>HOC – bydlení</a:t>
          </a:r>
        </a:p>
        <a:p>
          <a:r>
            <a:rPr lang="cs-CZ" sz="1400" b="1" dirty="0" smtClean="0"/>
            <a:t>práce</a:t>
          </a:r>
          <a:endParaRPr lang="cs-CZ" sz="1400" b="1" dirty="0"/>
        </a:p>
      </dgm:t>
    </dgm:pt>
    <dgm:pt modelId="{63C8110E-1DBF-4D61-ABA0-03838988E542}" type="parTrans" cxnId="{3B59F566-562F-4564-8996-A2C3896EB751}">
      <dgm:prSet/>
      <dgm:spPr/>
      <dgm:t>
        <a:bodyPr/>
        <a:lstStyle/>
        <a:p>
          <a:endParaRPr lang="cs-CZ"/>
        </a:p>
      </dgm:t>
    </dgm:pt>
    <dgm:pt modelId="{6962518D-2990-4B99-B7C2-475196C6A5A4}" type="sibTrans" cxnId="{3B59F566-562F-4564-8996-A2C3896EB751}">
      <dgm:prSet/>
      <dgm:spPr/>
      <dgm:t>
        <a:bodyPr/>
        <a:lstStyle/>
        <a:p>
          <a:endParaRPr lang="cs-CZ"/>
        </a:p>
      </dgm:t>
    </dgm:pt>
    <dgm:pt modelId="{F7ACFFFD-91F0-4EFC-A77C-913C7F623D81}">
      <dgm:prSet custT="1"/>
      <dgm:spPr/>
      <dgm:t>
        <a:bodyPr/>
        <a:lstStyle/>
        <a:p>
          <a:r>
            <a:rPr lang="cs-CZ" sz="1400" b="1" dirty="0"/>
            <a:t>Regionální konzultant </a:t>
          </a:r>
          <a:r>
            <a:rPr lang="cs-CZ" sz="1400" b="1" dirty="0" smtClean="0"/>
            <a:t>kraje</a:t>
          </a:r>
        </a:p>
        <a:p>
          <a:endParaRPr lang="cs-CZ" sz="1000" b="1" dirty="0">
            <a:solidFill>
              <a:schemeClr val="tx1"/>
            </a:solidFill>
          </a:endParaRPr>
        </a:p>
      </dgm:t>
    </dgm:pt>
    <dgm:pt modelId="{A3C80551-6610-463F-A605-7B0F42CAE900}" type="parTrans" cxnId="{7A37B483-5FC3-4108-9F13-E983126BFF96}">
      <dgm:prSet/>
      <dgm:spPr/>
      <dgm:t>
        <a:bodyPr/>
        <a:lstStyle/>
        <a:p>
          <a:endParaRPr lang="cs-CZ"/>
        </a:p>
      </dgm:t>
    </dgm:pt>
    <dgm:pt modelId="{188DDDC4-70D4-480A-9699-608C4784990C}" type="sibTrans" cxnId="{7A37B483-5FC3-4108-9F13-E983126BFF96}">
      <dgm:prSet/>
      <dgm:spPr/>
      <dgm:t>
        <a:bodyPr/>
        <a:lstStyle/>
        <a:p>
          <a:endParaRPr lang="cs-CZ"/>
        </a:p>
      </dgm:t>
    </dgm:pt>
    <dgm:pt modelId="{A95461E8-3859-41F4-9E09-3BA25420B1F2}">
      <dgm:prSet custT="1"/>
      <dgm:spPr/>
      <dgm:t>
        <a:bodyPr/>
        <a:lstStyle/>
        <a:p>
          <a:r>
            <a:rPr lang="cs-CZ" sz="1400" b="1" dirty="0" smtClean="0"/>
            <a:t>Specialista transformace – vedoucí Transformačního T</a:t>
          </a:r>
          <a:endParaRPr lang="cs-CZ" sz="1400" b="1" dirty="0"/>
        </a:p>
      </dgm:t>
    </dgm:pt>
    <dgm:pt modelId="{61028903-CF5B-48C1-A07D-5D061B4C16C1}" type="parTrans" cxnId="{A71B4C23-7FE3-4688-87DC-74E319DF0915}">
      <dgm:prSet/>
      <dgm:spPr/>
      <dgm:t>
        <a:bodyPr/>
        <a:lstStyle/>
        <a:p>
          <a:endParaRPr lang="cs-CZ"/>
        </a:p>
      </dgm:t>
    </dgm:pt>
    <dgm:pt modelId="{8EA18277-3A61-4507-894C-D7C12C457C63}" type="sibTrans" cxnId="{A71B4C23-7FE3-4688-87DC-74E319DF0915}">
      <dgm:prSet/>
      <dgm:spPr/>
      <dgm:t>
        <a:bodyPr/>
        <a:lstStyle/>
        <a:p>
          <a:endParaRPr lang="cs-CZ"/>
        </a:p>
      </dgm:t>
    </dgm:pt>
    <dgm:pt modelId="{16386CB1-2F3D-4FAF-90B3-C1EF90C5BDAB}">
      <dgm:prSet custT="1"/>
      <dgm:spPr/>
      <dgm:t>
        <a:bodyPr/>
        <a:lstStyle/>
        <a:p>
          <a:r>
            <a:rPr lang="cs-CZ" sz="1400" b="1" dirty="0" smtClean="0"/>
            <a:t>Garant krajský</a:t>
          </a:r>
          <a:endParaRPr lang="cs-CZ" sz="1400" b="1" dirty="0"/>
        </a:p>
      </dgm:t>
    </dgm:pt>
    <dgm:pt modelId="{77FBED3B-6D98-49D0-876C-804C955E947D}" type="parTrans" cxnId="{CB15DF0A-534F-4CED-9232-AC7797471171}">
      <dgm:prSet/>
      <dgm:spPr/>
      <dgm:t>
        <a:bodyPr/>
        <a:lstStyle/>
        <a:p>
          <a:endParaRPr lang="cs-CZ"/>
        </a:p>
      </dgm:t>
    </dgm:pt>
    <dgm:pt modelId="{78070388-25B7-4FBD-B14F-792CB9413070}" type="sibTrans" cxnId="{CB15DF0A-534F-4CED-9232-AC7797471171}">
      <dgm:prSet/>
      <dgm:spPr/>
      <dgm:t>
        <a:bodyPr/>
        <a:lstStyle/>
        <a:p>
          <a:endParaRPr lang="cs-CZ"/>
        </a:p>
      </dgm:t>
    </dgm:pt>
    <dgm:pt modelId="{88761FB6-26EA-481A-A332-7C24DE0CBC66}">
      <dgm:prSet custT="1"/>
      <dgm:spPr/>
      <dgm:t>
        <a:bodyPr/>
        <a:lstStyle/>
        <a:p>
          <a:r>
            <a:rPr lang="cs-CZ" sz="1600" b="1" dirty="0"/>
            <a:t>Řídící výbor</a:t>
          </a:r>
        </a:p>
      </dgm:t>
    </dgm:pt>
    <dgm:pt modelId="{D64420AB-F202-4534-9677-3A1B519239E5}" type="sibTrans" cxnId="{765E4E83-8C15-4F49-8673-DE6DA8D683CA}">
      <dgm:prSet/>
      <dgm:spPr/>
      <dgm:t>
        <a:bodyPr/>
        <a:lstStyle/>
        <a:p>
          <a:endParaRPr lang="cs-CZ"/>
        </a:p>
      </dgm:t>
    </dgm:pt>
    <dgm:pt modelId="{271A1FB1-121D-4FA9-8502-14D420A650E3}" type="parTrans" cxnId="{765E4E83-8C15-4F49-8673-DE6DA8D683CA}">
      <dgm:prSet/>
      <dgm:spPr/>
      <dgm:t>
        <a:bodyPr/>
        <a:lstStyle/>
        <a:p>
          <a:endParaRPr lang="cs-CZ"/>
        </a:p>
      </dgm:t>
    </dgm:pt>
    <dgm:pt modelId="{58384C21-9E62-412C-B431-305E26263CF4}" type="pres">
      <dgm:prSet presAssocID="{A3452AB9-83CA-4888-A6A0-30E4240465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E8A918F-23EF-477A-B8BA-F1F81E91435C}" type="pres">
      <dgm:prSet presAssocID="{6D2C05DC-4FA7-4468-B7F0-EABF387CB555}" presName="vertOne" presStyleCnt="0"/>
      <dgm:spPr/>
    </dgm:pt>
    <dgm:pt modelId="{B1F7B496-B6B9-4938-9D12-D9934CCF2B6C}" type="pres">
      <dgm:prSet presAssocID="{6D2C05DC-4FA7-4468-B7F0-EABF387CB555}" presName="txOne" presStyleLbl="node0" presStyleIdx="0" presStyleCnt="1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cs-CZ"/>
        </a:p>
      </dgm:t>
    </dgm:pt>
    <dgm:pt modelId="{9A89EFF7-AC4C-47EE-B9D4-757F7116517A}" type="pres">
      <dgm:prSet presAssocID="{6D2C05DC-4FA7-4468-B7F0-EABF387CB555}" presName="parTransOne" presStyleCnt="0"/>
      <dgm:spPr/>
    </dgm:pt>
    <dgm:pt modelId="{8724672E-B452-4A08-AF50-EF787C1EAC64}" type="pres">
      <dgm:prSet presAssocID="{6D2C05DC-4FA7-4468-B7F0-EABF387CB555}" presName="horzOne" presStyleCnt="0"/>
      <dgm:spPr/>
    </dgm:pt>
    <dgm:pt modelId="{33B06CD5-9B80-4307-8F37-B6392DF9608D}" type="pres">
      <dgm:prSet presAssocID="{611B7ADF-5355-46A5-BEB7-332A357D971D}" presName="vertTwo" presStyleCnt="0"/>
      <dgm:spPr/>
    </dgm:pt>
    <dgm:pt modelId="{45868691-CF05-45DD-9A59-529851E77D3C}" type="pres">
      <dgm:prSet presAssocID="{611B7ADF-5355-46A5-BEB7-332A357D971D}" presName="txTwo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BCB4649F-0265-40F0-9833-A6CC278FE11E}" type="pres">
      <dgm:prSet presAssocID="{611B7ADF-5355-46A5-BEB7-332A357D971D}" presName="parTransTwo" presStyleCnt="0"/>
      <dgm:spPr/>
    </dgm:pt>
    <dgm:pt modelId="{87BED12F-3334-42B6-98C0-46A1CE131B25}" type="pres">
      <dgm:prSet presAssocID="{611B7ADF-5355-46A5-BEB7-332A357D971D}" presName="horzTwo" presStyleCnt="0"/>
      <dgm:spPr/>
    </dgm:pt>
    <dgm:pt modelId="{B1738AC3-8397-44D5-AC55-D42B4EA67A37}" type="pres">
      <dgm:prSet presAssocID="{52F582EC-BC2C-4756-9A70-B9AD3A08FE90}" presName="vertThree" presStyleCnt="0"/>
      <dgm:spPr/>
    </dgm:pt>
    <dgm:pt modelId="{3BEF7C7C-73A9-48F7-A55D-D0997BB9652A}" type="pres">
      <dgm:prSet presAssocID="{52F582EC-BC2C-4756-9A70-B9AD3A08FE90}" presName="txThree" presStyleLbl="node3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FB95F4A6-4F0A-4938-9C79-6E981B948DA7}" type="pres">
      <dgm:prSet presAssocID="{52F582EC-BC2C-4756-9A70-B9AD3A08FE90}" presName="parTransThree" presStyleCnt="0"/>
      <dgm:spPr/>
    </dgm:pt>
    <dgm:pt modelId="{96FB5C10-F703-4F6F-93AB-D1F58311CEEA}" type="pres">
      <dgm:prSet presAssocID="{52F582EC-BC2C-4756-9A70-B9AD3A08FE90}" presName="horzThree" presStyleCnt="0"/>
      <dgm:spPr/>
    </dgm:pt>
    <dgm:pt modelId="{677C4BF7-A4B1-4ECC-A983-6176FB8163C8}" type="pres">
      <dgm:prSet presAssocID="{88761FB6-26EA-481A-A332-7C24DE0CBC66}" presName="vertFour" presStyleCnt="0">
        <dgm:presLayoutVars>
          <dgm:chPref val="3"/>
        </dgm:presLayoutVars>
      </dgm:prSet>
      <dgm:spPr/>
    </dgm:pt>
    <dgm:pt modelId="{2CC2F804-1C21-47B1-B005-ADC0C3AE8720}" type="pres">
      <dgm:prSet presAssocID="{88761FB6-26EA-481A-A332-7C24DE0CBC66}" presName="txFour" presStyleLbl="node4" presStyleIdx="0" presStyleCnt="1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5DA988EE-6595-472B-AD44-7E8FFD210384}" type="pres">
      <dgm:prSet presAssocID="{88761FB6-26EA-481A-A332-7C24DE0CBC66}" presName="parTransFour" presStyleCnt="0"/>
      <dgm:spPr/>
    </dgm:pt>
    <dgm:pt modelId="{852F1065-F3C8-4F2A-AA28-704863E6608B}" type="pres">
      <dgm:prSet presAssocID="{88761FB6-26EA-481A-A332-7C24DE0CBC66}" presName="horzFour" presStyleCnt="0"/>
      <dgm:spPr/>
    </dgm:pt>
    <dgm:pt modelId="{9BDFF038-E1AB-414C-8DD4-15805FEC6E9C}" type="pres">
      <dgm:prSet presAssocID="{682932E6-3B9E-405B-919B-785E4A651858}" presName="vertFour" presStyleCnt="0">
        <dgm:presLayoutVars>
          <dgm:chPref val="3"/>
        </dgm:presLayoutVars>
      </dgm:prSet>
      <dgm:spPr/>
    </dgm:pt>
    <dgm:pt modelId="{5810A89F-8171-463A-AB1D-17DCF27CF271}" type="pres">
      <dgm:prSet presAssocID="{682932E6-3B9E-405B-919B-785E4A651858}" presName="txFour" presStyleLbl="node4" presStyleIdx="1" presStyleCnt="1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1D7A4039-9357-4713-A29D-A333CE4905E3}" type="pres">
      <dgm:prSet presAssocID="{682932E6-3B9E-405B-919B-785E4A651858}" presName="parTransFour" presStyleCnt="0"/>
      <dgm:spPr/>
    </dgm:pt>
    <dgm:pt modelId="{11431D29-E5DE-448E-9F73-0B4B85FD9FFD}" type="pres">
      <dgm:prSet presAssocID="{682932E6-3B9E-405B-919B-785E4A651858}" presName="horzFour" presStyleCnt="0"/>
      <dgm:spPr/>
    </dgm:pt>
    <dgm:pt modelId="{41045F3F-366D-4039-AED4-73F7401562DD}" type="pres">
      <dgm:prSet presAssocID="{A385C02F-7C30-4D8B-8E56-DC7BB0987E2E}" presName="vertFour" presStyleCnt="0">
        <dgm:presLayoutVars>
          <dgm:chPref val="3"/>
        </dgm:presLayoutVars>
      </dgm:prSet>
      <dgm:spPr/>
    </dgm:pt>
    <dgm:pt modelId="{4C587BFD-24A2-433B-A210-DD049B7447E5}" type="pres">
      <dgm:prSet presAssocID="{A385C02F-7C30-4D8B-8E56-DC7BB0987E2E}" presName="txFour" presStyleLbl="node4" presStyleIdx="2" presStyleCnt="12" custLinFactNeighborX="-34" custLinFactNeighborY="-1127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1F7B06BC-5ED4-4B57-8193-D8AA55248DA9}" type="pres">
      <dgm:prSet presAssocID="{A385C02F-7C30-4D8B-8E56-DC7BB0987E2E}" presName="parTransFour" presStyleCnt="0"/>
      <dgm:spPr/>
    </dgm:pt>
    <dgm:pt modelId="{285EAFEA-71DE-4FFD-A4A3-B7CA5D6309D2}" type="pres">
      <dgm:prSet presAssocID="{A385C02F-7C30-4D8B-8E56-DC7BB0987E2E}" presName="horzFour" presStyleCnt="0"/>
      <dgm:spPr/>
    </dgm:pt>
    <dgm:pt modelId="{C8104709-546A-41C9-B7BB-6DCFE5238C9A}" type="pres">
      <dgm:prSet presAssocID="{490B84C8-CF2A-40A4-9588-778FA6C84E12}" presName="vertFour" presStyleCnt="0">
        <dgm:presLayoutVars>
          <dgm:chPref val="3"/>
        </dgm:presLayoutVars>
      </dgm:prSet>
      <dgm:spPr/>
    </dgm:pt>
    <dgm:pt modelId="{14C7042D-B479-4E74-8E6E-E7D256450C91}" type="pres">
      <dgm:prSet presAssocID="{490B84C8-CF2A-40A4-9588-778FA6C84E12}" presName="txFour" presStyleLbl="node4" presStyleIdx="3" presStyleCnt="12" custLinFactX="100000" custLinFactY="-9320" custLinFactNeighborX="106992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2D066EE6-9870-4DF6-8464-7AA523CD1E95}" type="pres">
      <dgm:prSet presAssocID="{490B84C8-CF2A-40A4-9588-778FA6C84E12}" presName="horzFour" presStyleCnt="0"/>
      <dgm:spPr/>
    </dgm:pt>
    <dgm:pt modelId="{747122CA-1C68-4BD6-8F80-FE0A864A61CA}" type="pres">
      <dgm:prSet presAssocID="{82DA5A1A-A0F6-4F21-AC3C-88E8F5B52EEA}" presName="sibSpaceFour" presStyleCnt="0"/>
      <dgm:spPr/>
    </dgm:pt>
    <dgm:pt modelId="{FC7F2C51-7E62-44AF-A658-7A4E4F4398F0}" type="pres">
      <dgm:prSet presAssocID="{B9DC007B-70AB-4B8D-8F02-DA9135D5FC3F}" presName="vertFour" presStyleCnt="0">
        <dgm:presLayoutVars>
          <dgm:chPref val="3"/>
        </dgm:presLayoutVars>
      </dgm:prSet>
      <dgm:spPr/>
    </dgm:pt>
    <dgm:pt modelId="{3E5ADDAA-8921-4C51-9439-320A5A45871A}" type="pres">
      <dgm:prSet presAssocID="{B9DC007B-70AB-4B8D-8F02-DA9135D5FC3F}" presName="txFour" presStyleLbl="node4" presStyleIdx="4" presStyleCnt="1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756D46B4-DC44-40AB-8743-5F3931B9E995}" type="pres">
      <dgm:prSet presAssocID="{B9DC007B-70AB-4B8D-8F02-DA9135D5FC3F}" presName="parTransFour" presStyleCnt="0"/>
      <dgm:spPr/>
    </dgm:pt>
    <dgm:pt modelId="{78AE3010-2FC4-469B-AD82-AFBFBD122325}" type="pres">
      <dgm:prSet presAssocID="{B9DC007B-70AB-4B8D-8F02-DA9135D5FC3F}" presName="horzFour" presStyleCnt="0"/>
      <dgm:spPr/>
    </dgm:pt>
    <dgm:pt modelId="{E1167F5F-60B3-49B4-BF6C-42F855445EE2}" type="pres">
      <dgm:prSet presAssocID="{501F4FF6-8A42-446F-BA20-75F900F1B92C}" presName="vertFour" presStyleCnt="0">
        <dgm:presLayoutVars>
          <dgm:chPref val="3"/>
        </dgm:presLayoutVars>
      </dgm:prSet>
      <dgm:spPr/>
    </dgm:pt>
    <dgm:pt modelId="{A927EBDE-210E-4ECC-8486-8208716B3716}" type="pres">
      <dgm:prSet presAssocID="{501F4FF6-8A42-446F-BA20-75F900F1B92C}" presName="txFour" presStyleLbl="node4" presStyleIdx="5" presStyleCnt="1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AA919B32-4EE7-4C5B-A1F2-9F88AD2D8DE2}" type="pres">
      <dgm:prSet presAssocID="{501F4FF6-8A42-446F-BA20-75F900F1B92C}" presName="horzFour" presStyleCnt="0"/>
      <dgm:spPr/>
    </dgm:pt>
    <dgm:pt modelId="{7BC25FE9-53B1-414F-BAEA-7B7347CD8AB7}" type="pres">
      <dgm:prSet presAssocID="{0A06DB6B-F074-4CD0-9230-0302D2AFA3CE}" presName="sibSpaceFour" presStyleCnt="0"/>
      <dgm:spPr/>
    </dgm:pt>
    <dgm:pt modelId="{B6216600-04E9-4AC2-A363-A42015382914}" type="pres">
      <dgm:prSet presAssocID="{5A986B28-6EA2-429B-BA52-BA6421F64F47}" presName="vertFour" presStyleCnt="0">
        <dgm:presLayoutVars>
          <dgm:chPref val="3"/>
        </dgm:presLayoutVars>
      </dgm:prSet>
      <dgm:spPr/>
    </dgm:pt>
    <dgm:pt modelId="{756756C2-ECBD-41E1-9D0F-470EB26ED57B}" type="pres">
      <dgm:prSet presAssocID="{5A986B28-6EA2-429B-BA52-BA6421F64F47}" presName="txFour" presStyleLbl="node4" presStyleIdx="6" presStyleCnt="1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F8A67711-ABE4-4E0D-B1E2-E77A3039E0CC}" type="pres">
      <dgm:prSet presAssocID="{5A986B28-6EA2-429B-BA52-BA6421F64F47}" presName="parTransFour" presStyleCnt="0"/>
      <dgm:spPr/>
    </dgm:pt>
    <dgm:pt modelId="{63DE64BF-DF63-4637-9EC7-EAC66E4CB1E0}" type="pres">
      <dgm:prSet presAssocID="{5A986B28-6EA2-429B-BA52-BA6421F64F47}" presName="horzFour" presStyleCnt="0"/>
      <dgm:spPr/>
    </dgm:pt>
    <dgm:pt modelId="{31B332F1-EB5B-4C10-B946-BC478DF8C9B9}" type="pres">
      <dgm:prSet presAssocID="{5123777B-8050-4897-AA4E-BD69664BE834}" presName="vertFour" presStyleCnt="0">
        <dgm:presLayoutVars>
          <dgm:chPref val="3"/>
        </dgm:presLayoutVars>
      </dgm:prSet>
      <dgm:spPr/>
    </dgm:pt>
    <dgm:pt modelId="{8B2283AF-D5E7-4ED6-B36D-93450CA12A6E}" type="pres">
      <dgm:prSet presAssocID="{5123777B-8050-4897-AA4E-BD69664BE834}" presName="txFour" presStyleLbl="node4" presStyleIdx="7" presStyleCnt="12" custLinFactX="-100000" custLinFactY="10065" custLinFactNeighborX="-104234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BC2048AD-CD42-4CB1-B310-E63552A5DA74}" type="pres">
      <dgm:prSet presAssocID="{5123777B-8050-4897-AA4E-BD69664BE834}" presName="horzFour" presStyleCnt="0"/>
      <dgm:spPr/>
    </dgm:pt>
    <dgm:pt modelId="{E83F49E0-0324-4B11-987E-C4F5E87BDDE2}" type="pres">
      <dgm:prSet presAssocID="{9A015EF7-09D2-48B6-9C59-AE4B1339ABA8}" presName="sibSpaceTwo" presStyleCnt="0"/>
      <dgm:spPr/>
    </dgm:pt>
    <dgm:pt modelId="{8421AAE2-4EC3-4B78-B2DD-9E509545D726}" type="pres">
      <dgm:prSet presAssocID="{B228652C-4BA0-4B8B-A325-F87AFD3E0BF5}" presName="vertTwo" presStyleCnt="0"/>
      <dgm:spPr/>
    </dgm:pt>
    <dgm:pt modelId="{0D322A4A-9CD7-4634-A3A0-9D848B80333A}" type="pres">
      <dgm:prSet presAssocID="{B228652C-4BA0-4B8B-A325-F87AFD3E0BF5}" presName="txTwo" presStyleLbl="node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0FA95C49-9ED2-434B-AC28-7C683058CE9A}" type="pres">
      <dgm:prSet presAssocID="{B228652C-4BA0-4B8B-A325-F87AFD3E0BF5}" presName="parTransTwo" presStyleCnt="0"/>
      <dgm:spPr/>
    </dgm:pt>
    <dgm:pt modelId="{C14266A4-7A15-49E8-8F1C-FAA83A5A5834}" type="pres">
      <dgm:prSet presAssocID="{B228652C-4BA0-4B8B-A325-F87AFD3E0BF5}" presName="horzTwo" presStyleCnt="0"/>
      <dgm:spPr/>
    </dgm:pt>
    <dgm:pt modelId="{F3F0F4D7-03EF-4D07-9420-FBB5F62E6298}" type="pres">
      <dgm:prSet presAssocID="{5564F631-49AF-459D-9463-FE2ED152F89C}" presName="vertThree" presStyleCnt="0"/>
      <dgm:spPr/>
    </dgm:pt>
    <dgm:pt modelId="{C8A97AAF-7467-4FA2-8157-65EFE0303B79}" type="pres">
      <dgm:prSet presAssocID="{5564F631-49AF-459D-9463-FE2ED152F89C}" presName="txThree" presStyleLbl="node3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D29EB3C4-12EE-456F-AC0C-A981E623B7A7}" type="pres">
      <dgm:prSet presAssocID="{5564F631-49AF-459D-9463-FE2ED152F89C}" presName="parTransThree" presStyleCnt="0"/>
      <dgm:spPr/>
    </dgm:pt>
    <dgm:pt modelId="{ED84CCD8-1F45-4A5E-9095-F5B0DB9355AD}" type="pres">
      <dgm:prSet presAssocID="{5564F631-49AF-459D-9463-FE2ED152F89C}" presName="horzThree" presStyleCnt="0"/>
      <dgm:spPr/>
    </dgm:pt>
    <dgm:pt modelId="{F0DE8212-2A88-458B-A684-AFB72068366C}" type="pres">
      <dgm:prSet presAssocID="{A28953BA-DCF2-4842-A7FC-A7A2657C344D}" presName="vertFour" presStyleCnt="0">
        <dgm:presLayoutVars>
          <dgm:chPref val="3"/>
        </dgm:presLayoutVars>
      </dgm:prSet>
      <dgm:spPr/>
    </dgm:pt>
    <dgm:pt modelId="{1ECE1E8C-A547-4741-990C-2FF01BCBCD1C}" type="pres">
      <dgm:prSet presAssocID="{A28953BA-DCF2-4842-A7FC-A7A2657C344D}" presName="txFour" presStyleLbl="node4" presStyleIdx="8" presStyleCnt="12" custLinFactY="99848" custLinFactNeighborX="129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56EBD94B-A0AF-42CB-B536-B3F8F93CD4D7}" type="pres">
      <dgm:prSet presAssocID="{A28953BA-DCF2-4842-A7FC-A7A2657C344D}" presName="parTransFour" presStyleCnt="0"/>
      <dgm:spPr/>
    </dgm:pt>
    <dgm:pt modelId="{064EFD1D-D692-42C2-B729-DEB8FA994334}" type="pres">
      <dgm:prSet presAssocID="{A28953BA-DCF2-4842-A7FC-A7A2657C344D}" presName="horzFour" presStyleCnt="0"/>
      <dgm:spPr/>
    </dgm:pt>
    <dgm:pt modelId="{E640C23F-6079-4A42-8773-F6FDE71A3E9C}" type="pres">
      <dgm:prSet presAssocID="{F7ACFFFD-91F0-4EFC-A77C-913C7F623D81}" presName="vertFour" presStyleCnt="0">
        <dgm:presLayoutVars>
          <dgm:chPref val="3"/>
        </dgm:presLayoutVars>
      </dgm:prSet>
      <dgm:spPr/>
    </dgm:pt>
    <dgm:pt modelId="{2D6D525E-E013-43B9-AC53-00EDD3E4C4AF}" type="pres">
      <dgm:prSet presAssocID="{F7ACFFFD-91F0-4EFC-A77C-913C7F623D81}" presName="txFour" presStyleLbl="node4" presStyleIdx="9" presStyleCnt="12" custLinFactY="-4063" custLinFactNeighborX="-716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B3F15A45-FCB0-435B-958B-3F48DC5163A4}" type="pres">
      <dgm:prSet presAssocID="{F7ACFFFD-91F0-4EFC-A77C-913C7F623D81}" presName="horzFour" presStyleCnt="0"/>
      <dgm:spPr/>
    </dgm:pt>
    <dgm:pt modelId="{8A3EE5AA-5592-4E09-8315-3C46D930979A}" type="pres">
      <dgm:prSet presAssocID="{188DDDC4-70D4-480A-9699-608C4784990C}" presName="sibSpaceFour" presStyleCnt="0"/>
      <dgm:spPr/>
    </dgm:pt>
    <dgm:pt modelId="{39D03DDA-35DB-4F49-AF0F-2327BB2C543A}" type="pres">
      <dgm:prSet presAssocID="{A95461E8-3859-41F4-9E09-3BA25420B1F2}" presName="vertFour" presStyleCnt="0">
        <dgm:presLayoutVars>
          <dgm:chPref val="3"/>
        </dgm:presLayoutVars>
      </dgm:prSet>
      <dgm:spPr/>
    </dgm:pt>
    <dgm:pt modelId="{CCED7579-4308-4194-9D86-BAC7D4591677}" type="pres">
      <dgm:prSet presAssocID="{A95461E8-3859-41F4-9E09-3BA25420B1F2}" presName="txFour" presStyleLbl="node4" presStyleIdx="10" presStyleCnt="12" custLinFactY="-6512" custLinFactNeighborX="260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9C1EAFD7-CC97-40C5-9BCB-9DC7415424F9}" type="pres">
      <dgm:prSet presAssocID="{A95461E8-3859-41F4-9E09-3BA25420B1F2}" presName="horzFour" presStyleCnt="0"/>
      <dgm:spPr/>
    </dgm:pt>
    <dgm:pt modelId="{13929C93-7303-472F-AEA2-AD10DAC94D64}" type="pres">
      <dgm:prSet presAssocID="{8EA18277-3A61-4507-894C-D7C12C457C63}" presName="sibSpaceFour" presStyleCnt="0"/>
      <dgm:spPr/>
    </dgm:pt>
    <dgm:pt modelId="{2C866D42-CF8D-455A-888D-31279567A9A2}" type="pres">
      <dgm:prSet presAssocID="{16386CB1-2F3D-4FAF-90B3-C1EF90C5BDAB}" presName="vertFour" presStyleCnt="0">
        <dgm:presLayoutVars>
          <dgm:chPref val="3"/>
        </dgm:presLayoutVars>
      </dgm:prSet>
      <dgm:spPr/>
    </dgm:pt>
    <dgm:pt modelId="{A2E0381A-D971-4117-8909-0B17DA6609B2}" type="pres">
      <dgm:prSet presAssocID="{16386CB1-2F3D-4FAF-90B3-C1EF90C5BDAB}" presName="txFour" presStyleLbl="node4" presStyleIdx="11" presStyleCnt="12" custLinFactY="-6512" custLinFactNeighborX="260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404A7A74-6CB3-4F58-A3B0-248170B99BA4}" type="pres">
      <dgm:prSet presAssocID="{16386CB1-2F3D-4FAF-90B3-C1EF90C5BDAB}" presName="horzFour" presStyleCnt="0"/>
      <dgm:spPr/>
    </dgm:pt>
  </dgm:ptLst>
  <dgm:cxnLst>
    <dgm:cxn modelId="{F43C9539-42A7-4937-9174-7B0D7541480D}" type="presOf" srcId="{5564F631-49AF-459D-9463-FE2ED152F89C}" destId="{C8A97AAF-7467-4FA2-8157-65EFE0303B79}" srcOrd="0" destOrd="0" presId="urn:microsoft.com/office/officeart/2005/8/layout/hierarchy4"/>
    <dgm:cxn modelId="{C60AD5E9-0CDC-4CE3-8FA5-87685227A08B}" srcId="{682932E6-3B9E-405B-919B-785E4A651858}" destId="{A385C02F-7C30-4D8B-8E56-DC7BB0987E2E}" srcOrd="0" destOrd="0" parTransId="{A880D9B9-A875-4AC0-B7ED-5FFCE71E336E}" sibTransId="{CF0ECCEA-D942-43A0-B04C-F9B953BCDABC}"/>
    <dgm:cxn modelId="{368859CF-FDB2-44AF-B837-70C3B0A73785}" srcId="{A385C02F-7C30-4D8B-8E56-DC7BB0987E2E}" destId="{490B84C8-CF2A-40A4-9588-778FA6C84E12}" srcOrd="0" destOrd="0" parTransId="{0DCD1C5E-6E86-4BBF-A045-07B6114D4DDF}" sibTransId="{A8002F70-77D0-4EE3-9171-7CF394142025}"/>
    <dgm:cxn modelId="{6E947E5F-87E9-4076-ACD9-23526192EB9B}" type="presOf" srcId="{501F4FF6-8A42-446F-BA20-75F900F1B92C}" destId="{A927EBDE-210E-4ECC-8486-8208716B3716}" srcOrd="0" destOrd="0" presId="urn:microsoft.com/office/officeart/2005/8/layout/hierarchy4"/>
    <dgm:cxn modelId="{DC7A5AA1-D3E6-48DC-93D5-C2FF5375DA51}" srcId="{6D2C05DC-4FA7-4468-B7F0-EABF387CB555}" destId="{611B7ADF-5355-46A5-BEB7-332A357D971D}" srcOrd="0" destOrd="0" parTransId="{2A036382-1F68-473A-8380-5CBF123A3691}" sibTransId="{9A015EF7-09D2-48B6-9C59-AE4B1339ABA8}"/>
    <dgm:cxn modelId="{3B59F566-562F-4564-8996-A2C3896EB751}" srcId="{5A986B28-6EA2-429B-BA52-BA6421F64F47}" destId="{5123777B-8050-4897-AA4E-BD69664BE834}" srcOrd="0" destOrd="0" parTransId="{63C8110E-1DBF-4D61-ABA0-03838988E542}" sibTransId="{6962518D-2990-4B99-B7C2-475196C6A5A4}"/>
    <dgm:cxn modelId="{91CE74BD-1774-460A-A9C4-39A0C6A0CE34}" type="presOf" srcId="{B228652C-4BA0-4B8B-A325-F87AFD3E0BF5}" destId="{0D322A4A-9CD7-4634-A3A0-9D848B80333A}" srcOrd="0" destOrd="0" presId="urn:microsoft.com/office/officeart/2005/8/layout/hierarchy4"/>
    <dgm:cxn modelId="{364344A1-5411-4BFF-9715-39EB2CAE7F64}" srcId="{B228652C-4BA0-4B8B-A325-F87AFD3E0BF5}" destId="{5564F631-49AF-459D-9463-FE2ED152F89C}" srcOrd="0" destOrd="0" parTransId="{2C3B51E1-6703-41A7-AC0F-94CBF572196E}" sibTransId="{FC8B5182-5DE2-460F-B7B8-AEF2F8A3A22C}"/>
    <dgm:cxn modelId="{FE8C1148-9583-4412-A0F6-6C8FB4685E1F}" type="presOf" srcId="{490B84C8-CF2A-40A4-9588-778FA6C84E12}" destId="{14C7042D-B479-4E74-8E6E-E7D256450C91}" srcOrd="0" destOrd="0" presId="urn:microsoft.com/office/officeart/2005/8/layout/hierarchy4"/>
    <dgm:cxn modelId="{7A37B483-5FC3-4108-9F13-E983126BFF96}" srcId="{A28953BA-DCF2-4842-A7FC-A7A2657C344D}" destId="{F7ACFFFD-91F0-4EFC-A77C-913C7F623D81}" srcOrd="0" destOrd="0" parTransId="{A3C80551-6610-463F-A605-7B0F42CAE900}" sibTransId="{188DDDC4-70D4-480A-9699-608C4784990C}"/>
    <dgm:cxn modelId="{765E4E83-8C15-4F49-8673-DE6DA8D683CA}" srcId="{52F582EC-BC2C-4756-9A70-B9AD3A08FE90}" destId="{88761FB6-26EA-481A-A332-7C24DE0CBC66}" srcOrd="0" destOrd="0" parTransId="{271A1FB1-121D-4FA9-8502-14D420A650E3}" sibTransId="{D64420AB-F202-4534-9677-3A1B519239E5}"/>
    <dgm:cxn modelId="{935F02CF-F88A-465A-AE51-BA47FC56A117}" srcId="{A3452AB9-83CA-4888-A6A0-30E424046501}" destId="{6D2C05DC-4FA7-4468-B7F0-EABF387CB555}" srcOrd="0" destOrd="0" parTransId="{A0132BE0-1428-499E-80B8-99FCB9DB2F5C}" sibTransId="{983783DB-C9C9-453A-9C9E-5E036C1FDDD4}"/>
    <dgm:cxn modelId="{9922A550-971B-4C0C-B4C2-C86FF607C980}" srcId="{88761FB6-26EA-481A-A332-7C24DE0CBC66}" destId="{5A986B28-6EA2-429B-BA52-BA6421F64F47}" srcOrd="2" destOrd="0" parTransId="{C0F02DB3-0211-4E39-9669-221EFB54EBAF}" sibTransId="{0DDCE6B5-43E0-45BF-8684-A4117C31A6C4}"/>
    <dgm:cxn modelId="{50988736-228F-483A-BA37-BF3F57AC695C}" srcId="{611B7ADF-5355-46A5-BEB7-332A357D971D}" destId="{52F582EC-BC2C-4756-9A70-B9AD3A08FE90}" srcOrd="0" destOrd="0" parTransId="{79A297C3-7662-4ED4-8A15-0F60BA500684}" sibTransId="{25CEE12F-0704-4113-9AE2-B373C5CDC332}"/>
    <dgm:cxn modelId="{AD384A6B-7585-4505-A17C-C7830A1F4D28}" type="presOf" srcId="{A28953BA-DCF2-4842-A7FC-A7A2657C344D}" destId="{1ECE1E8C-A547-4741-990C-2FF01BCBCD1C}" srcOrd="0" destOrd="0" presId="urn:microsoft.com/office/officeart/2005/8/layout/hierarchy4"/>
    <dgm:cxn modelId="{97203232-3A41-4089-8772-093442FEF15D}" srcId="{5564F631-49AF-459D-9463-FE2ED152F89C}" destId="{A28953BA-DCF2-4842-A7FC-A7A2657C344D}" srcOrd="0" destOrd="0" parTransId="{6F88C7E4-A2B0-46CD-80C7-080E7E364C74}" sibTransId="{ED385866-7096-4475-B69A-A4666F71076C}"/>
    <dgm:cxn modelId="{B28086AC-F084-4F7B-AC1C-76753B670537}" type="presOf" srcId="{88761FB6-26EA-481A-A332-7C24DE0CBC66}" destId="{2CC2F804-1C21-47B1-B005-ADC0C3AE8720}" srcOrd="0" destOrd="0" presId="urn:microsoft.com/office/officeart/2005/8/layout/hierarchy4"/>
    <dgm:cxn modelId="{71F06F09-7998-4338-9638-CF5143672200}" type="presOf" srcId="{A95461E8-3859-41F4-9E09-3BA25420B1F2}" destId="{CCED7579-4308-4194-9D86-BAC7D4591677}" srcOrd="0" destOrd="0" presId="urn:microsoft.com/office/officeart/2005/8/layout/hierarchy4"/>
    <dgm:cxn modelId="{827D7610-1B8E-4832-A447-ACAE638ECF21}" type="presOf" srcId="{611B7ADF-5355-46A5-BEB7-332A357D971D}" destId="{45868691-CF05-45DD-9A59-529851E77D3C}" srcOrd="0" destOrd="0" presId="urn:microsoft.com/office/officeart/2005/8/layout/hierarchy4"/>
    <dgm:cxn modelId="{A659508E-604E-497E-A616-F01DA91EEE05}" srcId="{88761FB6-26EA-481A-A332-7C24DE0CBC66}" destId="{B9DC007B-70AB-4B8D-8F02-DA9135D5FC3F}" srcOrd="1" destOrd="0" parTransId="{2EA2010E-5663-47F8-B4EB-F12CA29BADC9}" sibTransId="{0A06DB6B-F074-4CD0-9230-0302D2AFA3CE}"/>
    <dgm:cxn modelId="{425E57A4-DDAE-4A00-9A96-B44F3B86A0BA}" type="presOf" srcId="{A3452AB9-83CA-4888-A6A0-30E424046501}" destId="{58384C21-9E62-412C-B431-305E26263CF4}" srcOrd="0" destOrd="0" presId="urn:microsoft.com/office/officeart/2005/8/layout/hierarchy4"/>
    <dgm:cxn modelId="{B0C72C63-2F46-40C0-BD87-0B139AC25002}" type="presOf" srcId="{6D2C05DC-4FA7-4468-B7F0-EABF387CB555}" destId="{B1F7B496-B6B9-4938-9D12-D9934CCF2B6C}" srcOrd="0" destOrd="0" presId="urn:microsoft.com/office/officeart/2005/8/layout/hierarchy4"/>
    <dgm:cxn modelId="{63B7471B-D4CE-4F16-B456-3D7D5588FACD}" srcId="{6D2C05DC-4FA7-4468-B7F0-EABF387CB555}" destId="{B228652C-4BA0-4B8B-A325-F87AFD3E0BF5}" srcOrd="1" destOrd="0" parTransId="{D374A5B4-8193-4571-BDC0-850DCD5851B9}" sibTransId="{4C083C41-D2A9-464D-8E59-7CA33861BED1}"/>
    <dgm:cxn modelId="{A71B4C23-7FE3-4688-87DC-74E319DF0915}" srcId="{A28953BA-DCF2-4842-A7FC-A7A2657C344D}" destId="{A95461E8-3859-41F4-9E09-3BA25420B1F2}" srcOrd="1" destOrd="0" parTransId="{61028903-CF5B-48C1-A07D-5D061B4C16C1}" sibTransId="{8EA18277-3A61-4507-894C-D7C12C457C63}"/>
    <dgm:cxn modelId="{93FBF391-6F17-4571-B989-95CF2FEF93E8}" type="presOf" srcId="{A385C02F-7C30-4D8B-8E56-DC7BB0987E2E}" destId="{4C587BFD-24A2-433B-A210-DD049B7447E5}" srcOrd="0" destOrd="0" presId="urn:microsoft.com/office/officeart/2005/8/layout/hierarchy4"/>
    <dgm:cxn modelId="{CB15DF0A-534F-4CED-9232-AC7797471171}" srcId="{A28953BA-DCF2-4842-A7FC-A7A2657C344D}" destId="{16386CB1-2F3D-4FAF-90B3-C1EF90C5BDAB}" srcOrd="2" destOrd="0" parTransId="{77FBED3B-6D98-49D0-876C-804C955E947D}" sibTransId="{78070388-25B7-4FBD-B14F-792CB9413070}"/>
    <dgm:cxn modelId="{C6F39EC3-79F4-4713-8239-83C558D66D0E}" type="presOf" srcId="{5A986B28-6EA2-429B-BA52-BA6421F64F47}" destId="{756756C2-ECBD-41E1-9D0F-470EB26ED57B}" srcOrd="0" destOrd="0" presId="urn:microsoft.com/office/officeart/2005/8/layout/hierarchy4"/>
    <dgm:cxn modelId="{929F4147-862C-4CE1-9EA0-DCB8E51B7C1A}" type="presOf" srcId="{F7ACFFFD-91F0-4EFC-A77C-913C7F623D81}" destId="{2D6D525E-E013-43B9-AC53-00EDD3E4C4AF}" srcOrd="0" destOrd="0" presId="urn:microsoft.com/office/officeart/2005/8/layout/hierarchy4"/>
    <dgm:cxn modelId="{1B51B5CD-1B49-4560-9C18-F1DCDEEB2979}" type="presOf" srcId="{52F582EC-BC2C-4756-9A70-B9AD3A08FE90}" destId="{3BEF7C7C-73A9-48F7-A55D-D0997BB9652A}" srcOrd="0" destOrd="0" presId="urn:microsoft.com/office/officeart/2005/8/layout/hierarchy4"/>
    <dgm:cxn modelId="{8D3CF39A-3E2E-4FF3-9EDA-6D9E24F38BB8}" type="presOf" srcId="{682932E6-3B9E-405B-919B-785E4A651858}" destId="{5810A89F-8171-463A-AB1D-17DCF27CF271}" srcOrd="0" destOrd="0" presId="urn:microsoft.com/office/officeart/2005/8/layout/hierarchy4"/>
    <dgm:cxn modelId="{551B98F9-FA16-41C4-AEF3-9C83EDB70D4B}" type="presOf" srcId="{B9DC007B-70AB-4B8D-8F02-DA9135D5FC3F}" destId="{3E5ADDAA-8921-4C51-9439-320A5A45871A}" srcOrd="0" destOrd="0" presId="urn:microsoft.com/office/officeart/2005/8/layout/hierarchy4"/>
    <dgm:cxn modelId="{3A402DA9-B3FE-4A70-8379-D0A17861DA3F}" type="presOf" srcId="{5123777B-8050-4897-AA4E-BD69664BE834}" destId="{8B2283AF-D5E7-4ED6-B36D-93450CA12A6E}" srcOrd="0" destOrd="0" presId="urn:microsoft.com/office/officeart/2005/8/layout/hierarchy4"/>
    <dgm:cxn modelId="{04DAB42F-16DD-414C-B97B-04F57DDE4C4F}" srcId="{B9DC007B-70AB-4B8D-8F02-DA9135D5FC3F}" destId="{501F4FF6-8A42-446F-BA20-75F900F1B92C}" srcOrd="0" destOrd="0" parTransId="{60E6CA04-4794-4F55-A37F-3512CC04EA56}" sibTransId="{7BB2647B-FD0C-4F8D-8892-0E8C65A8E137}"/>
    <dgm:cxn modelId="{9F4518B9-76C4-428C-98C2-EE270B60E297}" srcId="{88761FB6-26EA-481A-A332-7C24DE0CBC66}" destId="{682932E6-3B9E-405B-919B-785E4A651858}" srcOrd="0" destOrd="0" parTransId="{F9DD629D-6622-4F2E-89CF-DB5161037249}" sibTransId="{82DA5A1A-A0F6-4F21-AC3C-88E8F5B52EEA}"/>
    <dgm:cxn modelId="{03691AC8-0E6A-4263-8E7B-9B5954599E84}" type="presOf" srcId="{16386CB1-2F3D-4FAF-90B3-C1EF90C5BDAB}" destId="{A2E0381A-D971-4117-8909-0B17DA6609B2}" srcOrd="0" destOrd="0" presId="urn:microsoft.com/office/officeart/2005/8/layout/hierarchy4"/>
    <dgm:cxn modelId="{A97C4C54-2308-44DE-873A-90A2A2AE1D17}" type="presParOf" srcId="{58384C21-9E62-412C-B431-305E26263CF4}" destId="{6E8A918F-23EF-477A-B8BA-F1F81E91435C}" srcOrd="0" destOrd="0" presId="urn:microsoft.com/office/officeart/2005/8/layout/hierarchy4"/>
    <dgm:cxn modelId="{BF1B729C-5699-47B6-994B-C9541CC8631A}" type="presParOf" srcId="{6E8A918F-23EF-477A-B8BA-F1F81E91435C}" destId="{B1F7B496-B6B9-4938-9D12-D9934CCF2B6C}" srcOrd="0" destOrd="0" presId="urn:microsoft.com/office/officeart/2005/8/layout/hierarchy4"/>
    <dgm:cxn modelId="{E26B5AD2-23A5-4D7E-A2F6-95E6505360AA}" type="presParOf" srcId="{6E8A918F-23EF-477A-B8BA-F1F81E91435C}" destId="{9A89EFF7-AC4C-47EE-B9D4-757F7116517A}" srcOrd="1" destOrd="0" presId="urn:microsoft.com/office/officeart/2005/8/layout/hierarchy4"/>
    <dgm:cxn modelId="{C30E0E0B-92BB-46DA-B4A4-56690CA8490F}" type="presParOf" srcId="{6E8A918F-23EF-477A-B8BA-F1F81E91435C}" destId="{8724672E-B452-4A08-AF50-EF787C1EAC64}" srcOrd="2" destOrd="0" presId="urn:microsoft.com/office/officeart/2005/8/layout/hierarchy4"/>
    <dgm:cxn modelId="{CB313D89-2A26-4FE3-B05D-0518E6F791E5}" type="presParOf" srcId="{8724672E-B452-4A08-AF50-EF787C1EAC64}" destId="{33B06CD5-9B80-4307-8F37-B6392DF9608D}" srcOrd="0" destOrd="0" presId="urn:microsoft.com/office/officeart/2005/8/layout/hierarchy4"/>
    <dgm:cxn modelId="{36E209B2-ACB9-403A-896E-25D85D983B07}" type="presParOf" srcId="{33B06CD5-9B80-4307-8F37-B6392DF9608D}" destId="{45868691-CF05-45DD-9A59-529851E77D3C}" srcOrd="0" destOrd="0" presId="urn:microsoft.com/office/officeart/2005/8/layout/hierarchy4"/>
    <dgm:cxn modelId="{9DB7AFB0-2FCF-41B9-B4FB-702BA3E88F4A}" type="presParOf" srcId="{33B06CD5-9B80-4307-8F37-B6392DF9608D}" destId="{BCB4649F-0265-40F0-9833-A6CC278FE11E}" srcOrd="1" destOrd="0" presId="urn:microsoft.com/office/officeart/2005/8/layout/hierarchy4"/>
    <dgm:cxn modelId="{1AFE2639-B0B4-4FF9-A57C-9CD40F36B5EE}" type="presParOf" srcId="{33B06CD5-9B80-4307-8F37-B6392DF9608D}" destId="{87BED12F-3334-42B6-98C0-46A1CE131B25}" srcOrd="2" destOrd="0" presId="urn:microsoft.com/office/officeart/2005/8/layout/hierarchy4"/>
    <dgm:cxn modelId="{CED64DFA-A645-47D4-ABBF-FED257C765DF}" type="presParOf" srcId="{87BED12F-3334-42B6-98C0-46A1CE131B25}" destId="{B1738AC3-8397-44D5-AC55-D42B4EA67A37}" srcOrd="0" destOrd="0" presId="urn:microsoft.com/office/officeart/2005/8/layout/hierarchy4"/>
    <dgm:cxn modelId="{95893524-690B-4362-9A08-3FD54B4A9E6E}" type="presParOf" srcId="{B1738AC3-8397-44D5-AC55-D42B4EA67A37}" destId="{3BEF7C7C-73A9-48F7-A55D-D0997BB9652A}" srcOrd="0" destOrd="0" presId="urn:microsoft.com/office/officeart/2005/8/layout/hierarchy4"/>
    <dgm:cxn modelId="{9A2808D5-4971-440C-8F52-F7FAB9399298}" type="presParOf" srcId="{B1738AC3-8397-44D5-AC55-D42B4EA67A37}" destId="{FB95F4A6-4F0A-4938-9C79-6E981B948DA7}" srcOrd="1" destOrd="0" presId="urn:microsoft.com/office/officeart/2005/8/layout/hierarchy4"/>
    <dgm:cxn modelId="{87B278E0-AD91-4DF0-A4AC-B6418C414B29}" type="presParOf" srcId="{B1738AC3-8397-44D5-AC55-D42B4EA67A37}" destId="{96FB5C10-F703-4F6F-93AB-D1F58311CEEA}" srcOrd="2" destOrd="0" presId="urn:microsoft.com/office/officeart/2005/8/layout/hierarchy4"/>
    <dgm:cxn modelId="{DD7E6ECC-B53D-46C1-8B8A-375C58B2EE76}" type="presParOf" srcId="{96FB5C10-F703-4F6F-93AB-D1F58311CEEA}" destId="{677C4BF7-A4B1-4ECC-A983-6176FB8163C8}" srcOrd="0" destOrd="0" presId="urn:microsoft.com/office/officeart/2005/8/layout/hierarchy4"/>
    <dgm:cxn modelId="{63375631-60C4-4A32-AD9D-2EA5C65C7DAD}" type="presParOf" srcId="{677C4BF7-A4B1-4ECC-A983-6176FB8163C8}" destId="{2CC2F804-1C21-47B1-B005-ADC0C3AE8720}" srcOrd="0" destOrd="0" presId="urn:microsoft.com/office/officeart/2005/8/layout/hierarchy4"/>
    <dgm:cxn modelId="{1DDB8D9E-E7FA-4C2B-B985-F08B40780511}" type="presParOf" srcId="{677C4BF7-A4B1-4ECC-A983-6176FB8163C8}" destId="{5DA988EE-6595-472B-AD44-7E8FFD210384}" srcOrd="1" destOrd="0" presId="urn:microsoft.com/office/officeart/2005/8/layout/hierarchy4"/>
    <dgm:cxn modelId="{1F82D16E-E0F1-46D1-A21D-2EA0528EB166}" type="presParOf" srcId="{677C4BF7-A4B1-4ECC-A983-6176FB8163C8}" destId="{852F1065-F3C8-4F2A-AA28-704863E6608B}" srcOrd="2" destOrd="0" presId="urn:microsoft.com/office/officeart/2005/8/layout/hierarchy4"/>
    <dgm:cxn modelId="{0FE45125-84FF-4F31-AF40-C62762BB5720}" type="presParOf" srcId="{852F1065-F3C8-4F2A-AA28-704863E6608B}" destId="{9BDFF038-E1AB-414C-8DD4-15805FEC6E9C}" srcOrd="0" destOrd="0" presId="urn:microsoft.com/office/officeart/2005/8/layout/hierarchy4"/>
    <dgm:cxn modelId="{21012877-20AD-466C-B8BF-25308D43D332}" type="presParOf" srcId="{9BDFF038-E1AB-414C-8DD4-15805FEC6E9C}" destId="{5810A89F-8171-463A-AB1D-17DCF27CF271}" srcOrd="0" destOrd="0" presId="urn:microsoft.com/office/officeart/2005/8/layout/hierarchy4"/>
    <dgm:cxn modelId="{050434CC-D509-4B7D-A244-8F987EE3E104}" type="presParOf" srcId="{9BDFF038-E1AB-414C-8DD4-15805FEC6E9C}" destId="{1D7A4039-9357-4713-A29D-A333CE4905E3}" srcOrd="1" destOrd="0" presId="urn:microsoft.com/office/officeart/2005/8/layout/hierarchy4"/>
    <dgm:cxn modelId="{76166E12-3917-45CF-8323-20AAFB6DB1AB}" type="presParOf" srcId="{9BDFF038-E1AB-414C-8DD4-15805FEC6E9C}" destId="{11431D29-E5DE-448E-9F73-0B4B85FD9FFD}" srcOrd="2" destOrd="0" presId="urn:microsoft.com/office/officeart/2005/8/layout/hierarchy4"/>
    <dgm:cxn modelId="{600F48A2-397E-45A1-9B03-C11B9B700A37}" type="presParOf" srcId="{11431D29-E5DE-448E-9F73-0B4B85FD9FFD}" destId="{41045F3F-366D-4039-AED4-73F7401562DD}" srcOrd="0" destOrd="0" presId="urn:microsoft.com/office/officeart/2005/8/layout/hierarchy4"/>
    <dgm:cxn modelId="{0C44A562-FF34-49A4-B69D-376179596301}" type="presParOf" srcId="{41045F3F-366D-4039-AED4-73F7401562DD}" destId="{4C587BFD-24A2-433B-A210-DD049B7447E5}" srcOrd="0" destOrd="0" presId="urn:microsoft.com/office/officeart/2005/8/layout/hierarchy4"/>
    <dgm:cxn modelId="{D3A12845-A727-4F1E-9855-319F31FF3689}" type="presParOf" srcId="{41045F3F-366D-4039-AED4-73F7401562DD}" destId="{1F7B06BC-5ED4-4B57-8193-D8AA55248DA9}" srcOrd="1" destOrd="0" presId="urn:microsoft.com/office/officeart/2005/8/layout/hierarchy4"/>
    <dgm:cxn modelId="{0AE32396-605D-4EFC-9852-65E06949553A}" type="presParOf" srcId="{41045F3F-366D-4039-AED4-73F7401562DD}" destId="{285EAFEA-71DE-4FFD-A4A3-B7CA5D6309D2}" srcOrd="2" destOrd="0" presId="urn:microsoft.com/office/officeart/2005/8/layout/hierarchy4"/>
    <dgm:cxn modelId="{82DC67C1-9183-4DB0-B284-C936B4DFD555}" type="presParOf" srcId="{285EAFEA-71DE-4FFD-A4A3-B7CA5D6309D2}" destId="{C8104709-546A-41C9-B7BB-6DCFE5238C9A}" srcOrd="0" destOrd="0" presId="urn:microsoft.com/office/officeart/2005/8/layout/hierarchy4"/>
    <dgm:cxn modelId="{5F504DFC-E0D4-48E5-B42A-FD2BA3441296}" type="presParOf" srcId="{C8104709-546A-41C9-B7BB-6DCFE5238C9A}" destId="{14C7042D-B479-4E74-8E6E-E7D256450C91}" srcOrd="0" destOrd="0" presId="urn:microsoft.com/office/officeart/2005/8/layout/hierarchy4"/>
    <dgm:cxn modelId="{85EA10A5-CCCA-4C71-9334-13F2974761BB}" type="presParOf" srcId="{C8104709-546A-41C9-B7BB-6DCFE5238C9A}" destId="{2D066EE6-9870-4DF6-8464-7AA523CD1E95}" srcOrd="1" destOrd="0" presId="urn:microsoft.com/office/officeart/2005/8/layout/hierarchy4"/>
    <dgm:cxn modelId="{CA58BC20-B19E-41E3-BD43-0DAA10783C7F}" type="presParOf" srcId="{852F1065-F3C8-4F2A-AA28-704863E6608B}" destId="{747122CA-1C68-4BD6-8F80-FE0A864A61CA}" srcOrd="1" destOrd="0" presId="urn:microsoft.com/office/officeart/2005/8/layout/hierarchy4"/>
    <dgm:cxn modelId="{203825A1-9898-46C0-810E-2899F1C840D0}" type="presParOf" srcId="{852F1065-F3C8-4F2A-AA28-704863E6608B}" destId="{FC7F2C51-7E62-44AF-A658-7A4E4F4398F0}" srcOrd="2" destOrd="0" presId="urn:microsoft.com/office/officeart/2005/8/layout/hierarchy4"/>
    <dgm:cxn modelId="{937F35D0-3C5E-4DDB-8B09-D83D7947C19D}" type="presParOf" srcId="{FC7F2C51-7E62-44AF-A658-7A4E4F4398F0}" destId="{3E5ADDAA-8921-4C51-9439-320A5A45871A}" srcOrd="0" destOrd="0" presId="urn:microsoft.com/office/officeart/2005/8/layout/hierarchy4"/>
    <dgm:cxn modelId="{D4F8D054-9159-42EF-9537-9F7A5AAA8563}" type="presParOf" srcId="{FC7F2C51-7E62-44AF-A658-7A4E4F4398F0}" destId="{756D46B4-DC44-40AB-8743-5F3931B9E995}" srcOrd="1" destOrd="0" presId="urn:microsoft.com/office/officeart/2005/8/layout/hierarchy4"/>
    <dgm:cxn modelId="{19715A70-62A5-4E3C-B12A-CF11A548B693}" type="presParOf" srcId="{FC7F2C51-7E62-44AF-A658-7A4E4F4398F0}" destId="{78AE3010-2FC4-469B-AD82-AFBFBD122325}" srcOrd="2" destOrd="0" presId="urn:microsoft.com/office/officeart/2005/8/layout/hierarchy4"/>
    <dgm:cxn modelId="{ABF8FD4F-B066-4797-B4A1-5A18EBFFBCF1}" type="presParOf" srcId="{78AE3010-2FC4-469B-AD82-AFBFBD122325}" destId="{E1167F5F-60B3-49B4-BF6C-42F855445EE2}" srcOrd="0" destOrd="0" presId="urn:microsoft.com/office/officeart/2005/8/layout/hierarchy4"/>
    <dgm:cxn modelId="{FA9E95DF-C920-41C8-8A02-40C5FFF2632B}" type="presParOf" srcId="{E1167F5F-60B3-49B4-BF6C-42F855445EE2}" destId="{A927EBDE-210E-4ECC-8486-8208716B3716}" srcOrd="0" destOrd="0" presId="urn:microsoft.com/office/officeart/2005/8/layout/hierarchy4"/>
    <dgm:cxn modelId="{5EE69FE8-7437-4CC0-8035-D1EBB99E175C}" type="presParOf" srcId="{E1167F5F-60B3-49B4-BF6C-42F855445EE2}" destId="{AA919B32-4EE7-4C5B-A1F2-9F88AD2D8DE2}" srcOrd="1" destOrd="0" presId="urn:microsoft.com/office/officeart/2005/8/layout/hierarchy4"/>
    <dgm:cxn modelId="{965572CF-C0D5-4F1B-8588-C6BDA336F22E}" type="presParOf" srcId="{852F1065-F3C8-4F2A-AA28-704863E6608B}" destId="{7BC25FE9-53B1-414F-BAEA-7B7347CD8AB7}" srcOrd="3" destOrd="0" presId="urn:microsoft.com/office/officeart/2005/8/layout/hierarchy4"/>
    <dgm:cxn modelId="{97834147-CEC9-48D7-B398-91D4B6818C97}" type="presParOf" srcId="{852F1065-F3C8-4F2A-AA28-704863E6608B}" destId="{B6216600-04E9-4AC2-A363-A42015382914}" srcOrd="4" destOrd="0" presId="urn:microsoft.com/office/officeart/2005/8/layout/hierarchy4"/>
    <dgm:cxn modelId="{387830C3-155E-4D51-AB62-CCEB9717C737}" type="presParOf" srcId="{B6216600-04E9-4AC2-A363-A42015382914}" destId="{756756C2-ECBD-41E1-9D0F-470EB26ED57B}" srcOrd="0" destOrd="0" presId="urn:microsoft.com/office/officeart/2005/8/layout/hierarchy4"/>
    <dgm:cxn modelId="{FA81FCE9-6930-43CC-BCD7-169C8D4B177E}" type="presParOf" srcId="{B6216600-04E9-4AC2-A363-A42015382914}" destId="{F8A67711-ABE4-4E0D-B1E2-E77A3039E0CC}" srcOrd="1" destOrd="0" presId="urn:microsoft.com/office/officeart/2005/8/layout/hierarchy4"/>
    <dgm:cxn modelId="{DBB58176-5753-443A-9722-0CEEAA634A52}" type="presParOf" srcId="{B6216600-04E9-4AC2-A363-A42015382914}" destId="{63DE64BF-DF63-4637-9EC7-EAC66E4CB1E0}" srcOrd="2" destOrd="0" presId="urn:microsoft.com/office/officeart/2005/8/layout/hierarchy4"/>
    <dgm:cxn modelId="{4CF8EB79-BCFF-4F8F-A4BD-A2F58F3EABDA}" type="presParOf" srcId="{63DE64BF-DF63-4637-9EC7-EAC66E4CB1E0}" destId="{31B332F1-EB5B-4C10-B946-BC478DF8C9B9}" srcOrd="0" destOrd="0" presId="urn:microsoft.com/office/officeart/2005/8/layout/hierarchy4"/>
    <dgm:cxn modelId="{95447DBD-0B9E-4566-9C6C-E926A0766678}" type="presParOf" srcId="{31B332F1-EB5B-4C10-B946-BC478DF8C9B9}" destId="{8B2283AF-D5E7-4ED6-B36D-93450CA12A6E}" srcOrd="0" destOrd="0" presId="urn:microsoft.com/office/officeart/2005/8/layout/hierarchy4"/>
    <dgm:cxn modelId="{E2629014-746A-4C34-BE8B-F7D01FD0AA06}" type="presParOf" srcId="{31B332F1-EB5B-4C10-B946-BC478DF8C9B9}" destId="{BC2048AD-CD42-4CB1-B310-E63552A5DA74}" srcOrd="1" destOrd="0" presId="urn:microsoft.com/office/officeart/2005/8/layout/hierarchy4"/>
    <dgm:cxn modelId="{71A9491B-D140-47CB-BF4C-9E4CD7B205D8}" type="presParOf" srcId="{8724672E-B452-4A08-AF50-EF787C1EAC64}" destId="{E83F49E0-0324-4B11-987E-C4F5E87BDDE2}" srcOrd="1" destOrd="0" presId="urn:microsoft.com/office/officeart/2005/8/layout/hierarchy4"/>
    <dgm:cxn modelId="{B4EAEAB1-B682-405C-94D0-C0BC145F32D9}" type="presParOf" srcId="{8724672E-B452-4A08-AF50-EF787C1EAC64}" destId="{8421AAE2-4EC3-4B78-B2DD-9E509545D726}" srcOrd="2" destOrd="0" presId="urn:microsoft.com/office/officeart/2005/8/layout/hierarchy4"/>
    <dgm:cxn modelId="{D68F5139-E275-4B61-A4BD-6B897BA471E8}" type="presParOf" srcId="{8421AAE2-4EC3-4B78-B2DD-9E509545D726}" destId="{0D322A4A-9CD7-4634-A3A0-9D848B80333A}" srcOrd="0" destOrd="0" presId="urn:microsoft.com/office/officeart/2005/8/layout/hierarchy4"/>
    <dgm:cxn modelId="{986BF9E9-8175-48D8-B1ED-67E177A204B9}" type="presParOf" srcId="{8421AAE2-4EC3-4B78-B2DD-9E509545D726}" destId="{0FA95C49-9ED2-434B-AC28-7C683058CE9A}" srcOrd="1" destOrd="0" presId="urn:microsoft.com/office/officeart/2005/8/layout/hierarchy4"/>
    <dgm:cxn modelId="{94F463D8-5146-487A-9091-2214B64ABFC7}" type="presParOf" srcId="{8421AAE2-4EC3-4B78-B2DD-9E509545D726}" destId="{C14266A4-7A15-49E8-8F1C-FAA83A5A5834}" srcOrd="2" destOrd="0" presId="urn:microsoft.com/office/officeart/2005/8/layout/hierarchy4"/>
    <dgm:cxn modelId="{0C9C4C98-31B5-48D0-A746-5748E156B1C1}" type="presParOf" srcId="{C14266A4-7A15-49E8-8F1C-FAA83A5A5834}" destId="{F3F0F4D7-03EF-4D07-9420-FBB5F62E6298}" srcOrd="0" destOrd="0" presId="urn:microsoft.com/office/officeart/2005/8/layout/hierarchy4"/>
    <dgm:cxn modelId="{26051B18-058B-40AC-AABC-52F6F41B78E6}" type="presParOf" srcId="{F3F0F4D7-03EF-4D07-9420-FBB5F62E6298}" destId="{C8A97AAF-7467-4FA2-8157-65EFE0303B79}" srcOrd="0" destOrd="0" presId="urn:microsoft.com/office/officeart/2005/8/layout/hierarchy4"/>
    <dgm:cxn modelId="{82C1D953-640A-4B4F-985E-C8606C9D62FF}" type="presParOf" srcId="{F3F0F4D7-03EF-4D07-9420-FBB5F62E6298}" destId="{D29EB3C4-12EE-456F-AC0C-A981E623B7A7}" srcOrd="1" destOrd="0" presId="urn:microsoft.com/office/officeart/2005/8/layout/hierarchy4"/>
    <dgm:cxn modelId="{B23C6840-4739-45BF-8B59-94C0CFC8258C}" type="presParOf" srcId="{F3F0F4D7-03EF-4D07-9420-FBB5F62E6298}" destId="{ED84CCD8-1F45-4A5E-9095-F5B0DB9355AD}" srcOrd="2" destOrd="0" presId="urn:microsoft.com/office/officeart/2005/8/layout/hierarchy4"/>
    <dgm:cxn modelId="{838D4871-E38E-4A21-8A93-B85EC015CBBC}" type="presParOf" srcId="{ED84CCD8-1F45-4A5E-9095-F5B0DB9355AD}" destId="{F0DE8212-2A88-458B-A684-AFB72068366C}" srcOrd="0" destOrd="0" presId="urn:microsoft.com/office/officeart/2005/8/layout/hierarchy4"/>
    <dgm:cxn modelId="{7295240D-60D8-4A1A-BFD2-2B4987AC6B6D}" type="presParOf" srcId="{F0DE8212-2A88-458B-A684-AFB72068366C}" destId="{1ECE1E8C-A547-4741-990C-2FF01BCBCD1C}" srcOrd="0" destOrd="0" presId="urn:microsoft.com/office/officeart/2005/8/layout/hierarchy4"/>
    <dgm:cxn modelId="{F5598EA3-4571-4D2D-898A-4394F7DCF2D7}" type="presParOf" srcId="{F0DE8212-2A88-458B-A684-AFB72068366C}" destId="{56EBD94B-A0AF-42CB-B536-B3F8F93CD4D7}" srcOrd="1" destOrd="0" presId="urn:microsoft.com/office/officeart/2005/8/layout/hierarchy4"/>
    <dgm:cxn modelId="{8B728542-A0A4-4B8A-9EAE-FF2AABDA7524}" type="presParOf" srcId="{F0DE8212-2A88-458B-A684-AFB72068366C}" destId="{064EFD1D-D692-42C2-B729-DEB8FA994334}" srcOrd="2" destOrd="0" presId="urn:microsoft.com/office/officeart/2005/8/layout/hierarchy4"/>
    <dgm:cxn modelId="{05335554-774C-4647-9433-24CAF58C60C4}" type="presParOf" srcId="{064EFD1D-D692-42C2-B729-DEB8FA994334}" destId="{E640C23F-6079-4A42-8773-F6FDE71A3E9C}" srcOrd="0" destOrd="0" presId="urn:microsoft.com/office/officeart/2005/8/layout/hierarchy4"/>
    <dgm:cxn modelId="{C8B6D98C-0F7E-4D13-B90B-C2A1EDB66840}" type="presParOf" srcId="{E640C23F-6079-4A42-8773-F6FDE71A3E9C}" destId="{2D6D525E-E013-43B9-AC53-00EDD3E4C4AF}" srcOrd="0" destOrd="0" presId="urn:microsoft.com/office/officeart/2005/8/layout/hierarchy4"/>
    <dgm:cxn modelId="{0DA11D27-8938-4402-A259-2AE569DDB217}" type="presParOf" srcId="{E640C23F-6079-4A42-8773-F6FDE71A3E9C}" destId="{B3F15A45-FCB0-435B-958B-3F48DC5163A4}" srcOrd="1" destOrd="0" presId="urn:microsoft.com/office/officeart/2005/8/layout/hierarchy4"/>
    <dgm:cxn modelId="{0212EB1B-8262-4796-B2BA-A0BB4131B5A2}" type="presParOf" srcId="{064EFD1D-D692-42C2-B729-DEB8FA994334}" destId="{8A3EE5AA-5592-4E09-8315-3C46D930979A}" srcOrd="1" destOrd="0" presId="urn:microsoft.com/office/officeart/2005/8/layout/hierarchy4"/>
    <dgm:cxn modelId="{89DBAA56-728B-43B3-BD03-C8A983B3A6C1}" type="presParOf" srcId="{064EFD1D-D692-42C2-B729-DEB8FA994334}" destId="{39D03DDA-35DB-4F49-AF0F-2327BB2C543A}" srcOrd="2" destOrd="0" presId="urn:microsoft.com/office/officeart/2005/8/layout/hierarchy4"/>
    <dgm:cxn modelId="{1A3C2401-2DCB-40D6-9A33-364B5794369E}" type="presParOf" srcId="{39D03DDA-35DB-4F49-AF0F-2327BB2C543A}" destId="{CCED7579-4308-4194-9D86-BAC7D4591677}" srcOrd="0" destOrd="0" presId="urn:microsoft.com/office/officeart/2005/8/layout/hierarchy4"/>
    <dgm:cxn modelId="{D8FDF898-82A0-4A4D-8BEE-FE8773624743}" type="presParOf" srcId="{39D03DDA-35DB-4F49-AF0F-2327BB2C543A}" destId="{9C1EAFD7-CC97-40C5-9BCB-9DC7415424F9}" srcOrd="1" destOrd="0" presId="urn:microsoft.com/office/officeart/2005/8/layout/hierarchy4"/>
    <dgm:cxn modelId="{A4CFEF47-1E9D-4756-B740-529D19801D6F}" type="presParOf" srcId="{064EFD1D-D692-42C2-B729-DEB8FA994334}" destId="{13929C93-7303-472F-AEA2-AD10DAC94D64}" srcOrd="3" destOrd="0" presId="urn:microsoft.com/office/officeart/2005/8/layout/hierarchy4"/>
    <dgm:cxn modelId="{A64EF4A8-85EA-4E2D-B413-1FDBA29E0A04}" type="presParOf" srcId="{064EFD1D-D692-42C2-B729-DEB8FA994334}" destId="{2C866D42-CF8D-455A-888D-31279567A9A2}" srcOrd="4" destOrd="0" presId="urn:microsoft.com/office/officeart/2005/8/layout/hierarchy4"/>
    <dgm:cxn modelId="{67F71E33-22CE-46A2-A344-FCA313C86B91}" type="presParOf" srcId="{2C866D42-CF8D-455A-888D-31279567A9A2}" destId="{A2E0381A-D971-4117-8909-0B17DA6609B2}" srcOrd="0" destOrd="0" presId="urn:microsoft.com/office/officeart/2005/8/layout/hierarchy4"/>
    <dgm:cxn modelId="{A485D593-EC9A-4151-97A3-762A48D15CAF}" type="presParOf" srcId="{2C866D42-CF8D-455A-888D-31279567A9A2}" destId="{404A7A74-6CB3-4F58-A3B0-248170B99BA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6C8B3-8836-4C74-ADDF-C580387CBC3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EC15A69-4246-41B0-886E-52AE6DEE9009}">
      <dgm:prSet phldrT="[Text]"/>
      <dgm:spPr/>
      <dgm:t>
        <a:bodyPr/>
        <a:lstStyle/>
        <a:p>
          <a:r>
            <a:rPr lang="cs-CZ" dirty="0" smtClean="0"/>
            <a:t>Klient</a:t>
          </a:r>
        </a:p>
        <a:p>
          <a:r>
            <a:rPr lang="cs-CZ" dirty="0" smtClean="0"/>
            <a:t>A jeho rodina </a:t>
          </a:r>
          <a:endParaRPr lang="cs-CZ" dirty="0"/>
        </a:p>
      </dgm:t>
    </dgm:pt>
    <dgm:pt modelId="{CF8BD046-10F8-4754-99E9-4E4E6AD671F3}" type="parTrans" cxnId="{C75BE991-3C0E-40B9-8F6B-368CB53C1133}">
      <dgm:prSet/>
      <dgm:spPr/>
      <dgm:t>
        <a:bodyPr/>
        <a:lstStyle/>
        <a:p>
          <a:endParaRPr lang="cs-CZ"/>
        </a:p>
      </dgm:t>
    </dgm:pt>
    <dgm:pt modelId="{C0D17413-4D11-4228-9BAD-7A766777C983}" type="sibTrans" cxnId="{C75BE991-3C0E-40B9-8F6B-368CB53C1133}">
      <dgm:prSet/>
      <dgm:spPr/>
      <dgm:t>
        <a:bodyPr/>
        <a:lstStyle/>
        <a:p>
          <a:endParaRPr lang="cs-CZ"/>
        </a:p>
      </dgm:t>
    </dgm:pt>
    <dgm:pt modelId="{44AB919D-EA2B-4A19-99C5-94EC9A8ECB5D}">
      <dgm:prSet phldrT="[Text]"/>
      <dgm:spPr/>
      <dgm:t>
        <a:bodyPr/>
        <a:lstStyle/>
        <a:p>
          <a:r>
            <a:rPr lang="cs-CZ" dirty="0" err="1" smtClean="0"/>
            <a:t>Exramurální</a:t>
          </a:r>
          <a:r>
            <a:rPr lang="cs-CZ" dirty="0" smtClean="0"/>
            <a:t> týmy</a:t>
          </a:r>
          <a:endParaRPr lang="cs-CZ" dirty="0"/>
        </a:p>
      </dgm:t>
    </dgm:pt>
    <dgm:pt modelId="{624BB59F-EBB3-4D36-A824-A06FBF0E4E2A}" type="parTrans" cxnId="{347566B6-F8C2-456B-8724-FF6827D07055}">
      <dgm:prSet/>
      <dgm:spPr/>
      <dgm:t>
        <a:bodyPr/>
        <a:lstStyle/>
        <a:p>
          <a:endParaRPr lang="cs-CZ"/>
        </a:p>
      </dgm:t>
    </dgm:pt>
    <dgm:pt modelId="{932772DE-BF6A-4615-97E3-AEB61B6A64BB}" type="sibTrans" cxnId="{347566B6-F8C2-456B-8724-FF6827D07055}">
      <dgm:prSet/>
      <dgm:spPr/>
      <dgm:t>
        <a:bodyPr/>
        <a:lstStyle/>
        <a:p>
          <a:endParaRPr lang="cs-CZ"/>
        </a:p>
      </dgm:t>
    </dgm:pt>
    <dgm:pt modelId="{0B3168BF-8A41-49CF-A298-95EB37D2E914}">
      <dgm:prSet phldrT="[Text]"/>
      <dgm:spPr/>
      <dgm:t>
        <a:bodyPr/>
        <a:lstStyle/>
        <a:p>
          <a:r>
            <a:rPr lang="cs-CZ" dirty="0" smtClean="0"/>
            <a:t>Intramurální tým</a:t>
          </a:r>
          <a:endParaRPr lang="cs-CZ" dirty="0"/>
        </a:p>
      </dgm:t>
    </dgm:pt>
    <dgm:pt modelId="{72D08DC7-DE14-4E66-82EE-64783F67546A}" type="parTrans" cxnId="{3C61745F-97C2-407C-84B6-50C26157CA40}">
      <dgm:prSet/>
      <dgm:spPr/>
      <dgm:t>
        <a:bodyPr/>
        <a:lstStyle/>
        <a:p>
          <a:endParaRPr lang="cs-CZ"/>
        </a:p>
      </dgm:t>
    </dgm:pt>
    <dgm:pt modelId="{603BCE27-0846-45F8-9430-8DE827B21366}" type="sibTrans" cxnId="{3C61745F-97C2-407C-84B6-50C26157CA40}">
      <dgm:prSet/>
      <dgm:spPr/>
      <dgm:t>
        <a:bodyPr/>
        <a:lstStyle/>
        <a:p>
          <a:endParaRPr lang="cs-CZ"/>
        </a:p>
      </dgm:t>
    </dgm:pt>
    <dgm:pt modelId="{B15E0894-8581-40D7-8470-DFA919833C02}" type="pres">
      <dgm:prSet presAssocID="{20C6C8B3-8836-4C74-ADDF-C580387CBC3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C3DCA4E-B435-4F72-9F5B-9B7F95A1D733}" type="pres">
      <dgm:prSet presAssocID="{9EC15A69-4246-41B0-886E-52AE6DEE900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F65B4D-5B98-4E53-8469-CCC527883A72}" type="pres">
      <dgm:prSet presAssocID="{9EC15A69-4246-41B0-886E-52AE6DEE9009}" presName="gear1srcNode" presStyleLbl="node1" presStyleIdx="0" presStyleCnt="3"/>
      <dgm:spPr/>
      <dgm:t>
        <a:bodyPr/>
        <a:lstStyle/>
        <a:p>
          <a:endParaRPr lang="cs-CZ"/>
        </a:p>
      </dgm:t>
    </dgm:pt>
    <dgm:pt modelId="{223C6CD5-B3C8-4938-8236-65BEC3036680}" type="pres">
      <dgm:prSet presAssocID="{9EC15A69-4246-41B0-886E-52AE6DEE9009}" presName="gear1dstNode" presStyleLbl="node1" presStyleIdx="0" presStyleCnt="3"/>
      <dgm:spPr/>
      <dgm:t>
        <a:bodyPr/>
        <a:lstStyle/>
        <a:p>
          <a:endParaRPr lang="cs-CZ"/>
        </a:p>
      </dgm:t>
    </dgm:pt>
    <dgm:pt modelId="{8DCC64EE-E3A7-4DB1-9F6D-05BE0F4B4E08}" type="pres">
      <dgm:prSet presAssocID="{44AB919D-EA2B-4A19-99C5-94EC9A8ECB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92AA1F-2684-4054-BB62-82997A95BAEE}" type="pres">
      <dgm:prSet presAssocID="{44AB919D-EA2B-4A19-99C5-94EC9A8ECB5D}" presName="gear2srcNode" presStyleLbl="node1" presStyleIdx="1" presStyleCnt="3"/>
      <dgm:spPr/>
      <dgm:t>
        <a:bodyPr/>
        <a:lstStyle/>
        <a:p>
          <a:endParaRPr lang="cs-CZ"/>
        </a:p>
      </dgm:t>
    </dgm:pt>
    <dgm:pt modelId="{4CA65160-B2DD-4C46-A871-5B4464CD17D3}" type="pres">
      <dgm:prSet presAssocID="{44AB919D-EA2B-4A19-99C5-94EC9A8ECB5D}" presName="gear2dstNode" presStyleLbl="node1" presStyleIdx="1" presStyleCnt="3"/>
      <dgm:spPr/>
      <dgm:t>
        <a:bodyPr/>
        <a:lstStyle/>
        <a:p>
          <a:endParaRPr lang="cs-CZ"/>
        </a:p>
      </dgm:t>
    </dgm:pt>
    <dgm:pt modelId="{4EE969BC-64CE-41C7-BAB3-1B03A01F2A61}" type="pres">
      <dgm:prSet presAssocID="{0B3168BF-8A41-49CF-A298-95EB37D2E914}" presName="gear3" presStyleLbl="node1" presStyleIdx="2" presStyleCnt="3"/>
      <dgm:spPr/>
      <dgm:t>
        <a:bodyPr/>
        <a:lstStyle/>
        <a:p>
          <a:endParaRPr lang="cs-CZ"/>
        </a:p>
      </dgm:t>
    </dgm:pt>
    <dgm:pt modelId="{D56FB85C-F909-4815-87A4-BBD0A4065DFC}" type="pres">
      <dgm:prSet presAssocID="{0B3168BF-8A41-49CF-A298-95EB37D2E9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EC92B2-1B83-4DBE-93FF-BF369029CD93}" type="pres">
      <dgm:prSet presAssocID="{0B3168BF-8A41-49CF-A298-95EB37D2E914}" presName="gear3srcNode" presStyleLbl="node1" presStyleIdx="2" presStyleCnt="3"/>
      <dgm:spPr/>
      <dgm:t>
        <a:bodyPr/>
        <a:lstStyle/>
        <a:p>
          <a:endParaRPr lang="cs-CZ"/>
        </a:p>
      </dgm:t>
    </dgm:pt>
    <dgm:pt modelId="{B1A48620-E5F5-4C62-ABB0-C7D1B8BFBD5B}" type="pres">
      <dgm:prSet presAssocID="{0B3168BF-8A41-49CF-A298-95EB37D2E914}" presName="gear3dstNode" presStyleLbl="node1" presStyleIdx="2" presStyleCnt="3"/>
      <dgm:spPr/>
      <dgm:t>
        <a:bodyPr/>
        <a:lstStyle/>
        <a:p>
          <a:endParaRPr lang="cs-CZ"/>
        </a:p>
      </dgm:t>
    </dgm:pt>
    <dgm:pt modelId="{1F6A3F08-108D-4CA1-AD5B-0081E99E2FD1}" type="pres">
      <dgm:prSet presAssocID="{C0D17413-4D11-4228-9BAD-7A766777C983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CCDD498C-C7C8-499E-9F18-E96A677ECB2C}" type="pres">
      <dgm:prSet presAssocID="{932772DE-BF6A-4615-97E3-AEB61B6A64BB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1ABCD619-2B74-4B5A-A873-FD7476E9FDA9}" type="pres">
      <dgm:prSet presAssocID="{603BCE27-0846-45F8-9430-8DE827B21366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84720740-1618-463E-80CF-A9551E6CAC97}" type="presOf" srcId="{44AB919D-EA2B-4A19-99C5-94EC9A8ECB5D}" destId="{6292AA1F-2684-4054-BB62-82997A95BAEE}" srcOrd="1" destOrd="0" presId="urn:microsoft.com/office/officeart/2005/8/layout/gear1"/>
    <dgm:cxn modelId="{1A260147-BFD2-414F-9A57-9DF51759C8AA}" type="presOf" srcId="{0B3168BF-8A41-49CF-A298-95EB37D2E914}" destId="{4EE969BC-64CE-41C7-BAB3-1B03A01F2A61}" srcOrd="0" destOrd="0" presId="urn:microsoft.com/office/officeart/2005/8/layout/gear1"/>
    <dgm:cxn modelId="{C0539337-0236-4BA1-B50F-422456A7F17C}" type="presOf" srcId="{603BCE27-0846-45F8-9430-8DE827B21366}" destId="{1ABCD619-2B74-4B5A-A873-FD7476E9FDA9}" srcOrd="0" destOrd="0" presId="urn:microsoft.com/office/officeart/2005/8/layout/gear1"/>
    <dgm:cxn modelId="{F28622F0-D70A-4967-81A0-FB5C89A14D56}" type="presOf" srcId="{932772DE-BF6A-4615-97E3-AEB61B6A64BB}" destId="{CCDD498C-C7C8-499E-9F18-E96A677ECB2C}" srcOrd="0" destOrd="0" presId="urn:microsoft.com/office/officeart/2005/8/layout/gear1"/>
    <dgm:cxn modelId="{0FB63D5D-A29B-44FD-8D37-4B46D0443C37}" type="presOf" srcId="{9EC15A69-4246-41B0-886E-52AE6DEE9009}" destId="{3C3DCA4E-B435-4F72-9F5B-9B7F95A1D733}" srcOrd="0" destOrd="0" presId="urn:microsoft.com/office/officeart/2005/8/layout/gear1"/>
    <dgm:cxn modelId="{BFF4DF21-0D65-4502-9542-2DFC4820A516}" type="presOf" srcId="{C0D17413-4D11-4228-9BAD-7A766777C983}" destId="{1F6A3F08-108D-4CA1-AD5B-0081E99E2FD1}" srcOrd="0" destOrd="0" presId="urn:microsoft.com/office/officeart/2005/8/layout/gear1"/>
    <dgm:cxn modelId="{E93FA827-0798-41E4-9F55-651159E114C3}" type="presOf" srcId="{9EC15A69-4246-41B0-886E-52AE6DEE9009}" destId="{81F65B4D-5B98-4E53-8469-CCC527883A72}" srcOrd="1" destOrd="0" presId="urn:microsoft.com/office/officeart/2005/8/layout/gear1"/>
    <dgm:cxn modelId="{3C61745F-97C2-407C-84B6-50C26157CA40}" srcId="{20C6C8B3-8836-4C74-ADDF-C580387CBC3A}" destId="{0B3168BF-8A41-49CF-A298-95EB37D2E914}" srcOrd="2" destOrd="0" parTransId="{72D08DC7-DE14-4E66-82EE-64783F67546A}" sibTransId="{603BCE27-0846-45F8-9430-8DE827B21366}"/>
    <dgm:cxn modelId="{347566B6-F8C2-456B-8724-FF6827D07055}" srcId="{20C6C8B3-8836-4C74-ADDF-C580387CBC3A}" destId="{44AB919D-EA2B-4A19-99C5-94EC9A8ECB5D}" srcOrd="1" destOrd="0" parTransId="{624BB59F-EBB3-4D36-A824-A06FBF0E4E2A}" sibTransId="{932772DE-BF6A-4615-97E3-AEB61B6A64BB}"/>
    <dgm:cxn modelId="{60C1AAC2-84EA-4948-A8BE-1E37619F8B8D}" type="presOf" srcId="{0B3168BF-8A41-49CF-A298-95EB37D2E914}" destId="{B1A48620-E5F5-4C62-ABB0-C7D1B8BFBD5B}" srcOrd="3" destOrd="0" presId="urn:microsoft.com/office/officeart/2005/8/layout/gear1"/>
    <dgm:cxn modelId="{86FB3E33-843E-4CA3-AD45-43B684FD35C1}" type="presOf" srcId="{44AB919D-EA2B-4A19-99C5-94EC9A8ECB5D}" destId="{8DCC64EE-E3A7-4DB1-9F6D-05BE0F4B4E08}" srcOrd="0" destOrd="0" presId="urn:microsoft.com/office/officeart/2005/8/layout/gear1"/>
    <dgm:cxn modelId="{724ACDC6-82C1-46FC-9540-0E280C38E5DF}" type="presOf" srcId="{44AB919D-EA2B-4A19-99C5-94EC9A8ECB5D}" destId="{4CA65160-B2DD-4C46-A871-5B4464CD17D3}" srcOrd="2" destOrd="0" presId="urn:microsoft.com/office/officeart/2005/8/layout/gear1"/>
    <dgm:cxn modelId="{CD5BC69D-EC3F-4F6E-83AF-F536B0FCD23F}" type="presOf" srcId="{0B3168BF-8A41-49CF-A298-95EB37D2E914}" destId="{D56FB85C-F909-4815-87A4-BBD0A4065DFC}" srcOrd="1" destOrd="0" presId="urn:microsoft.com/office/officeart/2005/8/layout/gear1"/>
    <dgm:cxn modelId="{822CB105-0E19-46E0-8023-29A2B34877CE}" type="presOf" srcId="{20C6C8B3-8836-4C74-ADDF-C580387CBC3A}" destId="{B15E0894-8581-40D7-8470-DFA919833C02}" srcOrd="0" destOrd="0" presId="urn:microsoft.com/office/officeart/2005/8/layout/gear1"/>
    <dgm:cxn modelId="{66F6A1EC-A5ED-4143-9C0D-42D150ED783E}" type="presOf" srcId="{0B3168BF-8A41-49CF-A298-95EB37D2E914}" destId="{1AEC92B2-1B83-4DBE-93FF-BF369029CD93}" srcOrd="2" destOrd="0" presId="urn:microsoft.com/office/officeart/2005/8/layout/gear1"/>
    <dgm:cxn modelId="{C75BE991-3C0E-40B9-8F6B-368CB53C1133}" srcId="{20C6C8B3-8836-4C74-ADDF-C580387CBC3A}" destId="{9EC15A69-4246-41B0-886E-52AE6DEE9009}" srcOrd="0" destOrd="0" parTransId="{CF8BD046-10F8-4754-99E9-4E4E6AD671F3}" sibTransId="{C0D17413-4D11-4228-9BAD-7A766777C983}"/>
    <dgm:cxn modelId="{501087C8-96C7-4DC5-A780-B5012C76BA7B}" type="presOf" srcId="{9EC15A69-4246-41B0-886E-52AE6DEE9009}" destId="{223C6CD5-B3C8-4938-8236-65BEC3036680}" srcOrd="2" destOrd="0" presId="urn:microsoft.com/office/officeart/2005/8/layout/gear1"/>
    <dgm:cxn modelId="{DD9FCC81-1584-4D8E-8ACE-507C54DEA9AC}" type="presParOf" srcId="{B15E0894-8581-40D7-8470-DFA919833C02}" destId="{3C3DCA4E-B435-4F72-9F5B-9B7F95A1D733}" srcOrd="0" destOrd="0" presId="urn:microsoft.com/office/officeart/2005/8/layout/gear1"/>
    <dgm:cxn modelId="{520AD4B3-DB35-40FF-B319-1D2F59F4F671}" type="presParOf" srcId="{B15E0894-8581-40D7-8470-DFA919833C02}" destId="{81F65B4D-5B98-4E53-8469-CCC527883A72}" srcOrd="1" destOrd="0" presId="urn:microsoft.com/office/officeart/2005/8/layout/gear1"/>
    <dgm:cxn modelId="{B421CADE-3104-40CF-8DFA-4CD431A015F5}" type="presParOf" srcId="{B15E0894-8581-40D7-8470-DFA919833C02}" destId="{223C6CD5-B3C8-4938-8236-65BEC3036680}" srcOrd="2" destOrd="0" presId="urn:microsoft.com/office/officeart/2005/8/layout/gear1"/>
    <dgm:cxn modelId="{3408ECF5-2AEC-42AD-8BB3-21F3EAC96A8E}" type="presParOf" srcId="{B15E0894-8581-40D7-8470-DFA919833C02}" destId="{8DCC64EE-E3A7-4DB1-9F6D-05BE0F4B4E08}" srcOrd="3" destOrd="0" presId="urn:microsoft.com/office/officeart/2005/8/layout/gear1"/>
    <dgm:cxn modelId="{D0DAF4A9-5363-45B0-9386-EE355F6C3A79}" type="presParOf" srcId="{B15E0894-8581-40D7-8470-DFA919833C02}" destId="{6292AA1F-2684-4054-BB62-82997A95BAEE}" srcOrd="4" destOrd="0" presId="urn:microsoft.com/office/officeart/2005/8/layout/gear1"/>
    <dgm:cxn modelId="{0E211EDC-0B60-4392-868A-70645AC8B653}" type="presParOf" srcId="{B15E0894-8581-40D7-8470-DFA919833C02}" destId="{4CA65160-B2DD-4C46-A871-5B4464CD17D3}" srcOrd="5" destOrd="0" presId="urn:microsoft.com/office/officeart/2005/8/layout/gear1"/>
    <dgm:cxn modelId="{5D9C9093-97FD-4194-A432-A89DB0E639BE}" type="presParOf" srcId="{B15E0894-8581-40D7-8470-DFA919833C02}" destId="{4EE969BC-64CE-41C7-BAB3-1B03A01F2A61}" srcOrd="6" destOrd="0" presId="urn:microsoft.com/office/officeart/2005/8/layout/gear1"/>
    <dgm:cxn modelId="{CC106B74-EAB4-47C0-8875-F98649B324D9}" type="presParOf" srcId="{B15E0894-8581-40D7-8470-DFA919833C02}" destId="{D56FB85C-F909-4815-87A4-BBD0A4065DFC}" srcOrd="7" destOrd="0" presId="urn:microsoft.com/office/officeart/2005/8/layout/gear1"/>
    <dgm:cxn modelId="{6C702717-0A26-4E22-AD4B-B0F0FAB70CE8}" type="presParOf" srcId="{B15E0894-8581-40D7-8470-DFA919833C02}" destId="{1AEC92B2-1B83-4DBE-93FF-BF369029CD93}" srcOrd="8" destOrd="0" presId="urn:microsoft.com/office/officeart/2005/8/layout/gear1"/>
    <dgm:cxn modelId="{3D74DF92-7931-432D-9F6B-5D87AB135181}" type="presParOf" srcId="{B15E0894-8581-40D7-8470-DFA919833C02}" destId="{B1A48620-E5F5-4C62-ABB0-C7D1B8BFBD5B}" srcOrd="9" destOrd="0" presId="urn:microsoft.com/office/officeart/2005/8/layout/gear1"/>
    <dgm:cxn modelId="{69E2773B-F7E8-4B93-8842-28EB7F277867}" type="presParOf" srcId="{B15E0894-8581-40D7-8470-DFA919833C02}" destId="{1F6A3F08-108D-4CA1-AD5B-0081E99E2FD1}" srcOrd="10" destOrd="0" presId="urn:microsoft.com/office/officeart/2005/8/layout/gear1"/>
    <dgm:cxn modelId="{F45FA0D0-3AE4-40EE-8E55-1A1B2DA87778}" type="presParOf" srcId="{B15E0894-8581-40D7-8470-DFA919833C02}" destId="{CCDD498C-C7C8-499E-9F18-E96A677ECB2C}" srcOrd="11" destOrd="0" presId="urn:microsoft.com/office/officeart/2005/8/layout/gear1"/>
    <dgm:cxn modelId="{98254560-5F49-4FF9-8A9B-A0C1E8C220CA}" type="presParOf" srcId="{B15E0894-8581-40D7-8470-DFA919833C02}" destId="{1ABCD619-2B74-4B5A-A873-FD7476E9FD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4B7CE2-020D-487B-B2B0-6B10C502469F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158DF40-3189-4173-8B24-62721CD0F406}">
      <dgm:prSet phldrT="[Text]"/>
      <dgm:spPr/>
      <dgm:t>
        <a:bodyPr/>
        <a:lstStyle/>
        <a:p>
          <a:r>
            <a:rPr lang="cs-CZ" dirty="0" smtClean="0"/>
            <a:t>MIKRO ÚROVEŇ POSKYTOVATELÉ SLUŽEB OBCE</a:t>
          </a:r>
          <a:endParaRPr lang="cs-CZ" dirty="0"/>
        </a:p>
      </dgm:t>
    </dgm:pt>
    <dgm:pt modelId="{CEF52675-FEFE-43CC-9957-F484FC179999}" type="parTrans" cxnId="{10D4159F-8DA0-4DED-B74B-AC0EDEB593B8}">
      <dgm:prSet/>
      <dgm:spPr/>
      <dgm:t>
        <a:bodyPr/>
        <a:lstStyle/>
        <a:p>
          <a:endParaRPr lang="cs-CZ"/>
        </a:p>
      </dgm:t>
    </dgm:pt>
    <dgm:pt modelId="{D330E884-FE1A-4BD2-9299-6FB3AFF14804}" type="sibTrans" cxnId="{10D4159F-8DA0-4DED-B74B-AC0EDEB593B8}">
      <dgm:prSet/>
      <dgm:spPr/>
      <dgm:t>
        <a:bodyPr/>
        <a:lstStyle/>
        <a:p>
          <a:endParaRPr lang="cs-CZ"/>
        </a:p>
      </dgm:t>
    </dgm:pt>
    <dgm:pt modelId="{22A58A0B-6412-4972-9C2C-ADFAE9159AC7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STŘEDNÍ ÚROVEŇ KRAJE</a:t>
          </a:r>
          <a:endParaRPr lang="cs-CZ" b="1" dirty="0">
            <a:solidFill>
              <a:srgbClr val="FF0000"/>
            </a:solidFill>
          </a:endParaRPr>
        </a:p>
      </dgm:t>
    </dgm:pt>
    <dgm:pt modelId="{C103F3A2-82BF-4C3B-A621-6DA7AEEE030A}" type="parTrans" cxnId="{7BA8B7FC-065F-456F-9749-7C445D9DE78B}">
      <dgm:prSet/>
      <dgm:spPr/>
      <dgm:t>
        <a:bodyPr/>
        <a:lstStyle/>
        <a:p>
          <a:endParaRPr lang="cs-CZ"/>
        </a:p>
      </dgm:t>
    </dgm:pt>
    <dgm:pt modelId="{2CED039C-2348-49DC-BCEE-DF5C9D80D493}" type="sibTrans" cxnId="{7BA8B7FC-065F-456F-9749-7C445D9DE78B}">
      <dgm:prSet/>
      <dgm:spPr/>
      <dgm:t>
        <a:bodyPr/>
        <a:lstStyle/>
        <a:p>
          <a:endParaRPr lang="cs-CZ"/>
        </a:p>
      </dgm:t>
    </dgm:pt>
    <dgm:pt modelId="{06DA6589-DC7C-4204-9E7F-56FF91264B68}">
      <dgm:prSet phldrT="[Text]"/>
      <dgm:spPr/>
      <dgm:t>
        <a:bodyPr/>
        <a:lstStyle/>
        <a:p>
          <a:r>
            <a:rPr lang="cs-CZ" dirty="0" smtClean="0"/>
            <a:t>MAKRO ÚROVEŇ STÁT </a:t>
          </a:r>
          <a:endParaRPr lang="cs-CZ" dirty="0"/>
        </a:p>
      </dgm:t>
    </dgm:pt>
    <dgm:pt modelId="{37509CF0-7EC8-46AE-A4A3-388F94252DD1}" type="parTrans" cxnId="{0452FD79-D5D9-49E3-B91C-AF1DCD66F7C3}">
      <dgm:prSet/>
      <dgm:spPr/>
      <dgm:t>
        <a:bodyPr/>
        <a:lstStyle/>
        <a:p>
          <a:endParaRPr lang="cs-CZ"/>
        </a:p>
      </dgm:t>
    </dgm:pt>
    <dgm:pt modelId="{AE6FB3CC-4C63-46E3-80A2-1B0734EB5E77}" type="sibTrans" cxnId="{0452FD79-D5D9-49E3-B91C-AF1DCD66F7C3}">
      <dgm:prSet/>
      <dgm:spPr/>
      <dgm:t>
        <a:bodyPr/>
        <a:lstStyle/>
        <a:p>
          <a:endParaRPr lang="cs-CZ"/>
        </a:p>
      </dgm:t>
    </dgm:pt>
    <dgm:pt modelId="{9738B513-5A94-4BAC-80D3-1DD221E60A15}" type="pres">
      <dgm:prSet presAssocID="{9B4B7CE2-020D-487B-B2B0-6B10C502469F}" presName="composite" presStyleCnt="0">
        <dgm:presLayoutVars>
          <dgm:chMax val="5"/>
          <dgm:dir/>
          <dgm:resizeHandles val="exact"/>
        </dgm:presLayoutVars>
      </dgm:prSet>
      <dgm:spPr/>
    </dgm:pt>
    <dgm:pt modelId="{675C85F9-808B-40EB-AC8F-85A661C04131}" type="pres">
      <dgm:prSet presAssocID="{C158DF40-3189-4173-8B24-62721CD0F406}" presName="circle1" presStyleLbl="lnNode1" presStyleIdx="0" presStyleCnt="3"/>
      <dgm:spPr/>
    </dgm:pt>
    <dgm:pt modelId="{D964CD49-2AF4-46EC-9C61-65B1A79D7A5B}" type="pres">
      <dgm:prSet presAssocID="{C158DF40-3189-4173-8B24-62721CD0F406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9E8F45-33B8-4A0E-B1C5-2D7DA2E4920D}" type="pres">
      <dgm:prSet presAssocID="{C158DF40-3189-4173-8B24-62721CD0F406}" presName="line1" presStyleLbl="callout" presStyleIdx="0" presStyleCnt="6"/>
      <dgm:spPr/>
    </dgm:pt>
    <dgm:pt modelId="{DA8D5A66-5072-434F-AFE4-E3B3CE51810B}" type="pres">
      <dgm:prSet presAssocID="{C158DF40-3189-4173-8B24-62721CD0F406}" presName="d1" presStyleLbl="callout" presStyleIdx="1" presStyleCnt="6"/>
      <dgm:spPr/>
    </dgm:pt>
    <dgm:pt modelId="{7E1F49FC-F866-48D2-BB62-3453A6338657}" type="pres">
      <dgm:prSet presAssocID="{22A58A0B-6412-4972-9C2C-ADFAE9159AC7}" presName="circle2" presStyleLbl="lnNode1" presStyleIdx="1" presStyleCnt="3"/>
      <dgm:spPr/>
    </dgm:pt>
    <dgm:pt modelId="{9E97D319-83E7-4BEB-8E48-477324370D72}" type="pres">
      <dgm:prSet presAssocID="{22A58A0B-6412-4972-9C2C-ADFAE9159AC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F3F9C2-9A8D-48B4-A00A-07C014316CCF}" type="pres">
      <dgm:prSet presAssocID="{22A58A0B-6412-4972-9C2C-ADFAE9159AC7}" presName="line2" presStyleLbl="callout" presStyleIdx="2" presStyleCnt="6"/>
      <dgm:spPr/>
    </dgm:pt>
    <dgm:pt modelId="{75774DFD-47B4-4DE1-9F87-77CBBF0929F3}" type="pres">
      <dgm:prSet presAssocID="{22A58A0B-6412-4972-9C2C-ADFAE9159AC7}" presName="d2" presStyleLbl="callout" presStyleIdx="3" presStyleCnt="6"/>
      <dgm:spPr/>
    </dgm:pt>
    <dgm:pt modelId="{C7A3EFE5-43F6-43F8-8F88-37B51518F3A2}" type="pres">
      <dgm:prSet presAssocID="{06DA6589-DC7C-4204-9E7F-56FF91264B68}" presName="circle3" presStyleLbl="lnNode1" presStyleIdx="2" presStyleCnt="3"/>
      <dgm:spPr/>
    </dgm:pt>
    <dgm:pt modelId="{C2B2557F-8C75-42B6-81BF-9D4D6C9AF997}" type="pres">
      <dgm:prSet presAssocID="{06DA6589-DC7C-4204-9E7F-56FF91264B68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B980BE-D0D5-419E-B8CD-4CAD3198075D}" type="pres">
      <dgm:prSet presAssocID="{06DA6589-DC7C-4204-9E7F-56FF91264B68}" presName="line3" presStyleLbl="callout" presStyleIdx="4" presStyleCnt="6"/>
      <dgm:spPr/>
    </dgm:pt>
    <dgm:pt modelId="{06108015-791C-408F-8EA4-4FAEA07B5830}" type="pres">
      <dgm:prSet presAssocID="{06DA6589-DC7C-4204-9E7F-56FF91264B68}" presName="d3" presStyleLbl="callout" presStyleIdx="5" presStyleCnt="6"/>
      <dgm:spPr/>
    </dgm:pt>
  </dgm:ptLst>
  <dgm:cxnLst>
    <dgm:cxn modelId="{8378C0E1-EC0E-4C70-9EF5-FE002280BA2F}" type="presOf" srcId="{06DA6589-DC7C-4204-9E7F-56FF91264B68}" destId="{C2B2557F-8C75-42B6-81BF-9D4D6C9AF997}" srcOrd="0" destOrd="0" presId="urn:microsoft.com/office/officeart/2005/8/layout/target1"/>
    <dgm:cxn modelId="{10D4159F-8DA0-4DED-B74B-AC0EDEB593B8}" srcId="{9B4B7CE2-020D-487B-B2B0-6B10C502469F}" destId="{C158DF40-3189-4173-8B24-62721CD0F406}" srcOrd="0" destOrd="0" parTransId="{CEF52675-FEFE-43CC-9957-F484FC179999}" sibTransId="{D330E884-FE1A-4BD2-9299-6FB3AFF14804}"/>
    <dgm:cxn modelId="{16C3FE04-6880-4E74-9B18-80F46680FC34}" type="presOf" srcId="{C158DF40-3189-4173-8B24-62721CD0F406}" destId="{D964CD49-2AF4-46EC-9C61-65B1A79D7A5B}" srcOrd="0" destOrd="0" presId="urn:microsoft.com/office/officeart/2005/8/layout/target1"/>
    <dgm:cxn modelId="{7BA8B7FC-065F-456F-9749-7C445D9DE78B}" srcId="{9B4B7CE2-020D-487B-B2B0-6B10C502469F}" destId="{22A58A0B-6412-4972-9C2C-ADFAE9159AC7}" srcOrd="1" destOrd="0" parTransId="{C103F3A2-82BF-4C3B-A621-6DA7AEEE030A}" sibTransId="{2CED039C-2348-49DC-BCEE-DF5C9D80D493}"/>
    <dgm:cxn modelId="{0452FD79-D5D9-49E3-B91C-AF1DCD66F7C3}" srcId="{9B4B7CE2-020D-487B-B2B0-6B10C502469F}" destId="{06DA6589-DC7C-4204-9E7F-56FF91264B68}" srcOrd="2" destOrd="0" parTransId="{37509CF0-7EC8-46AE-A4A3-388F94252DD1}" sibTransId="{AE6FB3CC-4C63-46E3-80A2-1B0734EB5E77}"/>
    <dgm:cxn modelId="{485C6EDD-5AF8-4ABC-AB0A-83C0D813B429}" type="presOf" srcId="{9B4B7CE2-020D-487B-B2B0-6B10C502469F}" destId="{9738B513-5A94-4BAC-80D3-1DD221E60A15}" srcOrd="0" destOrd="0" presId="urn:microsoft.com/office/officeart/2005/8/layout/target1"/>
    <dgm:cxn modelId="{A3D2EEB6-013D-41AC-B808-04CAC8BEF3D3}" type="presOf" srcId="{22A58A0B-6412-4972-9C2C-ADFAE9159AC7}" destId="{9E97D319-83E7-4BEB-8E48-477324370D72}" srcOrd="0" destOrd="0" presId="urn:microsoft.com/office/officeart/2005/8/layout/target1"/>
    <dgm:cxn modelId="{E6E9274E-663B-446E-9E84-63EF008FBE62}" type="presParOf" srcId="{9738B513-5A94-4BAC-80D3-1DD221E60A15}" destId="{675C85F9-808B-40EB-AC8F-85A661C04131}" srcOrd="0" destOrd="0" presId="urn:microsoft.com/office/officeart/2005/8/layout/target1"/>
    <dgm:cxn modelId="{A61D040E-DF59-40F1-93EB-EB66F79933AA}" type="presParOf" srcId="{9738B513-5A94-4BAC-80D3-1DD221E60A15}" destId="{D964CD49-2AF4-46EC-9C61-65B1A79D7A5B}" srcOrd="1" destOrd="0" presId="urn:microsoft.com/office/officeart/2005/8/layout/target1"/>
    <dgm:cxn modelId="{89068746-CCDF-4CD0-BFB0-908CF779118E}" type="presParOf" srcId="{9738B513-5A94-4BAC-80D3-1DD221E60A15}" destId="{569E8F45-33B8-4A0E-B1C5-2D7DA2E4920D}" srcOrd="2" destOrd="0" presId="urn:microsoft.com/office/officeart/2005/8/layout/target1"/>
    <dgm:cxn modelId="{FD3B4668-67D6-4AFD-B0A9-B48C3A2596AA}" type="presParOf" srcId="{9738B513-5A94-4BAC-80D3-1DD221E60A15}" destId="{DA8D5A66-5072-434F-AFE4-E3B3CE51810B}" srcOrd="3" destOrd="0" presId="urn:microsoft.com/office/officeart/2005/8/layout/target1"/>
    <dgm:cxn modelId="{7310D794-43A3-45F7-B9BF-E8C2CF2C016A}" type="presParOf" srcId="{9738B513-5A94-4BAC-80D3-1DD221E60A15}" destId="{7E1F49FC-F866-48D2-BB62-3453A6338657}" srcOrd="4" destOrd="0" presId="urn:microsoft.com/office/officeart/2005/8/layout/target1"/>
    <dgm:cxn modelId="{C2C85586-1A6F-4ED2-AFCA-DA47E0229FC3}" type="presParOf" srcId="{9738B513-5A94-4BAC-80D3-1DD221E60A15}" destId="{9E97D319-83E7-4BEB-8E48-477324370D72}" srcOrd="5" destOrd="0" presId="urn:microsoft.com/office/officeart/2005/8/layout/target1"/>
    <dgm:cxn modelId="{1F03CDB8-AE52-442E-B556-977C2AA21225}" type="presParOf" srcId="{9738B513-5A94-4BAC-80D3-1DD221E60A15}" destId="{41F3F9C2-9A8D-48B4-A00A-07C014316CCF}" srcOrd="6" destOrd="0" presId="urn:microsoft.com/office/officeart/2005/8/layout/target1"/>
    <dgm:cxn modelId="{25C35ABF-CC24-4F2A-93EF-62C4DC831C3C}" type="presParOf" srcId="{9738B513-5A94-4BAC-80D3-1DD221E60A15}" destId="{75774DFD-47B4-4DE1-9F87-77CBBF0929F3}" srcOrd="7" destOrd="0" presId="urn:microsoft.com/office/officeart/2005/8/layout/target1"/>
    <dgm:cxn modelId="{E88049DF-4BAC-4C2A-85C5-BA2D30CDE4E4}" type="presParOf" srcId="{9738B513-5A94-4BAC-80D3-1DD221E60A15}" destId="{C7A3EFE5-43F6-43F8-8F88-37B51518F3A2}" srcOrd="8" destOrd="0" presId="urn:microsoft.com/office/officeart/2005/8/layout/target1"/>
    <dgm:cxn modelId="{F758504B-B653-48A9-8684-78D57D03A8C9}" type="presParOf" srcId="{9738B513-5A94-4BAC-80D3-1DD221E60A15}" destId="{C2B2557F-8C75-42B6-81BF-9D4D6C9AF997}" srcOrd="9" destOrd="0" presId="urn:microsoft.com/office/officeart/2005/8/layout/target1"/>
    <dgm:cxn modelId="{24BC8209-2CCC-4C2F-AFFA-BBFE3A98360F}" type="presParOf" srcId="{9738B513-5A94-4BAC-80D3-1DD221E60A15}" destId="{56B980BE-D0D5-419E-B8CD-4CAD3198075D}" srcOrd="10" destOrd="0" presId="urn:microsoft.com/office/officeart/2005/8/layout/target1"/>
    <dgm:cxn modelId="{71B2747B-5A0B-47C8-AB2C-70895D5F6690}" type="presParOf" srcId="{9738B513-5A94-4BAC-80D3-1DD221E60A15}" destId="{06108015-791C-408F-8EA4-4FAEA07B583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ABC573-0156-4441-9152-82980F5088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2DCFFC-A956-487D-801D-C450ACEC3DD0}">
      <dgm:prSet phldrT="[Text]"/>
      <dgm:spPr/>
      <dgm:t>
        <a:bodyPr/>
        <a:lstStyle/>
        <a:p>
          <a:r>
            <a:rPr lang="cs-CZ" dirty="0" smtClean="0"/>
            <a:t>NÁRODNÍ PLÁNY</a:t>
          </a:r>
          <a:endParaRPr lang="cs-CZ" dirty="0"/>
        </a:p>
      </dgm:t>
    </dgm:pt>
    <dgm:pt modelId="{7D844320-098B-4D0C-9E83-2DA123AD7F75}" type="parTrans" cxnId="{4BC0B585-B110-4890-A24D-FA4FE7AC8418}">
      <dgm:prSet/>
      <dgm:spPr/>
      <dgm:t>
        <a:bodyPr/>
        <a:lstStyle/>
        <a:p>
          <a:endParaRPr lang="cs-CZ"/>
        </a:p>
      </dgm:t>
    </dgm:pt>
    <dgm:pt modelId="{062D3E1D-90A2-4F7C-BF5E-9884B2F16048}" type="sibTrans" cxnId="{4BC0B585-B110-4890-A24D-FA4FE7AC8418}">
      <dgm:prSet/>
      <dgm:spPr/>
      <dgm:t>
        <a:bodyPr/>
        <a:lstStyle/>
        <a:p>
          <a:endParaRPr lang="cs-CZ"/>
        </a:p>
      </dgm:t>
    </dgm:pt>
    <dgm:pt modelId="{240CA956-E41B-4E76-A988-D7BB324CD594}">
      <dgm:prSet phldrT="[Text]"/>
      <dgm:spPr/>
      <dgm:t>
        <a:bodyPr/>
        <a:lstStyle/>
        <a:p>
          <a:r>
            <a:rPr lang="cs-CZ" dirty="0" smtClean="0"/>
            <a:t>KRAJSKÉ PLÁNY</a:t>
          </a:r>
          <a:endParaRPr lang="cs-CZ" dirty="0"/>
        </a:p>
      </dgm:t>
    </dgm:pt>
    <dgm:pt modelId="{0DF23A69-4F7B-437B-AE05-4329A6038EE9}" type="parTrans" cxnId="{2F555C99-BD50-43E0-98EE-9D9077E0B3EE}">
      <dgm:prSet/>
      <dgm:spPr/>
      <dgm:t>
        <a:bodyPr/>
        <a:lstStyle/>
        <a:p>
          <a:endParaRPr lang="cs-CZ"/>
        </a:p>
      </dgm:t>
    </dgm:pt>
    <dgm:pt modelId="{13D0900A-C790-41F6-B79B-609227C74EAC}" type="sibTrans" cxnId="{2F555C99-BD50-43E0-98EE-9D9077E0B3EE}">
      <dgm:prSet/>
      <dgm:spPr/>
      <dgm:t>
        <a:bodyPr/>
        <a:lstStyle/>
        <a:p>
          <a:endParaRPr lang="cs-CZ"/>
        </a:p>
      </dgm:t>
    </dgm:pt>
    <dgm:pt modelId="{88B2BE4D-2761-49AE-998F-B35CA20F94F0}">
      <dgm:prSet phldrT="[Text]"/>
      <dgm:spPr/>
      <dgm:t>
        <a:bodyPr/>
        <a:lstStyle/>
        <a:p>
          <a:r>
            <a:rPr lang="cs-CZ" dirty="0" smtClean="0"/>
            <a:t>OBECNÍ KOMUNITNÍ PLÁNY </a:t>
          </a:r>
          <a:endParaRPr lang="cs-CZ" dirty="0"/>
        </a:p>
      </dgm:t>
    </dgm:pt>
    <dgm:pt modelId="{FD9ADFA9-E6E1-4A48-9FCC-F6EDEB435D01}" type="parTrans" cxnId="{0DAB6E2D-7936-46F5-AD01-E49788E6B78F}">
      <dgm:prSet/>
      <dgm:spPr/>
      <dgm:t>
        <a:bodyPr/>
        <a:lstStyle/>
        <a:p>
          <a:endParaRPr lang="cs-CZ"/>
        </a:p>
      </dgm:t>
    </dgm:pt>
    <dgm:pt modelId="{9B69E749-8C76-4938-A2E6-19A10E0ED0A9}" type="sibTrans" cxnId="{0DAB6E2D-7936-46F5-AD01-E49788E6B78F}">
      <dgm:prSet/>
      <dgm:spPr/>
      <dgm:t>
        <a:bodyPr/>
        <a:lstStyle/>
        <a:p>
          <a:endParaRPr lang="cs-CZ"/>
        </a:p>
      </dgm:t>
    </dgm:pt>
    <dgm:pt modelId="{C1CF4D9B-7FE6-4F3E-85B6-EAB53FA5F35E}">
      <dgm:prSet/>
      <dgm:spPr/>
      <dgm:t>
        <a:bodyPr/>
        <a:lstStyle/>
        <a:p>
          <a:r>
            <a:rPr lang="cs-CZ" dirty="0" smtClean="0"/>
            <a:t>INSTITUCE / ORGANIZACE</a:t>
          </a:r>
          <a:endParaRPr lang="cs-CZ" dirty="0"/>
        </a:p>
      </dgm:t>
    </dgm:pt>
    <dgm:pt modelId="{601BB5B6-AFCA-4FE9-B707-82921F2D1F52}" type="parTrans" cxnId="{F825B708-5427-46AB-AF13-A8E544270F32}">
      <dgm:prSet/>
      <dgm:spPr/>
      <dgm:t>
        <a:bodyPr/>
        <a:lstStyle/>
        <a:p>
          <a:endParaRPr lang="cs-CZ"/>
        </a:p>
      </dgm:t>
    </dgm:pt>
    <dgm:pt modelId="{223648C1-862D-4188-8FA3-850F1D400F39}" type="sibTrans" cxnId="{F825B708-5427-46AB-AF13-A8E544270F32}">
      <dgm:prSet/>
      <dgm:spPr/>
      <dgm:t>
        <a:bodyPr/>
        <a:lstStyle/>
        <a:p>
          <a:endParaRPr lang="cs-CZ"/>
        </a:p>
      </dgm:t>
    </dgm:pt>
    <dgm:pt modelId="{A0F71DF0-F58E-4FCB-B434-2496FD454C5A}">
      <dgm:prSet/>
      <dgm:spPr/>
      <dgm:t>
        <a:bodyPr/>
        <a:lstStyle/>
        <a:p>
          <a:r>
            <a:rPr lang="cs-CZ" dirty="0" smtClean="0"/>
            <a:t>BENEFIT PRO KLIENTY / OBČANY</a:t>
          </a:r>
          <a:endParaRPr lang="cs-CZ" dirty="0"/>
        </a:p>
      </dgm:t>
    </dgm:pt>
    <dgm:pt modelId="{C966D8A0-9189-4677-AD86-B52465B42236}" type="parTrans" cxnId="{F09FC9F1-66A1-4D38-A7CC-C25C1B9E2E7F}">
      <dgm:prSet/>
      <dgm:spPr/>
      <dgm:t>
        <a:bodyPr/>
        <a:lstStyle/>
        <a:p>
          <a:endParaRPr lang="cs-CZ"/>
        </a:p>
      </dgm:t>
    </dgm:pt>
    <dgm:pt modelId="{142D3CD6-BA20-4812-AECD-48E1FBE632B8}" type="sibTrans" cxnId="{F09FC9F1-66A1-4D38-A7CC-C25C1B9E2E7F}">
      <dgm:prSet/>
      <dgm:spPr/>
      <dgm:t>
        <a:bodyPr/>
        <a:lstStyle/>
        <a:p>
          <a:endParaRPr lang="cs-CZ"/>
        </a:p>
      </dgm:t>
    </dgm:pt>
    <dgm:pt modelId="{C3F231B2-E39A-4777-BEE3-FBEFB04D6C05}" type="pres">
      <dgm:prSet presAssocID="{A1ABC573-0156-4441-9152-82980F5088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5641FF8-BE75-41E8-AB8E-FBFD29302652}" type="pres">
      <dgm:prSet presAssocID="{A1ABC573-0156-4441-9152-82980F508880}" presName="dummyMaxCanvas" presStyleCnt="0">
        <dgm:presLayoutVars/>
      </dgm:prSet>
      <dgm:spPr/>
    </dgm:pt>
    <dgm:pt modelId="{913F9E82-11B3-406F-9F81-F3C6C1BAD063}" type="pres">
      <dgm:prSet presAssocID="{A1ABC573-0156-4441-9152-82980F50888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147858-FBC4-46B3-9948-C7F2076C450B}" type="pres">
      <dgm:prSet presAssocID="{A1ABC573-0156-4441-9152-82980F50888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8605D-BBA2-47AA-B3F8-19830ED7DC8A}" type="pres">
      <dgm:prSet presAssocID="{A1ABC573-0156-4441-9152-82980F50888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E1402E-252A-4440-B412-1154CEDD9C07}" type="pres">
      <dgm:prSet presAssocID="{A1ABC573-0156-4441-9152-82980F50888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A1F2FF-84E4-4CFE-B978-56405467E3F3}" type="pres">
      <dgm:prSet presAssocID="{A1ABC573-0156-4441-9152-82980F50888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0AF49D-9D42-4FDB-8EAF-813822DA5B4E}" type="pres">
      <dgm:prSet presAssocID="{A1ABC573-0156-4441-9152-82980F50888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C6D932-4D89-4A70-A98A-D111E15D6AA1}" type="pres">
      <dgm:prSet presAssocID="{A1ABC573-0156-4441-9152-82980F50888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5C2C16-7611-49ED-9593-39C97CB5594C}" type="pres">
      <dgm:prSet presAssocID="{A1ABC573-0156-4441-9152-82980F50888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97AD51-71DC-490B-BD0C-8B826796F227}" type="pres">
      <dgm:prSet presAssocID="{A1ABC573-0156-4441-9152-82980F50888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75D34F-E834-40CF-ADC9-B027279FE776}" type="pres">
      <dgm:prSet presAssocID="{A1ABC573-0156-4441-9152-82980F50888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DB3C1D-0BE6-40B0-B8A2-6AB3F37825F8}" type="pres">
      <dgm:prSet presAssocID="{A1ABC573-0156-4441-9152-82980F50888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B4313D-7129-4E13-962C-38933259B60A}" type="pres">
      <dgm:prSet presAssocID="{A1ABC573-0156-4441-9152-82980F50888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C13CAD-688D-416A-8C9D-4D5A720A93B9}" type="pres">
      <dgm:prSet presAssocID="{A1ABC573-0156-4441-9152-82980F50888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83E39C-6339-4773-9C3A-36633503F93F}" type="pres">
      <dgm:prSet presAssocID="{A1ABC573-0156-4441-9152-82980F50888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22BCFF-9814-499A-B4C9-76874727E031}" type="presOf" srcId="{9B69E749-8C76-4938-A2E6-19A10E0ED0A9}" destId="{625C2C16-7611-49ED-9593-39C97CB5594C}" srcOrd="0" destOrd="0" presId="urn:microsoft.com/office/officeart/2005/8/layout/vProcess5"/>
    <dgm:cxn modelId="{207487F0-E03A-438C-9FB3-697BF728DE21}" type="presOf" srcId="{C1CF4D9B-7FE6-4F3E-85B6-EAB53FA5F35E}" destId="{B7C13CAD-688D-416A-8C9D-4D5A720A93B9}" srcOrd="1" destOrd="0" presId="urn:microsoft.com/office/officeart/2005/8/layout/vProcess5"/>
    <dgm:cxn modelId="{68DB4AF0-0E62-49CF-9764-990070EB0C38}" type="presOf" srcId="{A0F71DF0-F58E-4FCB-B434-2496FD454C5A}" destId="{1D83E39C-6339-4773-9C3A-36633503F93F}" srcOrd="1" destOrd="0" presId="urn:microsoft.com/office/officeart/2005/8/layout/vProcess5"/>
    <dgm:cxn modelId="{C1B93AEF-56E4-4ED1-B95B-1C92DD172186}" type="presOf" srcId="{062D3E1D-90A2-4F7C-BF5E-9884B2F16048}" destId="{A10AF49D-9D42-4FDB-8EAF-813822DA5B4E}" srcOrd="0" destOrd="0" presId="urn:microsoft.com/office/officeart/2005/8/layout/vProcess5"/>
    <dgm:cxn modelId="{740C57A4-F32F-4C97-B7FF-8C5850A28C2F}" type="presOf" srcId="{240CA956-E41B-4E76-A988-D7BB324CD594}" destId="{90DB3C1D-0BE6-40B0-B8A2-6AB3F37825F8}" srcOrd="1" destOrd="0" presId="urn:microsoft.com/office/officeart/2005/8/layout/vProcess5"/>
    <dgm:cxn modelId="{F09FC9F1-66A1-4D38-A7CC-C25C1B9E2E7F}" srcId="{A1ABC573-0156-4441-9152-82980F508880}" destId="{A0F71DF0-F58E-4FCB-B434-2496FD454C5A}" srcOrd="4" destOrd="0" parTransId="{C966D8A0-9189-4677-AD86-B52465B42236}" sibTransId="{142D3CD6-BA20-4812-AECD-48E1FBE632B8}"/>
    <dgm:cxn modelId="{971D4887-37E4-4935-8E0F-25A4528268EE}" type="presOf" srcId="{88B2BE4D-2761-49AE-998F-B35CA20F94F0}" destId="{E798605D-BBA2-47AA-B3F8-19830ED7DC8A}" srcOrd="0" destOrd="0" presId="urn:microsoft.com/office/officeart/2005/8/layout/vProcess5"/>
    <dgm:cxn modelId="{F4A0274B-0314-4E1C-A6B4-F42444A577B9}" type="presOf" srcId="{223648C1-862D-4188-8FA3-850F1D400F39}" destId="{5E97AD51-71DC-490B-BD0C-8B826796F227}" srcOrd="0" destOrd="0" presId="urn:microsoft.com/office/officeart/2005/8/layout/vProcess5"/>
    <dgm:cxn modelId="{0DAB6E2D-7936-46F5-AD01-E49788E6B78F}" srcId="{A1ABC573-0156-4441-9152-82980F508880}" destId="{88B2BE4D-2761-49AE-998F-B35CA20F94F0}" srcOrd="2" destOrd="0" parTransId="{FD9ADFA9-E6E1-4A48-9FCC-F6EDEB435D01}" sibTransId="{9B69E749-8C76-4938-A2E6-19A10E0ED0A9}"/>
    <dgm:cxn modelId="{C2E1829C-305F-42A2-BFE2-26A68198B461}" type="presOf" srcId="{A0F71DF0-F58E-4FCB-B434-2496FD454C5A}" destId="{5EA1F2FF-84E4-4CFE-B978-56405467E3F3}" srcOrd="0" destOrd="0" presId="urn:microsoft.com/office/officeart/2005/8/layout/vProcess5"/>
    <dgm:cxn modelId="{2F555C99-BD50-43E0-98EE-9D9077E0B3EE}" srcId="{A1ABC573-0156-4441-9152-82980F508880}" destId="{240CA956-E41B-4E76-A988-D7BB324CD594}" srcOrd="1" destOrd="0" parTransId="{0DF23A69-4F7B-437B-AE05-4329A6038EE9}" sibTransId="{13D0900A-C790-41F6-B79B-609227C74EAC}"/>
    <dgm:cxn modelId="{50A734E3-2C24-4093-B0AD-CA35BCE66130}" type="presOf" srcId="{152DCFFC-A956-487D-801D-C450ACEC3DD0}" destId="{913F9E82-11B3-406F-9F81-F3C6C1BAD063}" srcOrd="0" destOrd="0" presId="urn:microsoft.com/office/officeart/2005/8/layout/vProcess5"/>
    <dgm:cxn modelId="{7FF64E51-A1B4-4BB6-B197-8D0E2DB7E559}" type="presOf" srcId="{240CA956-E41B-4E76-A988-D7BB324CD594}" destId="{47147858-FBC4-46B3-9948-C7F2076C450B}" srcOrd="0" destOrd="0" presId="urn:microsoft.com/office/officeart/2005/8/layout/vProcess5"/>
    <dgm:cxn modelId="{4BC0B585-B110-4890-A24D-FA4FE7AC8418}" srcId="{A1ABC573-0156-4441-9152-82980F508880}" destId="{152DCFFC-A956-487D-801D-C450ACEC3DD0}" srcOrd="0" destOrd="0" parTransId="{7D844320-098B-4D0C-9E83-2DA123AD7F75}" sibTransId="{062D3E1D-90A2-4F7C-BF5E-9884B2F16048}"/>
    <dgm:cxn modelId="{A468B428-E99F-4C59-A574-D2C95D858FF2}" type="presOf" srcId="{A1ABC573-0156-4441-9152-82980F508880}" destId="{C3F231B2-E39A-4777-BEE3-FBEFB04D6C05}" srcOrd="0" destOrd="0" presId="urn:microsoft.com/office/officeart/2005/8/layout/vProcess5"/>
    <dgm:cxn modelId="{A39874E5-EEDB-4A5B-B163-4A12EA17561E}" type="presOf" srcId="{88B2BE4D-2761-49AE-998F-B35CA20F94F0}" destId="{77B4313D-7129-4E13-962C-38933259B60A}" srcOrd="1" destOrd="0" presId="urn:microsoft.com/office/officeart/2005/8/layout/vProcess5"/>
    <dgm:cxn modelId="{F776D445-C2CD-4AFE-A96E-2A6799937944}" type="presOf" srcId="{C1CF4D9B-7FE6-4F3E-85B6-EAB53FA5F35E}" destId="{11E1402E-252A-4440-B412-1154CEDD9C07}" srcOrd="0" destOrd="0" presId="urn:microsoft.com/office/officeart/2005/8/layout/vProcess5"/>
    <dgm:cxn modelId="{62279816-E3CC-4807-B82F-E452A11AFAA4}" type="presOf" srcId="{13D0900A-C790-41F6-B79B-609227C74EAC}" destId="{C5C6D932-4D89-4A70-A98A-D111E15D6AA1}" srcOrd="0" destOrd="0" presId="urn:microsoft.com/office/officeart/2005/8/layout/vProcess5"/>
    <dgm:cxn modelId="{8A52DBB4-5CA3-42E9-AA95-31FED5F242E2}" type="presOf" srcId="{152DCFFC-A956-487D-801D-C450ACEC3DD0}" destId="{B275D34F-E834-40CF-ADC9-B027279FE776}" srcOrd="1" destOrd="0" presId="urn:microsoft.com/office/officeart/2005/8/layout/vProcess5"/>
    <dgm:cxn modelId="{F825B708-5427-46AB-AF13-A8E544270F32}" srcId="{A1ABC573-0156-4441-9152-82980F508880}" destId="{C1CF4D9B-7FE6-4F3E-85B6-EAB53FA5F35E}" srcOrd="3" destOrd="0" parTransId="{601BB5B6-AFCA-4FE9-B707-82921F2D1F52}" sibTransId="{223648C1-862D-4188-8FA3-850F1D400F39}"/>
    <dgm:cxn modelId="{97B6397E-85CF-49AB-9848-05EC75C5406D}" type="presParOf" srcId="{C3F231B2-E39A-4777-BEE3-FBEFB04D6C05}" destId="{25641FF8-BE75-41E8-AB8E-FBFD29302652}" srcOrd="0" destOrd="0" presId="urn:microsoft.com/office/officeart/2005/8/layout/vProcess5"/>
    <dgm:cxn modelId="{697D2993-BEA4-493C-B789-96F1579DB5B1}" type="presParOf" srcId="{C3F231B2-E39A-4777-BEE3-FBEFB04D6C05}" destId="{913F9E82-11B3-406F-9F81-F3C6C1BAD063}" srcOrd="1" destOrd="0" presId="urn:microsoft.com/office/officeart/2005/8/layout/vProcess5"/>
    <dgm:cxn modelId="{CDE7EA3A-8995-49C8-A55A-25449CD1600E}" type="presParOf" srcId="{C3F231B2-E39A-4777-BEE3-FBEFB04D6C05}" destId="{47147858-FBC4-46B3-9948-C7F2076C450B}" srcOrd="2" destOrd="0" presId="urn:microsoft.com/office/officeart/2005/8/layout/vProcess5"/>
    <dgm:cxn modelId="{60415A2D-7556-4ACD-8862-5CEB758D6781}" type="presParOf" srcId="{C3F231B2-E39A-4777-BEE3-FBEFB04D6C05}" destId="{E798605D-BBA2-47AA-B3F8-19830ED7DC8A}" srcOrd="3" destOrd="0" presId="urn:microsoft.com/office/officeart/2005/8/layout/vProcess5"/>
    <dgm:cxn modelId="{772A5022-D9CB-4A58-B280-D5EEA110186D}" type="presParOf" srcId="{C3F231B2-E39A-4777-BEE3-FBEFB04D6C05}" destId="{11E1402E-252A-4440-B412-1154CEDD9C07}" srcOrd="4" destOrd="0" presId="urn:microsoft.com/office/officeart/2005/8/layout/vProcess5"/>
    <dgm:cxn modelId="{CC559176-53D4-4B24-BC7B-B327A747FE95}" type="presParOf" srcId="{C3F231B2-E39A-4777-BEE3-FBEFB04D6C05}" destId="{5EA1F2FF-84E4-4CFE-B978-56405467E3F3}" srcOrd="5" destOrd="0" presId="urn:microsoft.com/office/officeart/2005/8/layout/vProcess5"/>
    <dgm:cxn modelId="{7063802D-4F4B-4839-9FAE-0EA57E1289A0}" type="presParOf" srcId="{C3F231B2-E39A-4777-BEE3-FBEFB04D6C05}" destId="{A10AF49D-9D42-4FDB-8EAF-813822DA5B4E}" srcOrd="6" destOrd="0" presId="urn:microsoft.com/office/officeart/2005/8/layout/vProcess5"/>
    <dgm:cxn modelId="{F79B85CB-EA4E-4120-8124-3E03E875A708}" type="presParOf" srcId="{C3F231B2-E39A-4777-BEE3-FBEFB04D6C05}" destId="{C5C6D932-4D89-4A70-A98A-D111E15D6AA1}" srcOrd="7" destOrd="0" presId="urn:microsoft.com/office/officeart/2005/8/layout/vProcess5"/>
    <dgm:cxn modelId="{83D00805-DF41-416E-865A-4E0226D3059F}" type="presParOf" srcId="{C3F231B2-E39A-4777-BEE3-FBEFB04D6C05}" destId="{625C2C16-7611-49ED-9593-39C97CB5594C}" srcOrd="8" destOrd="0" presId="urn:microsoft.com/office/officeart/2005/8/layout/vProcess5"/>
    <dgm:cxn modelId="{E42745EF-231E-4A52-9D48-A00CB64482C7}" type="presParOf" srcId="{C3F231B2-E39A-4777-BEE3-FBEFB04D6C05}" destId="{5E97AD51-71DC-490B-BD0C-8B826796F227}" srcOrd="9" destOrd="0" presId="urn:microsoft.com/office/officeart/2005/8/layout/vProcess5"/>
    <dgm:cxn modelId="{72799319-0474-4169-9759-4740791D3879}" type="presParOf" srcId="{C3F231B2-E39A-4777-BEE3-FBEFB04D6C05}" destId="{B275D34F-E834-40CF-ADC9-B027279FE776}" srcOrd="10" destOrd="0" presId="urn:microsoft.com/office/officeart/2005/8/layout/vProcess5"/>
    <dgm:cxn modelId="{1716D638-6642-4542-8E49-0A58BCE87AA7}" type="presParOf" srcId="{C3F231B2-E39A-4777-BEE3-FBEFB04D6C05}" destId="{90DB3C1D-0BE6-40B0-B8A2-6AB3F37825F8}" srcOrd="11" destOrd="0" presId="urn:microsoft.com/office/officeart/2005/8/layout/vProcess5"/>
    <dgm:cxn modelId="{FA553A4D-4054-4232-A80B-7F734377AF18}" type="presParOf" srcId="{C3F231B2-E39A-4777-BEE3-FBEFB04D6C05}" destId="{77B4313D-7129-4E13-962C-38933259B60A}" srcOrd="12" destOrd="0" presId="urn:microsoft.com/office/officeart/2005/8/layout/vProcess5"/>
    <dgm:cxn modelId="{CACA9D4E-B4ED-4F04-BB84-A027CDF8BA92}" type="presParOf" srcId="{C3F231B2-E39A-4777-BEE3-FBEFB04D6C05}" destId="{B7C13CAD-688D-416A-8C9D-4D5A720A93B9}" srcOrd="13" destOrd="0" presId="urn:microsoft.com/office/officeart/2005/8/layout/vProcess5"/>
    <dgm:cxn modelId="{3D112291-08DA-457C-85B5-87AA5B8F4B99}" type="presParOf" srcId="{C3F231B2-E39A-4777-BEE3-FBEFB04D6C05}" destId="{1D83E39C-6339-4773-9C3A-36633503F93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21683-EAE9-4003-B1DE-C7EAC7CC35E4}">
      <dsp:nvSpPr>
        <dsp:cNvPr id="0" name=""/>
        <dsp:cNvSpPr/>
      </dsp:nvSpPr>
      <dsp:spPr>
        <a:xfrm>
          <a:off x="620762" y="155807"/>
          <a:ext cx="2013509" cy="201350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psychické</a:t>
          </a:r>
          <a:endParaRPr lang="cs-CZ" sz="1200" kern="1200" dirty="0"/>
        </a:p>
      </dsp:txBody>
      <dsp:txXfrm>
        <a:off x="1681929" y="582479"/>
        <a:ext cx="719110" cy="599258"/>
      </dsp:txXfrm>
    </dsp:sp>
    <dsp:sp modelId="{6C87DA96-652D-42E3-83F1-29C0D6B461F7}">
      <dsp:nvSpPr>
        <dsp:cNvPr id="0" name=""/>
        <dsp:cNvSpPr/>
      </dsp:nvSpPr>
      <dsp:spPr>
        <a:xfrm>
          <a:off x="579293" y="227718"/>
          <a:ext cx="2013509" cy="201350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sociální</a:t>
          </a:r>
          <a:endParaRPr lang="cs-CZ" sz="1200" kern="1200" dirty="0"/>
        </a:p>
      </dsp:txBody>
      <dsp:txXfrm>
        <a:off x="1058700" y="1534102"/>
        <a:ext cx="1078665" cy="527347"/>
      </dsp:txXfrm>
    </dsp:sp>
    <dsp:sp modelId="{7DE4ADF8-28F7-4261-8D57-875A31DCFB7C}">
      <dsp:nvSpPr>
        <dsp:cNvPr id="0" name=""/>
        <dsp:cNvSpPr/>
      </dsp:nvSpPr>
      <dsp:spPr>
        <a:xfrm>
          <a:off x="537825" y="155807"/>
          <a:ext cx="2013509" cy="201350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fyzické</a:t>
          </a:r>
          <a:endParaRPr lang="cs-CZ" sz="1200" kern="1200" dirty="0"/>
        </a:p>
      </dsp:txBody>
      <dsp:txXfrm>
        <a:off x="771056" y="582479"/>
        <a:ext cx="719110" cy="599258"/>
      </dsp:txXfrm>
    </dsp:sp>
    <dsp:sp modelId="{5A81CBE2-4BBF-4032-AB3E-D733FCC169AC}">
      <dsp:nvSpPr>
        <dsp:cNvPr id="0" name=""/>
        <dsp:cNvSpPr/>
      </dsp:nvSpPr>
      <dsp:spPr>
        <a:xfrm>
          <a:off x="496282" y="31161"/>
          <a:ext cx="2262801" cy="226280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EB5A5-5826-4BDD-A30E-88748C470550}">
      <dsp:nvSpPr>
        <dsp:cNvPr id="0" name=""/>
        <dsp:cNvSpPr/>
      </dsp:nvSpPr>
      <dsp:spPr>
        <a:xfrm>
          <a:off x="454647" y="102945"/>
          <a:ext cx="2262801" cy="226280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538E4-3FA3-45B1-9F2F-B81ADEBC9222}">
      <dsp:nvSpPr>
        <dsp:cNvPr id="0" name=""/>
        <dsp:cNvSpPr/>
      </dsp:nvSpPr>
      <dsp:spPr>
        <a:xfrm>
          <a:off x="413013" y="31161"/>
          <a:ext cx="2262801" cy="226280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0.39985</cdr:x>
      <cdr:y>0.10219</cdr:y>
    </cdr:from>
    <cdr:to>
      <cdr:x>0.44079</cdr:x>
      <cdr:y>0.17722</cdr:y>
    </cdr:to>
    <cdr:sp macro="" textlink="">
      <cdr:nvSpPr>
        <cdr:cNvPr id="2" name="Ovál 1"/>
        <cdr:cNvSpPr/>
      </cdr:nvSpPr>
      <cdr:spPr>
        <a:xfrm xmlns:a="http://schemas.openxmlformats.org/drawingml/2006/main">
          <a:off x="4763588" y="604928"/>
          <a:ext cx="487679" cy="44413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dirty="0" smtClean="0"/>
            <a:t>84</a:t>
          </a:r>
          <a:endParaRPr lang="cs-CZ" dirty="0"/>
        </a:p>
      </cdr:txBody>
    </cdr:sp>
  </cdr:relSizeAnchor>
  <cdr:relSizeAnchor xmlns:cdr="http://schemas.openxmlformats.org/drawingml/2006/chartDrawing">
    <cdr:from>
      <cdr:x>0.44944</cdr:x>
      <cdr:y>0.12627</cdr:y>
    </cdr:from>
    <cdr:to>
      <cdr:x>0.5</cdr:x>
      <cdr:y>0.19566</cdr:y>
    </cdr:to>
    <cdr:sp macro="" textlink="">
      <cdr:nvSpPr>
        <cdr:cNvPr id="3" name="Ovál 2"/>
        <cdr:cNvSpPr/>
      </cdr:nvSpPr>
      <cdr:spPr>
        <a:xfrm xmlns:a="http://schemas.openxmlformats.org/drawingml/2006/main">
          <a:off x="5354320" y="747486"/>
          <a:ext cx="602343" cy="41075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167</a:t>
          </a:r>
          <a:endParaRPr lang="cs-CZ" dirty="0"/>
        </a:p>
      </cdr:txBody>
    </cdr:sp>
  </cdr:relSizeAnchor>
  <cdr:relSizeAnchor xmlns:cdr="http://schemas.openxmlformats.org/drawingml/2006/chartDrawing">
    <cdr:from>
      <cdr:x>0.57724</cdr:x>
      <cdr:y>0.70418</cdr:y>
    </cdr:from>
    <cdr:to>
      <cdr:x>0.625</cdr:x>
      <cdr:y>0.77823</cdr:y>
    </cdr:to>
    <cdr:sp macro="" textlink="">
      <cdr:nvSpPr>
        <cdr:cNvPr id="4" name="Ovál 3"/>
        <cdr:cNvSpPr/>
      </cdr:nvSpPr>
      <cdr:spPr>
        <a:xfrm xmlns:a="http://schemas.openxmlformats.org/drawingml/2006/main">
          <a:off x="6876868" y="4168502"/>
          <a:ext cx="568960" cy="43833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167</a:t>
          </a:r>
          <a:endParaRPr lang="cs-CZ" dirty="0"/>
        </a:p>
      </cdr:txBody>
    </cdr:sp>
  </cdr:relSizeAnchor>
  <cdr:relSizeAnchor xmlns:cdr="http://schemas.openxmlformats.org/drawingml/2006/chartDrawing">
    <cdr:from>
      <cdr:x>0.59844</cdr:x>
      <cdr:y>0.36582</cdr:y>
    </cdr:from>
    <cdr:to>
      <cdr:x>0.64839</cdr:x>
      <cdr:y>0.43545</cdr:y>
    </cdr:to>
    <cdr:sp macro="" textlink="">
      <cdr:nvSpPr>
        <cdr:cNvPr id="5" name="Ovál 4"/>
        <cdr:cNvSpPr/>
      </cdr:nvSpPr>
      <cdr:spPr>
        <a:xfrm xmlns:a="http://schemas.openxmlformats.org/drawingml/2006/main">
          <a:off x="7129417" y="2165531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167</a:t>
          </a:r>
          <a:endParaRPr lang="cs-CZ" dirty="0"/>
        </a:p>
      </cdr:txBody>
    </cdr:sp>
  </cdr:relSizeAnchor>
  <cdr:relSizeAnchor xmlns:cdr="http://schemas.openxmlformats.org/drawingml/2006/chartDrawing">
    <cdr:from>
      <cdr:x>0.55738</cdr:x>
      <cdr:y>0.80397</cdr:y>
    </cdr:from>
    <cdr:to>
      <cdr:x>0.59868</cdr:x>
      <cdr:y>0.86797</cdr:y>
    </cdr:to>
    <cdr:sp macro="" textlink="">
      <cdr:nvSpPr>
        <cdr:cNvPr id="6" name="Ovál 5"/>
        <cdr:cNvSpPr/>
      </cdr:nvSpPr>
      <cdr:spPr>
        <a:xfrm xmlns:a="http://schemas.openxmlformats.org/drawingml/2006/main">
          <a:off x="6640287" y="4759233"/>
          <a:ext cx="492033" cy="37882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30</a:t>
          </a:r>
          <a:endParaRPr lang="cs-CZ" dirty="0"/>
        </a:p>
      </cdr:txBody>
    </cdr:sp>
  </cdr:relSizeAnchor>
  <cdr:relSizeAnchor xmlns:cdr="http://schemas.openxmlformats.org/drawingml/2006/chartDrawing">
    <cdr:from>
      <cdr:x>0.5318</cdr:x>
      <cdr:y>0.20934</cdr:y>
    </cdr:from>
    <cdr:to>
      <cdr:x>0.58175</cdr:x>
      <cdr:y>0.27897</cdr:y>
    </cdr:to>
    <cdr:sp macro="" textlink="">
      <cdr:nvSpPr>
        <cdr:cNvPr id="7" name="Ovál 6"/>
        <cdr:cNvSpPr/>
      </cdr:nvSpPr>
      <cdr:spPr>
        <a:xfrm xmlns:a="http://schemas.openxmlformats.org/drawingml/2006/main">
          <a:off x="6335484" y="1239202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307</a:t>
          </a:r>
          <a:endParaRPr lang="cs-CZ" dirty="0"/>
        </a:p>
      </cdr:txBody>
    </cdr:sp>
  </cdr:relSizeAnchor>
  <cdr:relSizeAnchor xmlns:cdr="http://schemas.openxmlformats.org/drawingml/2006/chartDrawing">
    <cdr:from>
      <cdr:x>0.36367</cdr:x>
      <cdr:y>0.84369</cdr:y>
    </cdr:from>
    <cdr:to>
      <cdr:x>0.41362</cdr:x>
      <cdr:y>0.91333</cdr:y>
    </cdr:to>
    <cdr:sp macro="" textlink="">
      <cdr:nvSpPr>
        <cdr:cNvPr id="9" name="Ovál 8"/>
        <cdr:cNvSpPr/>
      </cdr:nvSpPr>
      <cdr:spPr>
        <a:xfrm xmlns:a="http://schemas.openxmlformats.org/drawingml/2006/main">
          <a:off x="4332514" y="4994365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279</a:t>
          </a:r>
          <a:endParaRPr lang="cs-CZ" dirty="0"/>
        </a:p>
      </cdr:txBody>
    </cdr:sp>
  </cdr:relSizeAnchor>
  <cdr:relSizeAnchor xmlns:cdr="http://schemas.openxmlformats.org/drawingml/2006/chartDrawing">
    <cdr:from>
      <cdr:x>0.5</cdr:x>
      <cdr:y>0.83487</cdr:y>
    </cdr:from>
    <cdr:to>
      <cdr:x>0.54995</cdr:x>
      <cdr:y>0.9045</cdr:y>
    </cdr:to>
    <cdr:sp macro="" textlink="">
      <cdr:nvSpPr>
        <cdr:cNvPr id="10" name="Ovál 9"/>
        <cdr:cNvSpPr/>
      </cdr:nvSpPr>
      <cdr:spPr>
        <a:xfrm xmlns:a="http://schemas.openxmlformats.org/drawingml/2006/main">
          <a:off x="5956663" y="4942114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223</a:t>
          </a:r>
          <a:endParaRPr lang="cs-CZ" dirty="0"/>
        </a:p>
      </cdr:txBody>
    </cdr:sp>
  </cdr:relSizeAnchor>
  <cdr:relSizeAnchor xmlns:cdr="http://schemas.openxmlformats.org/drawingml/2006/chartDrawing">
    <cdr:from>
      <cdr:x>0.59613</cdr:x>
      <cdr:y>0.5</cdr:y>
    </cdr:from>
    <cdr:to>
      <cdr:x>0.64608</cdr:x>
      <cdr:y>0.56963</cdr:y>
    </cdr:to>
    <cdr:sp macro="" textlink="">
      <cdr:nvSpPr>
        <cdr:cNvPr id="11" name="Ovál 10"/>
        <cdr:cNvSpPr/>
      </cdr:nvSpPr>
      <cdr:spPr>
        <a:xfrm xmlns:a="http://schemas.openxmlformats.org/drawingml/2006/main">
          <a:off x="7101839" y="2959826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139</a:t>
          </a:r>
          <a:endParaRPr lang="cs-CZ" dirty="0"/>
        </a:p>
      </cdr:txBody>
    </cdr:sp>
  </cdr:relSizeAnchor>
  <cdr:relSizeAnchor xmlns:cdr="http://schemas.openxmlformats.org/drawingml/2006/chartDrawing">
    <cdr:from>
      <cdr:x>0.33577</cdr:x>
      <cdr:y>0.1682</cdr:y>
    </cdr:from>
    <cdr:to>
      <cdr:x>0.38572</cdr:x>
      <cdr:y>0.23783</cdr:y>
    </cdr:to>
    <cdr:sp macro="" textlink="">
      <cdr:nvSpPr>
        <cdr:cNvPr id="12" name="Ovál 11"/>
        <cdr:cNvSpPr/>
      </cdr:nvSpPr>
      <cdr:spPr>
        <a:xfrm xmlns:a="http://schemas.openxmlformats.org/drawingml/2006/main">
          <a:off x="4000137" y="995679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223</a:t>
          </a:r>
          <a:endParaRPr lang="cs-CZ" dirty="0"/>
        </a:p>
      </cdr:txBody>
    </cdr:sp>
  </cdr:relSizeAnchor>
  <cdr:relSizeAnchor xmlns:cdr="http://schemas.openxmlformats.org/drawingml/2006/chartDrawing">
    <cdr:from>
      <cdr:x>0.27437</cdr:x>
      <cdr:y>0.29619</cdr:y>
    </cdr:from>
    <cdr:to>
      <cdr:x>0.32432</cdr:x>
      <cdr:y>0.36582</cdr:y>
    </cdr:to>
    <cdr:sp macro="" textlink="">
      <cdr:nvSpPr>
        <cdr:cNvPr id="13" name="Ovál 12"/>
        <cdr:cNvSpPr/>
      </cdr:nvSpPr>
      <cdr:spPr>
        <a:xfrm xmlns:a="http://schemas.openxmlformats.org/drawingml/2006/main">
          <a:off x="3268617" y="1753325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196</a:t>
          </a:r>
          <a:endParaRPr lang="cs-CZ" dirty="0"/>
        </a:p>
      </cdr:txBody>
    </cdr:sp>
  </cdr:relSizeAnchor>
  <cdr:relSizeAnchor xmlns:cdr="http://schemas.openxmlformats.org/drawingml/2006/chartDrawing">
    <cdr:from>
      <cdr:x>0.59089</cdr:x>
      <cdr:y>0.59188</cdr:y>
    </cdr:from>
    <cdr:to>
      <cdr:x>0.64084</cdr:x>
      <cdr:y>0.66152</cdr:y>
    </cdr:to>
    <cdr:sp macro="" textlink="">
      <cdr:nvSpPr>
        <cdr:cNvPr id="14" name="Ovál 13"/>
        <cdr:cNvSpPr/>
      </cdr:nvSpPr>
      <cdr:spPr>
        <a:xfrm xmlns:a="http://schemas.openxmlformats.org/drawingml/2006/main">
          <a:off x="7039428" y="3503748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112</a:t>
          </a:r>
          <a:endParaRPr lang="cs-CZ" dirty="0"/>
        </a:p>
      </cdr:txBody>
    </cdr:sp>
  </cdr:relSizeAnchor>
  <cdr:relSizeAnchor xmlns:cdr="http://schemas.openxmlformats.org/drawingml/2006/chartDrawing">
    <cdr:from>
      <cdr:x>0.27583</cdr:x>
      <cdr:y>0.71693</cdr:y>
    </cdr:from>
    <cdr:to>
      <cdr:x>0.32578</cdr:x>
      <cdr:y>0.78656</cdr:y>
    </cdr:to>
    <cdr:sp macro="" textlink="">
      <cdr:nvSpPr>
        <cdr:cNvPr id="15" name="Ovál 14"/>
        <cdr:cNvSpPr/>
      </cdr:nvSpPr>
      <cdr:spPr>
        <a:xfrm xmlns:a="http://schemas.openxmlformats.org/drawingml/2006/main">
          <a:off x="3286034" y="4243976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251</a:t>
          </a:r>
          <a:endParaRPr lang="cs-CZ" dirty="0"/>
        </a:p>
      </cdr:txBody>
    </cdr:sp>
  </cdr:relSizeAnchor>
  <cdr:relSizeAnchor xmlns:cdr="http://schemas.openxmlformats.org/drawingml/2006/chartDrawing">
    <cdr:from>
      <cdr:x>0.24074</cdr:x>
      <cdr:y>0.5</cdr:y>
    </cdr:from>
    <cdr:to>
      <cdr:x>0.29069</cdr:x>
      <cdr:y>0.56963</cdr:y>
    </cdr:to>
    <cdr:sp macro="" textlink="">
      <cdr:nvSpPr>
        <cdr:cNvPr id="16" name="Ovál 15"/>
        <cdr:cNvSpPr/>
      </cdr:nvSpPr>
      <cdr:spPr>
        <a:xfrm xmlns:a="http://schemas.openxmlformats.org/drawingml/2006/main">
          <a:off x="2868023" y="2959826"/>
          <a:ext cx="595085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335</a:t>
          </a:r>
          <a:endParaRPr lang="cs-CZ" dirty="0"/>
        </a:p>
      </cdr:txBody>
    </cdr:sp>
  </cdr:relSizeAnchor>
  <cdr:relSizeAnchor xmlns:cdr="http://schemas.openxmlformats.org/drawingml/2006/chartDrawing">
    <cdr:from>
      <cdr:x>0.4347</cdr:x>
      <cdr:y>0.8483</cdr:y>
    </cdr:from>
    <cdr:to>
      <cdr:x>0.48246</cdr:x>
      <cdr:y>0.91793</cdr:y>
    </cdr:to>
    <cdr:sp macro="" textlink="">
      <cdr:nvSpPr>
        <cdr:cNvPr id="17" name="Ovál 16"/>
        <cdr:cNvSpPr/>
      </cdr:nvSpPr>
      <cdr:spPr>
        <a:xfrm xmlns:a="http://schemas.openxmlformats.org/drawingml/2006/main">
          <a:off x="5178698" y="5021625"/>
          <a:ext cx="568959" cy="41220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/>
            <a:t>112</a:t>
          </a:r>
          <a:endParaRPr lang="cs-CZ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0.08904</cdr:x>
      <cdr:y>0.11844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60796" cy="70110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0.52998</cdr:x>
      <cdr:y>0.64362</cdr:y>
    </cdr:from>
    <cdr:to>
      <cdr:x>0.57774</cdr:x>
      <cdr:y>0.72527</cdr:y>
    </cdr:to>
    <cdr:sp macro="" textlink="">
      <cdr:nvSpPr>
        <cdr:cNvPr id="19" name="Ovál 18"/>
        <cdr:cNvSpPr/>
      </cdr:nvSpPr>
      <cdr:spPr>
        <a:xfrm xmlns:a="http://schemas.openxmlformats.org/drawingml/2006/main">
          <a:off x="6461513" y="3809998"/>
          <a:ext cx="582269" cy="48332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>
              <a:solidFill>
                <a:schemeClr val="tx1"/>
              </a:solidFill>
            </a:rPr>
            <a:t> 88 SMI</a:t>
          </a:r>
          <a:endParaRPr lang="cs-CZ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A54C5-F07C-EA44-9EE5-5C975C01B26A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A1EB1-8B5F-3C49-9259-C1AB6F102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39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90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946F5-792F-46AF-A045-E4C70B775E43}" type="slidenum">
              <a:rPr lang="cs-CZ" smtClean="0">
                <a:ea typeface="ＭＳ Ｐゴシック" charset="-128"/>
              </a:rPr>
              <a:pPr/>
              <a:t>26</a:t>
            </a:fld>
            <a:endParaRPr lang="cs-CZ">
              <a:ea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forma pru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3" y="1804819"/>
            <a:ext cx="9144000" cy="1769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143" y="2263391"/>
            <a:ext cx="7772400" cy="964955"/>
          </a:xfrm>
          <a:solidFill>
            <a:schemeClr val="bg1">
              <a:alpha val="90000"/>
            </a:schemeClr>
          </a:solidFill>
          <a:effectLst>
            <a:softEdge rad="63500"/>
          </a:effectLst>
        </p:spPr>
        <p:txBody>
          <a:bodyPr anchor="ctr"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9023"/>
            <a:ext cx="6400800" cy="130977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A99F-1C57-1B46-9DDF-3337FC69803B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50" y="5996352"/>
            <a:ext cx="3226987" cy="72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3" y="107190"/>
            <a:ext cx="3473543" cy="720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33" y="107190"/>
            <a:ext cx="3826767" cy="7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12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49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5" y="4171949"/>
            <a:ext cx="5457919" cy="108585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5" y="389968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2"/>
            <a:ext cx="473411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2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2C23121-F85E-40FB-8EE9-5894B9E4C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51" y="206111"/>
            <a:ext cx="2848195" cy="585199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dirty="0"/>
              <a:t>Nadpis slidu</a:t>
            </a:r>
          </a:p>
        </p:txBody>
      </p:sp>
      <p:cxnSp>
        <p:nvCxnSpPr>
          <p:cNvPr id="11" name="Shape 117"/>
          <p:cNvCxnSpPr>
            <a:cxnSpLocks/>
          </p:cNvCxnSpPr>
          <p:nvPr userDrawn="1"/>
        </p:nvCxnSpPr>
        <p:spPr>
          <a:xfrm flipH="1">
            <a:off x="611563" y="913727"/>
            <a:ext cx="7903789" cy="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86952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6417808" cy="826997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833"/>
            <a:ext cx="9144000" cy="5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73906"/>
            <a:ext cx="1936194" cy="432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" y="96416"/>
            <a:ext cx="2084127" cy="432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1" y="96416"/>
            <a:ext cx="2261271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68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9361"/>
            <a:ext cx="7772400" cy="1362075"/>
          </a:xfrm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A99F-1C57-1B46-9DDF-3337FC69803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65" y="6272220"/>
            <a:ext cx="1936194" cy="43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0" y="6294730"/>
            <a:ext cx="2084127" cy="43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93" y="6294730"/>
            <a:ext cx="2261271" cy="468000"/>
          </a:xfrm>
          <a:prstGeom prst="rect">
            <a:avLst/>
          </a:prstGeom>
          <a:noFill/>
        </p:spPr>
      </p:pic>
      <p:pic>
        <p:nvPicPr>
          <p:cNvPr id="11" name="Picture 6" descr="Reforma pruh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4061"/>
            <a:ext cx="9144000" cy="17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6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833"/>
            <a:ext cx="9144000" cy="5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73906"/>
            <a:ext cx="1936194" cy="43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" y="96416"/>
            <a:ext cx="2084127" cy="43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1" y="96416"/>
            <a:ext cx="2261271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42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62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33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3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8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17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AB62-9CFD-E74C-83C3-F7781FF3E5B1}" type="datetimeFigureOut">
              <a:rPr lang="en-US" smtClean="0"/>
              <a:t>10/15/2018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2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02" r:id="rId11"/>
    <p:sldLayoutId id="214748435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</a:t>
            </a:r>
            <a:r>
              <a:rPr lang="cs-CZ" b="1" dirty="0" smtClean="0"/>
              <a:t>ransformace psychiatrické péče – péče o duševní zdraví</a:t>
            </a:r>
            <a:endParaRPr lang="cs-CZ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4464"/>
            <a:ext cx="6400800" cy="1502999"/>
          </a:xfrm>
        </p:spPr>
        <p:txBody>
          <a:bodyPr>
            <a:noAutofit/>
          </a:bodyPr>
          <a:lstStyle/>
          <a:p>
            <a:r>
              <a:rPr lang="cs-CZ" sz="2000" dirty="0" smtClean="0"/>
              <a:t>16. 10. 2018</a:t>
            </a:r>
          </a:p>
          <a:p>
            <a:r>
              <a:rPr lang="cs-CZ" sz="2000" dirty="0" smtClean="0"/>
              <a:t>Ústecký kraj</a:t>
            </a:r>
          </a:p>
          <a:p>
            <a:r>
              <a:rPr lang="cs-CZ" sz="2000" dirty="0" smtClean="0"/>
              <a:t>PhDr. Lenka Krbcová Mašínová, </a:t>
            </a:r>
            <a:r>
              <a:rPr lang="cs-CZ" sz="2000" dirty="0" err="1" smtClean="0"/>
              <a:t>MZd</a:t>
            </a:r>
            <a:r>
              <a:rPr lang="cs-CZ" sz="2000" dirty="0" smtClean="0"/>
              <a:t> ČR</a:t>
            </a:r>
          </a:p>
          <a:p>
            <a:r>
              <a:rPr lang="cs-CZ" sz="2000" dirty="0" err="1" smtClean="0"/>
              <a:t>Gestorka</a:t>
            </a:r>
            <a:r>
              <a:rPr lang="cs-CZ" sz="2000" dirty="0" smtClean="0"/>
              <a:t> projektu Deinstitucionalizace - krajské sítě služeb </a:t>
            </a:r>
          </a:p>
          <a:p>
            <a:r>
              <a:rPr lang="cs-CZ" sz="2000" dirty="0" smtClean="0"/>
              <a:t>Krajský garant reformy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872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098971" cy="100664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REFORMOVANÝ SYSTÉM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801"/>
            <a:ext cx="8229600" cy="4170364"/>
          </a:xfrm>
        </p:spPr>
        <p:txBody>
          <a:bodyPr numCol="2">
            <a:normAutofit fontScale="85000" lnSpcReduction="10000"/>
          </a:bodyPr>
          <a:lstStyle/>
          <a:p>
            <a:r>
              <a:rPr lang="cs-CZ" sz="3000" b="1" dirty="0" smtClean="0"/>
              <a:t>Izolace od komunity</a:t>
            </a:r>
          </a:p>
          <a:p>
            <a:pPr marL="0" indent="0">
              <a:buNone/>
            </a:pPr>
            <a:endParaRPr lang="cs-CZ" sz="3000" b="1" dirty="0" smtClean="0"/>
          </a:p>
          <a:p>
            <a:r>
              <a:rPr lang="cs-CZ" sz="3000" b="1" dirty="0" smtClean="0"/>
              <a:t>Nedostatečná kontrola nad svým životem</a:t>
            </a:r>
          </a:p>
          <a:p>
            <a:pPr marL="0" indent="0">
              <a:buNone/>
            </a:pPr>
            <a:endParaRPr lang="cs-CZ" sz="3000" b="1" dirty="0" smtClean="0"/>
          </a:p>
          <a:p>
            <a:r>
              <a:rPr lang="cs-CZ" sz="3000" b="1" dirty="0" smtClean="0"/>
              <a:t>Požadavky organizace mají přednost před potřebami klientů</a:t>
            </a:r>
          </a:p>
          <a:p>
            <a:endParaRPr lang="cs-CZ" sz="3000" b="1" dirty="0">
              <a:solidFill>
                <a:srgbClr val="FF0000"/>
              </a:solidFill>
            </a:endParaRPr>
          </a:p>
          <a:p>
            <a:endParaRPr lang="cs-CZ" sz="3000" b="1" dirty="0" smtClean="0">
              <a:solidFill>
                <a:srgbClr val="FF0000"/>
              </a:solidFill>
            </a:endParaRPr>
          </a:p>
          <a:p>
            <a:r>
              <a:rPr lang="cs-CZ" sz="3000" b="1" dirty="0" smtClean="0"/>
              <a:t>Nové </a:t>
            </a:r>
            <a:r>
              <a:rPr lang="cs-CZ" sz="3000" b="1" dirty="0"/>
              <a:t>služby</a:t>
            </a:r>
          </a:p>
          <a:p>
            <a:r>
              <a:rPr lang="cs-CZ" sz="3000" b="1" dirty="0"/>
              <a:t>Nový přístup</a:t>
            </a:r>
          </a:p>
          <a:p>
            <a:r>
              <a:rPr lang="cs-CZ" sz="3000" b="1" dirty="0"/>
              <a:t>Nové myšlení</a:t>
            </a:r>
          </a:p>
          <a:p>
            <a:r>
              <a:rPr lang="cs-CZ" sz="3000" b="1" dirty="0"/>
              <a:t>Nový vztah</a:t>
            </a:r>
          </a:p>
          <a:p>
            <a:r>
              <a:rPr lang="cs-CZ" sz="3000" b="1" dirty="0"/>
              <a:t>Nové technologie</a:t>
            </a:r>
          </a:p>
          <a:p>
            <a:r>
              <a:rPr lang="cs-CZ" sz="3000" b="1" dirty="0"/>
              <a:t>Nové domy</a:t>
            </a:r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389467" y="1673679"/>
            <a:ext cx="4140200" cy="43630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558800" y="1673679"/>
            <a:ext cx="3471333" cy="452392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1686"/>
            <a:ext cx="7332132" cy="470911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16" y="667035"/>
            <a:ext cx="7507857" cy="109658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REFORMA </a:t>
            </a:r>
            <a:br>
              <a:rPr lang="cs-CZ" dirty="0" smtClean="0"/>
            </a:br>
            <a:r>
              <a:rPr lang="cs-CZ" dirty="0" smtClean="0"/>
              <a:t>A DEINSTITUCIONALIZACE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320834" y="5294812"/>
            <a:ext cx="548640" cy="402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/>
              <a:t>30 CDZ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5017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098971" cy="1006643"/>
          </a:xfrm>
        </p:spPr>
        <p:txBody>
          <a:bodyPr>
            <a:normAutofit/>
          </a:bodyPr>
          <a:lstStyle/>
          <a:p>
            <a:r>
              <a:rPr lang="cs-CZ" dirty="0" smtClean="0"/>
              <a:t>Evropské strukturální a investiční fondy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Integrovaný regionální operační program </a:t>
            </a:r>
            <a:r>
              <a:rPr lang="cs-CZ" dirty="0" smtClean="0"/>
              <a:t>(IROP)</a:t>
            </a:r>
          </a:p>
          <a:p>
            <a:pPr marL="0" indent="0">
              <a:buNone/>
            </a:pPr>
            <a:r>
              <a:rPr lang="cs-CZ" sz="2000" dirty="0" smtClean="0"/>
              <a:t>specifický cíl 2.3 „Rozvoj infrastruktury pro poskytování zdravotních služeb a péče o zdraví“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Výzva č. 54 </a:t>
            </a:r>
            <a:r>
              <a:rPr lang="cs-CZ" sz="2000" b="1" dirty="0" err="1" smtClean="0"/>
              <a:t>Deinstitucionalice</a:t>
            </a:r>
            <a:r>
              <a:rPr lang="cs-CZ" sz="2000" b="1" dirty="0" smtClean="0"/>
              <a:t> psychiatrické péče</a:t>
            </a:r>
          </a:p>
          <a:p>
            <a:pPr marL="0" indent="0">
              <a:buNone/>
            </a:pPr>
            <a:r>
              <a:rPr lang="cs-CZ" sz="2000" b="1" dirty="0"/>
              <a:t>	</a:t>
            </a:r>
            <a:r>
              <a:rPr lang="cs-CZ" sz="2000" dirty="0" smtClean="0"/>
              <a:t>Ukončení příjmu žádostí: 5.5.2017</a:t>
            </a:r>
          </a:p>
          <a:p>
            <a:pPr marL="0" indent="0">
              <a:buNone/>
            </a:pPr>
            <a:r>
              <a:rPr lang="cs-CZ" sz="2000" dirty="0" smtClean="0"/>
              <a:t>	K financování doporučeno: 8 projektů ve finančním objemu cca </a:t>
            </a:r>
            <a:br>
              <a:rPr lang="cs-CZ" sz="2000" dirty="0" smtClean="0"/>
            </a:br>
            <a:r>
              <a:rPr lang="cs-CZ" sz="2000" dirty="0" smtClean="0"/>
              <a:t>	1,6 	mld. Kč (+ 2 projekty náhradní)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Podporované oblasti: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vybavení mobilních týmů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/>
              <a:t>zřizování nových, rekonstrukce stávajících zařízení pro poskytování komunitní péče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zřizování nových, rekonstrukce stávajících </a:t>
            </a:r>
            <a:r>
              <a:rPr lang="cs-CZ" sz="1600" dirty="0" smtClean="0"/>
              <a:t>zařízení pro dosažení </a:t>
            </a:r>
            <a:r>
              <a:rPr lang="cs-CZ" sz="1600" dirty="0" err="1" smtClean="0"/>
              <a:t>deinstitucionalizované</a:t>
            </a:r>
            <a:r>
              <a:rPr lang="cs-CZ" sz="1600" dirty="0" smtClean="0"/>
              <a:t> péče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1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Schválené projekty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741766"/>
              </p:ext>
            </p:extLst>
          </p:nvPr>
        </p:nvGraphicFramePr>
        <p:xfrm>
          <a:off x="1206500" y="1643856"/>
          <a:ext cx="6731000" cy="491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2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0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7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Žadatel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Název projektu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Příspěvek </a:t>
                      </a:r>
                      <a:r>
                        <a:rPr lang="cs-CZ" sz="1400" u="none" strike="noStrike" dirty="0" smtClean="0">
                          <a:effectLst/>
                        </a:rPr>
                        <a:t/>
                      </a:r>
                      <a:br>
                        <a:rPr lang="cs-CZ" sz="1400" u="none" strike="noStrike" dirty="0" smtClean="0">
                          <a:effectLst/>
                        </a:rPr>
                      </a:br>
                      <a:r>
                        <a:rPr lang="cs-CZ" sz="1400" u="none" strike="noStrike" dirty="0" smtClean="0">
                          <a:effectLst/>
                        </a:rPr>
                        <a:t>v </a:t>
                      </a:r>
                      <a:r>
                        <a:rPr lang="cs-CZ" sz="1400" u="none" strike="noStrike" dirty="0">
                          <a:effectLst/>
                        </a:rPr>
                        <a:t>Kč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Fakultní nemocnice Brno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Centrum komplexní psychiatrické péče Brno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491 299 915,00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Fakultní nemocnice Plzeň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Výstavba nového pavilonu Psychiatrické kliniky ve fakultní nemocnici Plzeň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268 359 644,65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Nemocnice Tábor, a.s.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Nová psychiatrie Tábor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75 912 754,41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Krajská nemocnice Liberec, a.s.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Rekonstrukce a rozšíření oddělení psychiatrie KNL, a.s. v budovách "I" a "E"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126 448 720,62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Nemocnice České Budějovice, a.s.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Restrukturalizace a rekonstrukce akutního psychiatrického oddělení Nemocnice České Budějovice, a.s. v rámci deinstitucionalizace psychiatrické péče Jihočeského kraje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153 288 113,11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Fakultní nemocnice Ostrava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FN Ostrava-Výstavba budovy pro psychiatrickou péči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169 746 322,60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Nemocnice Pardubického kraje, a.s.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NPK, a.s. Pardubická nemocnice, nová psychiatrie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220 179 158,18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Sdružení ozdravoven a léčeben okresu Trutnov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Centrum duševního zdraví RIAPS Trutnov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46 679 248,37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Náhradní projekty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Nemocnice s poliklinikou Havířov, příspěvková organizace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Krajská zdravotní, a.s.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4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229600" cy="826997"/>
          </a:xfrm>
        </p:spPr>
        <p:txBody>
          <a:bodyPr>
            <a:normAutofit/>
          </a:bodyPr>
          <a:lstStyle/>
          <a:p>
            <a:r>
              <a:rPr lang="cs-CZ" dirty="0"/>
              <a:t>Evropské strukturální a investiční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Výzva č. </a:t>
            </a:r>
            <a:r>
              <a:rPr lang="cs-CZ" b="1" dirty="0" smtClean="0"/>
              <a:t>75 </a:t>
            </a:r>
            <a:r>
              <a:rPr lang="cs-CZ" b="1" dirty="0" err="1"/>
              <a:t>Deinstitucionalice</a:t>
            </a:r>
            <a:r>
              <a:rPr lang="cs-CZ" b="1" dirty="0"/>
              <a:t> psychiatrické </a:t>
            </a:r>
            <a:r>
              <a:rPr lang="cs-CZ" b="1" dirty="0" smtClean="0"/>
              <a:t>péče II</a:t>
            </a:r>
          </a:p>
          <a:p>
            <a:pPr marL="0" indent="0" algn="just">
              <a:buNone/>
            </a:pPr>
            <a:r>
              <a:rPr lang="cs-CZ" dirty="0" smtClean="0"/>
              <a:t>	</a:t>
            </a:r>
            <a:r>
              <a:rPr lang="cs-CZ" sz="2000" dirty="0" smtClean="0"/>
              <a:t>Zahájení příjmu žádostí: 13.7.2017</a:t>
            </a:r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Ukončení </a:t>
            </a:r>
            <a:r>
              <a:rPr lang="cs-CZ" sz="2000" dirty="0"/>
              <a:t>příjmu žádostí: </a:t>
            </a:r>
            <a:r>
              <a:rPr lang="cs-CZ" sz="2000" dirty="0" smtClean="0"/>
              <a:t>15.7.2020</a:t>
            </a: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Objem prostředků: 425 mil. Kč</a:t>
            </a: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	Podporované oblasti</a:t>
            </a:r>
            <a:r>
              <a:rPr lang="cs-CZ" sz="2000" dirty="0" smtClean="0"/>
              <a:t>:</a:t>
            </a:r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zřizování nových či rekonstrukce stávajících zařízení pro 	poskytování komunitní péče, tzn. CDZ, stacionáře se zaměřením 	na psychoterapeutické služby a na psychiatrické ambulance s 	rozšířenou péčí, dále na vybavení a zařízení mobilních komunitních 	týmů</a:t>
            </a:r>
            <a:endParaRPr lang="cs-CZ" sz="2000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116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294914" cy="826997"/>
          </a:xfrm>
        </p:spPr>
        <p:txBody>
          <a:bodyPr>
            <a:normAutofit fontScale="90000"/>
          </a:bodyPr>
          <a:lstStyle/>
          <a:p>
            <a:r>
              <a:rPr lang="cs-CZ" dirty="0"/>
              <a:t>Evropské strukturální a investiční </a:t>
            </a:r>
            <a:r>
              <a:rPr lang="cs-CZ" dirty="0" smtClean="0"/>
              <a:t>fondy 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Evropský sociální fond (ESF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b="1" dirty="0"/>
              <a:t>	</a:t>
            </a:r>
            <a:endParaRPr lang="cs-CZ" b="1" dirty="0" smtClean="0"/>
          </a:p>
          <a:p>
            <a:pPr marL="0" indent="0">
              <a:buNone/>
            </a:pPr>
            <a:r>
              <a:rPr lang="cs-CZ" sz="2600" dirty="0" smtClean="0"/>
              <a:t>Specifický cíl: „Zvýšit dostupnost a efektivitu zdravotnických služeb a umožnit přesun těžiště psychiatrické péče do komunity objem prostředků: </a:t>
            </a:r>
            <a:br>
              <a:rPr lang="cs-CZ" sz="2600" dirty="0" smtClean="0"/>
            </a:br>
            <a:r>
              <a:rPr lang="cs-CZ" sz="2600" dirty="0" smtClean="0"/>
              <a:t>cca 1 mld. Kč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7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Podpořené projekty z ESF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6" y="1600200"/>
            <a:ext cx="72912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2"/>
          <p:cNvSpPr/>
          <p:nvPr/>
        </p:nvSpPr>
        <p:spPr>
          <a:xfrm>
            <a:off x="7275810" y="693132"/>
            <a:ext cx="1868190" cy="1601825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MERRPS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7840133" cy="826997"/>
          </a:xfrm>
        </p:spPr>
        <p:txBody>
          <a:bodyPr>
            <a:normAutofit/>
          </a:bodyPr>
          <a:lstStyle/>
          <a:p>
            <a:r>
              <a:rPr lang="cs-CZ" dirty="0" smtClean="0"/>
              <a:t>PROJEKT DEINSTITUCIONALIZACE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Řízení procesu reformy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cs-CZ" b="1" dirty="0" smtClean="0"/>
              <a:t>Kvalita péče 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hodnocení kvality péče dle WHO QRT, 6+11, manažeři kvality v krajích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Transformace</a:t>
            </a:r>
            <a:r>
              <a:rPr lang="en-US" b="1" dirty="0" smtClean="0"/>
              <a:t> </a:t>
            </a:r>
            <a:r>
              <a:rPr lang="en-US" b="1" dirty="0"/>
              <a:t>PN </a:t>
            </a:r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Regionální sítě péče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Financování</a:t>
            </a:r>
            <a:r>
              <a:rPr lang="en-US" dirty="0" smtClean="0"/>
              <a:t>, </a:t>
            </a:r>
            <a:r>
              <a:rPr lang="cs-CZ" dirty="0" smtClean="0"/>
              <a:t>legislativa, meziresortní</a:t>
            </a:r>
            <a:r>
              <a:rPr lang="en-US" dirty="0" smtClean="0"/>
              <a:t> </a:t>
            </a:r>
            <a:r>
              <a:rPr lang="cs-CZ" dirty="0" smtClean="0"/>
              <a:t>spolupráce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7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7840133" cy="82699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TRANSFORMACE PN (VNĚ)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Transformace V KONTEXTU – aktivní zapojení PN do sítě péče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budoucí síti ne jen jako poskytovatel péče  v prostorách v kterých v současnosti funguje, ale i jako </a:t>
            </a:r>
            <a:r>
              <a:rPr lang="cs-CZ" b="1" dirty="0"/>
              <a:t>poskytovatel péče i mimo „svůj areál“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PN by se mohla a měla přetvořit v poskytovatele regionálních služeb péče o duševně nemocné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Rozvoj péče ve vlastním sociálním prostředí pacientů</a:t>
            </a:r>
          </a:p>
          <a:p>
            <a:pPr>
              <a:buNone/>
            </a:pPr>
            <a:r>
              <a:rPr lang="cs-CZ" dirty="0"/>
              <a:t>     (CDZ, ARP, DS,…)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Spolupráce s extramurální péčí při přechodu pacienta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lůžkové péče (multidisciplinární spolupráce)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1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7840133" cy="82699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TRANSFORMACE PN (UVNITŘ)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péče – samostatné oddělení, které musí plnit personální a materiálně technické vybavení pro akutní péči (pilotní provoz – smlouvy s VZP, </a:t>
            </a:r>
            <a:r>
              <a:rPr lang="cs-CZ" dirty="0" err="1"/>
              <a:t>ost</a:t>
            </a:r>
            <a:r>
              <a:rPr lang="cs-CZ" dirty="0"/>
              <a:t>. </a:t>
            </a:r>
            <a:r>
              <a:rPr lang="cs-CZ" dirty="0" err="1" smtClean="0"/>
              <a:t>zdr</a:t>
            </a:r>
            <a:r>
              <a:rPr lang="cs-CZ" dirty="0"/>
              <a:t>. </a:t>
            </a:r>
            <a:r>
              <a:rPr lang="cs-CZ" dirty="0" err="1" smtClean="0"/>
              <a:t>pojištovnami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Samostatné režimové odd. pro OL (pacienti se </a:t>
            </a:r>
            <a:r>
              <a:rPr lang="cs-CZ" dirty="0" err="1"/>
              <a:t>spec</a:t>
            </a:r>
            <a:r>
              <a:rPr lang="cs-CZ" dirty="0"/>
              <a:t>. </a:t>
            </a:r>
            <a:r>
              <a:rPr lang="cs-CZ" dirty="0" smtClean="0"/>
              <a:t>potřebami - </a:t>
            </a:r>
            <a:r>
              <a:rPr lang="cs-CZ" dirty="0"/>
              <a:t>vyšší mírou dohledu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Ost</a:t>
            </a:r>
            <a:r>
              <a:rPr lang="cs-CZ" dirty="0"/>
              <a:t>. oddělení uspořádána tak, aby bylo možné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pacienty více individuálně pracovat podle jejich potřeb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5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098971" cy="100664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PROČ TO VŠECHNO DĚLÁME?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200" b="1" dirty="0" smtClean="0"/>
              <a:t>Zlepšit kvalitu života osob s duševním onemocněním </a:t>
            </a:r>
            <a:endParaRPr lang="cs-CZ" sz="32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Kvalita života úzce souvisí s </a:t>
            </a:r>
            <a:r>
              <a:rPr lang="cs-CZ" sz="2000" b="1" dirty="0" smtClean="0"/>
              <a:t>naplňováním lidských práv</a:t>
            </a:r>
            <a:r>
              <a:rPr lang="cs-CZ" sz="2000" dirty="0" smtClean="0"/>
              <a:t>, proto je hlavním motivem reformy důraz na prosazování a naplňování:</a:t>
            </a:r>
          </a:p>
          <a:p>
            <a:pPr algn="just"/>
            <a:r>
              <a:rPr lang="cs-CZ" sz="2000" dirty="0" smtClean="0"/>
              <a:t>úmluva OSN „O právech lidí se zdravotním postižením“;</a:t>
            </a:r>
          </a:p>
          <a:p>
            <a:pPr algn="just"/>
            <a:r>
              <a:rPr lang="cs-CZ" sz="2000" dirty="0"/>
              <a:t>r</a:t>
            </a:r>
            <a:r>
              <a:rPr lang="cs-CZ" sz="2000" dirty="0" smtClean="0"/>
              <a:t>ezoluce Generálního shromáždění OSN č. 46/119;</a:t>
            </a:r>
          </a:p>
          <a:p>
            <a:pPr algn="just"/>
            <a:r>
              <a:rPr lang="cs-CZ" sz="2000" dirty="0" smtClean="0"/>
              <a:t>„Zásady ochrany duševně nemocných“;</a:t>
            </a:r>
          </a:p>
          <a:p>
            <a:pPr algn="just"/>
            <a:r>
              <a:rPr lang="cs-CZ" sz="2000" dirty="0" smtClean="0"/>
              <a:t> WHO the 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Mental</a:t>
            </a:r>
            <a:r>
              <a:rPr lang="cs-CZ" sz="2000" dirty="0" smtClean="0"/>
              <a:t> </a:t>
            </a:r>
            <a:r>
              <a:rPr lang="cs-CZ" sz="2000" dirty="0" err="1" smtClean="0"/>
              <a:t>Health</a:t>
            </a:r>
            <a:r>
              <a:rPr lang="cs-CZ" sz="2000" dirty="0" smtClean="0"/>
              <a:t> </a:t>
            </a:r>
            <a:r>
              <a:rPr lang="cs-CZ" sz="2000" dirty="0" err="1" smtClean="0"/>
              <a:t>Action</a:t>
            </a:r>
            <a:r>
              <a:rPr lang="cs-CZ" sz="2000" dirty="0" smtClean="0"/>
              <a:t> </a:t>
            </a:r>
            <a:r>
              <a:rPr lang="cs-CZ" sz="2000" dirty="0" err="1" smtClean="0"/>
              <a:t>Plan</a:t>
            </a:r>
            <a:endParaRPr lang="cs-CZ" sz="2000" dirty="0" smtClean="0"/>
          </a:p>
          <a:p>
            <a:pPr algn="just"/>
            <a:r>
              <a:rPr lang="cs-CZ" sz="2000" dirty="0" smtClean="0"/>
              <a:t>…</a:t>
            </a:r>
          </a:p>
          <a:p>
            <a:pPr algn="just"/>
            <a:r>
              <a:rPr lang="cs-CZ" sz="2000" dirty="0" smtClean="0"/>
              <a:t>WPA </a:t>
            </a:r>
            <a:r>
              <a:rPr lang="cs-CZ" sz="2000" dirty="0"/>
              <a:t>B</a:t>
            </a:r>
            <a:r>
              <a:rPr lang="cs-CZ" sz="2000" dirty="0" smtClean="0"/>
              <a:t>ill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rights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person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mental</a:t>
            </a:r>
            <a:r>
              <a:rPr lang="cs-CZ" sz="2000" dirty="0" smtClean="0"/>
              <a:t> </a:t>
            </a:r>
            <a:r>
              <a:rPr lang="cs-CZ" sz="2000" dirty="0" err="1" smtClean="0"/>
              <a:t>illness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Právo žít </a:t>
            </a:r>
            <a:r>
              <a:rPr lang="cs-CZ" b="1" dirty="0" smtClean="0">
                <a:solidFill>
                  <a:srgbClr val="FF0000"/>
                </a:solidFill>
              </a:rPr>
              <a:t>nezávisle</a:t>
            </a:r>
            <a:r>
              <a:rPr lang="cs-CZ" dirty="0" smtClean="0">
                <a:solidFill>
                  <a:srgbClr val="FF0000"/>
                </a:solidFill>
              </a:rPr>
              <a:t> v komunitě jako ostatní občané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Právo na </a:t>
            </a:r>
            <a:r>
              <a:rPr lang="cs-CZ" b="1" dirty="0" smtClean="0">
                <a:solidFill>
                  <a:srgbClr val="FF0000"/>
                </a:solidFill>
              </a:rPr>
              <a:t>přístupné, integrované, dostupné </a:t>
            </a:r>
            <a:r>
              <a:rPr lang="cs-CZ" dirty="0" smtClean="0">
                <a:solidFill>
                  <a:srgbClr val="FF0000"/>
                </a:solidFill>
              </a:rPr>
              <a:t>bydlení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Právo na </a:t>
            </a:r>
            <a:r>
              <a:rPr lang="cs-CZ" b="1" dirty="0" smtClean="0">
                <a:solidFill>
                  <a:srgbClr val="FF0000"/>
                </a:solidFill>
              </a:rPr>
              <a:t>svobodu pohybu</a:t>
            </a:r>
            <a:r>
              <a:rPr lang="cs-CZ" dirty="0" smtClean="0">
                <a:solidFill>
                  <a:srgbClr val="FF0000"/>
                </a:solidFill>
              </a:rPr>
              <a:t> a odstranění omezení volného cestování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Právo </a:t>
            </a:r>
            <a:r>
              <a:rPr lang="cs-CZ" b="1" dirty="0" smtClean="0">
                <a:solidFill>
                  <a:srgbClr val="FF0000"/>
                </a:solidFill>
              </a:rPr>
              <a:t>rozhodovat</a:t>
            </a:r>
            <a:r>
              <a:rPr lang="cs-CZ" dirty="0" smtClean="0">
                <a:solidFill>
                  <a:srgbClr val="FF0000"/>
                </a:solidFill>
              </a:rPr>
              <a:t> o budoucnosti a činit rozhodnutí o vlastním životě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Právo na </a:t>
            </a:r>
            <a:r>
              <a:rPr lang="cs-CZ" b="1" dirty="0" smtClean="0">
                <a:solidFill>
                  <a:srgbClr val="FF0000"/>
                </a:solidFill>
              </a:rPr>
              <a:t>důvěrnost </a:t>
            </a:r>
            <a:r>
              <a:rPr lang="cs-CZ" dirty="0" smtClean="0">
                <a:solidFill>
                  <a:srgbClr val="FF0000"/>
                </a:solidFill>
              </a:rPr>
              <a:t>a </a:t>
            </a:r>
            <a:r>
              <a:rPr lang="cs-CZ" b="1" dirty="0" smtClean="0">
                <a:solidFill>
                  <a:srgbClr val="FF0000"/>
                </a:solidFill>
              </a:rPr>
              <a:t>soukromí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7840133" cy="82699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REGIONÁLNÍ SÍTĚ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 smtClean="0"/>
              <a:t>Vytvoření sítě služeb pro osoby s duševním onemocněním v každém kraji</a:t>
            </a:r>
          </a:p>
          <a:p>
            <a:r>
              <a:rPr lang="cs-CZ" dirty="0" smtClean="0"/>
              <a:t>Úzké propojení s transformačními plány PN</a:t>
            </a:r>
          </a:p>
          <a:p>
            <a:r>
              <a:rPr lang="cs-CZ" dirty="0" smtClean="0"/>
              <a:t>Priorita SMI pacienti, dále děti a dorost atd.</a:t>
            </a:r>
          </a:p>
          <a:p>
            <a:r>
              <a:rPr lang="cs-CZ" dirty="0" smtClean="0"/>
              <a:t>Personální podpora: 14 krajských koordinátorů, </a:t>
            </a:r>
            <a:br>
              <a:rPr lang="cs-CZ" dirty="0" smtClean="0"/>
            </a:br>
            <a:r>
              <a:rPr lang="cs-CZ" dirty="0" smtClean="0"/>
              <a:t>26 odborných garantů, 14 pracovníků kvality péče, transformační týmy v PN (metodici CDZ, metodici </a:t>
            </a:r>
            <a:r>
              <a:rPr lang="cs-CZ" dirty="0" err="1" smtClean="0"/>
              <a:t>multidisciplinarity</a:t>
            </a:r>
            <a:r>
              <a:rPr lang="cs-CZ" dirty="0" smtClean="0"/>
              <a:t> atd.)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6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7840133" cy="82699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FINANCOVÁNÍ, LEGISLATIVA, MEZIRESORTNÍ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Návrh udržitelného financování pro CDZ</a:t>
            </a:r>
          </a:p>
          <a:p>
            <a:r>
              <a:rPr lang="cs-CZ" dirty="0" smtClean="0"/>
              <a:t>Zdravotní část – veřejné zdravotní pojištění</a:t>
            </a:r>
          </a:p>
          <a:p>
            <a:r>
              <a:rPr lang="cs-CZ" dirty="0" smtClean="0"/>
              <a:t>Sociální část  - z rozpočtu krajů (MPSV vyjednává </a:t>
            </a:r>
            <a:br>
              <a:rPr lang="cs-CZ" dirty="0" smtClean="0"/>
            </a:br>
            <a:r>
              <a:rPr lang="cs-CZ" dirty="0" smtClean="0"/>
              <a:t>o navýšení svého rozpočtu zhruba o 1 mld. Kč během tří let na podporu reformy)</a:t>
            </a:r>
          </a:p>
          <a:p>
            <a:r>
              <a:rPr lang="cs-CZ" dirty="0" smtClean="0"/>
              <a:t>Legislativa – úpravy zákl. č. 372, č. 49, č. 108, č. 95, č. 96 atd., úvahy o potřebnosti samostatného zákona o Duševním zdraví</a:t>
            </a:r>
          </a:p>
          <a:p>
            <a:r>
              <a:rPr lang="cs-CZ" dirty="0" smtClean="0"/>
              <a:t>Meziresortní spolupráce: MPSV, MF, </a:t>
            </a:r>
            <a:r>
              <a:rPr lang="cs-CZ" dirty="0" err="1" smtClean="0"/>
              <a:t>MSp</a:t>
            </a:r>
            <a:r>
              <a:rPr lang="cs-CZ" dirty="0" smtClean="0"/>
              <a:t>, MŠMT, MMR</a:t>
            </a:r>
          </a:p>
        </p:txBody>
      </p:sp>
    </p:spTree>
    <p:extLst>
      <p:ext uri="{BB962C8B-B14F-4D97-AF65-F5344CB8AC3E}">
        <p14:creationId xmlns:p14="http://schemas.microsoft.com/office/powerpoint/2010/main" val="29434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PROJEKT NOVÉ SLUŽBY </a:t>
            </a:r>
            <a:br>
              <a:rPr lang="cs-CZ" dirty="0" smtClean="0"/>
            </a:br>
            <a:r>
              <a:rPr lang="cs-CZ" dirty="0" smtClean="0"/>
              <a:t>(od 1. 4. 2018)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MT pro </a:t>
            </a:r>
            <a:r>
              <a:rPr lang="en-US" dirty="0" err="1"/>
              <a:t>děti</a:t>
            </a:r>
            <a:r>
              <a:rPr lang="en-US" dirty="0"/>
              <a:t> s </a:t>
            </a:r>
            <a:r>
              <a:rPr lang="en-US" dirty="0" err="1"/>
              <a:t>duševním</a:t>
            </a:r>
            <a:r>
              <a:rPr lang="en-US" dirty="0"/>
              <a:t> </a:t>
            </a:r>
            <a:r>
              <a:rPr lang="en-US" dirty="0" err="1"/>
              <a:t>onemocněním</a:t>
            </a:r>
            <a:r>
              <a:rPr lang="en-US" dirty="0"/>
              <a:t> </a:t>
            </a:r>
          </a:p>
          <a:p>
            <a:r>
              <a:rPr lang="en-US" dirty="0"/>
              <a:t>MT pro </a:t>
            </a:r>
            <a:r>
              <a:rPr lang="en-US" dirty="0" err="1"/>
              <a:t>pacienty</a:t>
            </a:r>
            <a:r>
              <a:rPr lang="en-US" dirty="0"/>
              <a:t> s </a:t>
            </a:r>
            <a:r>
              <a:rPr lang="en-US" dirty="0" err="1"/>
              <a:t>demencí</a:t>
            </a:r>
            <a:r>
              <a:rPr lang="en-US" dirty="0"/>
              <a:t> </a:t>
            </a:r>
          </a:p>
          <a:p>
            <a:r>
              <a:rPr lang="en-US" dirty="0"/>
              <a:t>MT pro </a:t>
            </a:r>
            <a:r>
              <a:rPr lang="en-US" dirty="0" err="1"/>
              <a:t>pacienty</a:t>
            </a:r>
            <a:r>
              <a:rPr lang="en-US" dirty="0"/>
              <a:t> se </a:t>
            </a:r>
            <a:r>
              <a:rPr lang="en-US" dirty="0" err="1"/>
              <a:t>závislostí</a:t>
            </a:r>
            <a:endParaRPr lang="en-US" dirty="0"/>
          </a:p>
          <a:p>
            <a:r>
              <a:rPr lang="en-US" dirty="0"/>
              <a:t>MT pro </a:t>
            </a:r>
            <a:r>
              <a:rPr lang="en-US" dirty="0" err="1"/>
              <a:t>pacienty</a:t>
            </a:r>
            <a:r>
              <a:rPr lang="en-US" dirty="0"/>
              <a:t> s </a:t>
            </a:r>
            <a:r>
              <a:rPr lang="en-US" dirty="0" err="1"/>
              <a:t>nařízeným</a:t>
            </a:r>
            <a:r>
              <a:rPr lang="en-US" dirty="0"/>
              <a:t> </a:t>
            </a:r>
            <a:r>
              <a:rPr lang="en-US" dirty="0" err="1"/>
              <a:t>ochranným</a:t>
            </a:r>
            <a:r>
              <a:rPr lang="en-US" dirty="0"/>
              <a:t> </a:t>
            </a:r>
            <a:r>
              <a:rPr lang="en-US" dirty="0" err="1"/>
              <a:t>léčením</a:t>
            </a:r>
            <a:endParaRPr lang="en-US" dirty="0"/>
          </a:p>
          <a:p>
            <a:r>
              <a:rPr lang="en-US" dirty="0"/>
              <a:t>Ambulance s </a:t>
            </a:r>
            <a:r>
              <a:rPr lang="en-US" dirty="0" err="1"/>
              <a:t>rozšířenou</a:t>
            </a:r>
            <a:r>
              <a:rPr lang="en-US" dirty="0"/>
              <a:t> </a:t>
            </a:r>
            <a:r>
              <a:rPr lang="en-US" dirty="0" err="1"/>
              <a:t>péčí</a:t>
            </a:r>
            <a:endParaRPr lang="en-US" dirty="0"/>
          </a:p>
          <a:p>
            <a:endParaRPr lang="en-US" dirty="0"/>
          </a:p>
          <a:p>
            <a:r>
              <a:rPr lang="cs-CZ" dirty="0" smtClean="0"/>
              <a:t>Finalizace standardů péče (do konce listopadu 2018)</a:t>
            </a:r>
          </a:p>
          <a:p>
            <a:r>
              <a:rPr lang="cs-CZ" dirty="0" smtClean="0"/>
              <a:t>Definice kritérií pro výběr pilotních zařízení (do konce února 2019)</a:t>
            </a:r>
          </a:p>
          <a:p>
            <a:r>
              <a:rPr lang="cs-CZ" dirty="0" smtClean="0"/>
              <a:t>Výzva – březen 2019</a:t>
            </a:r>
          </a:p>
          <a:p>
            <a:r>
              <a:rPr lang="cs-CZ" dirty="0" smtClean="0"/>
              <a:t>Pilotáž – zahájení červen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4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8033657" cy="82699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PROJEKT MULTIDISCIPLINÁRNÍ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Zvýšit </a:t>
            </a:r>
            <a:r>
              <a:rPr lang="cs-CZ" dirty="0"/>
              <a:t>spolupráci a koordinaci jednotlivých segmentů péče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Propojení sociálních a zdravotních služeb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Systematické využívání potenciálu možné spolupráce mezi komunitou /obcemi/ a specializovanými službami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3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CDZ I (5)</a:t>
            </a:r>
          </a:p>
          <a:p>
            <a:r>
              <a:rPr lang="cs-CZ" dirty="0" smtClean="0"/>
              <a:t>Činnost zahájena během léta 2018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CDZ II (16)</a:t>
            </a:r>
            <a:endParaRPr lang="en-US" dirty="0"/>
          </a:p>
          <a:p>
            <a:r>
              <a:rPr lang="cs-CZ" dirty="0" smtClean="0"/>
              <a:t>Vyhlášení výzvy tento týden</a:t>
            </a:r>
          </a:p>
          <a:p>
            <a:r>
              <a:rPr lang="en-US" dirty="0" err="1" smtClean="0"/>
              <a:t>Předpokládané</a:t>
            </a:r>
            <a:r>
              <a:rPr lang="en-US" dirty="0" smtClean="0"/>
              <a:t> </a:t>
            </a:r>
            <a:r>
              <a:rPr lang="en-US" dirty="0"/>
              <a:t>datum </a:t>
            </a:r>
            <a:r>
              <a:rPr lang="en-US" dirty="0" err="1"/>
              <a:t>zahájení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1.1.2019</a:t>
            </a:r>
          </a:p>
          <a:p>
            <a:pPr marL="0" indent="0">
              <a:buNone/>
            </a:pPr>
            <a:r>
              <a:rPr lang="en-US" b="1" dirty="0"/>
              <a:t>CDZ III (9)</a:t>
            </a:r>
          </a:p>
          <a:p>
            <a:r>
              <a:rPr lang="en-US" dirty="0" err="1" smtClean="0"/>
              <a:t>Předpokládaný</a:t>
            </a:r>
            <a:r>
              <a:rPr lang="en-US" dirty="0" smtClean="0"/>
              <a:t> </a:t>
            </a:r>
            <a:r>
              <a:rPr lang="en-US" dirty="0"/>
              <a:t>datum </a:t>
            </a:r>
            <a:r>
              <a:rPr lang="en-US" dirty="0" err="1"/>
              <a:t>zahájení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1.7.2019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6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dirty="0"/>
              <a:t>Plánování</a:t>
            </a:r>
          </a:p>
          <a:p>
            <a:pPr marL="0" indent="0" algn="ctr">
              <a:buNone/>
            </a:pPr>
            <a:r>
              <a:rPr lang="cs-CZ" dirty="0" smtClean="0"/>
              <a:t>Skutečnost – analýzy, podklady</a:t>
            </a:r>
          </a:p>
          <a:p>
            <a:pPr marL="0" indent="0" algn="ctr">
              <a:buNone/>
            </a:pPr>
            <a:r>
              <a:rPr lang="cs-CZ" dirty="0" smtClean="0"/>
              <a:t>Kam směřujeme – jak zajistit duševní zdraví lidí</a:t>
            </a:r>
          </a:p>
          <a:p>
            <a:pPr marL="0" indent="0" algn="ctr">
              <a:buNone/>
            </a:pPr>
            <a:r>
              <a:rPr lang="cs-CZ" dirty="0" smtClean="0"/>
              <a:t>Cesta kterou půjdeme - ?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Plánování není dokument, ale cesta, kterou půjdeme</a:t>
            </a:r>
          </a:p>
          <a:p>
            <a:pPr marL="0" indent="0" algn="ctr">
              <a:buNone/>
            </a:pPr>
            <a:r>
              <a:rPr lang="cs-CZ" dirty="0" smtClean="0"/>
              <a:t>Zapojování zadavatelů, poskytovatelů, uživatelů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716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tivP\Desktop\od alese\krivka_zme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88" y="1974502"/>
            <a:ext cx="6853112" cy="36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552333"/>
            <a:ext cx="7886700" cy="572933"/>
          </a:xfrm>
        </p:spPr>
        <p:txBody>
          <a:bodyPr>
            <a:normAutofit fontScale="90000"/>
          </a:bodyPr>
          <a:lstStyle/>
          <a:p>
            <a:r>
              <a:rPr lang="cs-CZ" dirty="0"/>
              <a:t>Křivka reakce </a:t>
            </a:r>
            <a:r>
              <a:rPr lang="cs-CZ" dirty="0">
                <a:solidFill>
                  <a:schemeClr val="accent6"/>
                </a:solidFill>
              </a:rPr>
              <a:t>na změnu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029889" y="2079781"/>
            <a:ext cx="7068742" cy="2226468"/>
            <a:chOff x="-21" y="1056"/>
            <a:chExt cx="5937" cy="1870"/>
          </a:xfrm>
        </p:grpSpPr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-21" y="1532"/>
              <a:ext cx="122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571486">
                <a:spcBef>
                  <a:spcPct val="0"/>
                </a:spcBef>
              </a:pPr>
              <a:r>
                <a:rPr lang="cs-CZ" sz="1500" b="1" dirty="0" err="1">
                  <a:ea typeface="ＭＳ Ｐゴシック" charset="-128"/>
                </a:rPr>
                <a:t>Šo</a:t>
              </a:r>
              <a:r>
                <a:rPr lang="en-US" sz="1500" b="1" dirty="0">
                  <a:ea typeface="ＭＳ Ｐゴシック" charset="-128"/>
                </a:rPr>
                <a:t>k</a:t>
              </a:r>
              <a:r>
                <a:rPr lang="cs-CZ" sz="1500" b="1" dirty="0">
                  <a:ea typeface="ＭＳ Ｐゴシック" charset="-128"/>
                </a:rPr>
                <a:t> a popření</a:t>
              </a:r>
              <a:endParaRPr lang="en-US" sz="1500" b="1" dirty="0">
                <a:ea typeface="ＭＳ Ｐゴシック" charset="-128"/>
              </a:endParaRPr>
            </a:p>
          </p:txBody>
        </p:sp>
        <p:sp>
          <p:nvSpPr>
            <p:cNvPr id="8203" name="Text Box 10"/>
            <p:cNvSpPr txBox="1">
              <a:spLocks noChangeArrowheads="1"/>
            </p:cNvSpPr>
            <p:nvPr/>
          </p:nvSpPr>
          <p:spPr bwMode="auto">
            <a:xfrm>
              <a:off x="1177" y="1383"/>
              <a:ext cx="9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571486">
                <a:spcBef>
                  <a:spcPct val="0"/>
                </a:spcBef>
              </a:pPr>
              <a:r>
                <a:rPr lang="cs-CZ" sz="1500" b="1" dirty="0">
                  <a:ea typeface="ＭＳ Ｐゴシック" charset="-128"/>
                </a:rPr>
                <a:t>Odmítnutí </a:t>
              </a:r>
            </a:p>
            <a:p>
              <a:pPr algn="ctr" defTabSz="571486">
                <a:spcBef>
                  <a:spcPct val="0"/>
                </a:spcBef>
              </a:pPr>
              <a:r>
                <a:rPr lang="cs-CZ" sz="1500" b="1" dirty="0">
                  <a:ea typeface="ＭＳ Ｐゴシック" charset="-128"/>
                </a:rPr>
                <a:t>a protest</a:t>
              </a:r>
              <a:endParaRPr lang="en-US" sz="1500" b="1" dirty="0">
                <a:ea typeface="ＭＳ Ｐゴシック" charset="-128"/>
              </a:endParaRPr>
            </a:p>
          </p:txBody>
        </p:sp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1859" y="2018"/>
              <a:ext cx="115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571486">
                <a:spcBef>
                  <a:spcPct val="0"/>
                </a:spcBef>
              </a:pPr>
              <a:r>
                <a:rPr lang="en-US" sz="1500" b="1" dirty="0" err="1">
                  <a:ea typeface="ＭＳ Ｐゴシック" charset="-128"/>
                </a:rPr>
                <a:t>Emo</a:t>
              </a:r>
              <a:r>
                <a:rPr lang="cs-CZ" sz="1500" b="1" dirty="0">
                  <a:ea typeface="ＭＳ Ｐゴシック" charset="-128"/>
                </a:rPr>
                <a:t>c</a:t>
              </a:r>
              <a:r>
                <a:rPr lang="en-US" sz="1500" b="1" dirty="0">
                  <a:ea typeface="ＭＳ Ｐゴシック" charset="-128"/>
                </a:rPr>
                <a:t>ion</a:t>
              </a:r>
              <a:r>
                <a:rPr lang="cs-CZ" sz="1500" b="1" dirty="0" err="1">
                  <a:ea typeface="ＭＳ Ｐゴシック" charset="-128"/>
                </a:rPr>
                <a:t>ální</a:t>
              </a:r>
              <a:r>
                <a:rPr lang="cs-CZ" sz="1500" b="1" dirty="0">
                  <a:ea typeface="ＭＳ Ｐゴシック" charset="-128"/>
                </a:rPr>
                <a:t> </a:t>
              </a:r>
            </a:p>
            <a:p>
              <a:pPr algn="ctr" defTabSz="571486">
                <a:spcBef>
                  <a:spcPct val="0"/>
                </a:spcBef>
              </a:pPr>
              <a:r>
                <a:rPr lang="cs-CZ" sz="1500" b="1" dirty="0">
                  <a:ea typeface="ＭＳ Ｐゴシック" charset="-128"/>
                </a:rPr>
                <a:t>zmatek</a:t>
              </a:r>
              <a:endParaRPr lang="en-US" sz="1500" b="1" dirty="0">
                <a:ea typeface="ＭＳ Ｐゴシック" charset="-128"/>
              </a:endParaRPr>
            </a:p>
          </p:txBody>
        </p:sp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2792" y="2461"/>
              <a:ext cx="76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571486">
                <a:spcBef>
                  <a:spcPct val="0"/>
                </a:spcBef>
              </a:pPr>
              <a:r>
                <a:rPr lang="cs-CZ" sz="1500" b="1" dirty="0">
                  <a:ea typeface="ＭＳ Ｐゴシック" charset="-128"/>
                </a:rPr>
                <a:t>Pasivní </a:t>
              </a:r>
            </a:p>
            <a:p>
              <a:pPr algn="ctr" defTabSz="571486">
                <a:spcBef>
                  <a:spcPct val="0"/>
                </a:spcBef>
              </a:pPr>
              <a:r>
                <a:rPr lang="cs-CZ" sz="1500" b="1" dirty="0">
                  <a:ea typeface="ＭＳ Ｐゴシック" charset="-128"/>
                </a:rPr>
                <a:t>přijetí</a:t>
              </a:r>
              <a:endParaRPr lang="en-US" sz="1500" b="1" dirty="0">
                <a:ea typeface="ＭＳ Ｐゴシック" charset="-128"/>
              </a:endParaRPr>
            </a:p>
          </p:txBody>
        </p:sp>
        <p:sp>
          <p:nvSpPr>
            <p:cNvPr id="8206" name="Text Box 13"/>
            <p:cNvSpPr txBox="1">
              <a:spLocks noChangeArrowheads="1"/>
            </p:cNvSpPr>
            <p:nvPr/>
          </p:nvSpPr>
          <p:spPr bwMode="auto">
            <a:xfrm>
              <a:off x="4421" y="2544"/>
              <a:ext cx="134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571486">
                <a:spcBef>
                  <a:spcPct val="0"/>
                </a:spcBef>
              </a:pPr>
              <a:r>
                <a:rPr lang="cs-CZ" sz="1500" b="1" dirty="0">
                  <a:ea typeface="ＭＳ Ｐゴシック" charset="-128"/>
                </a:rPr>
                <a:t>Hledání smyslu</a:t>
              </a:r>
              <a:endParaRPr lang="en-US" sz="1500" b="1" dirty="0">
                <a:ea typeface="ＭＳ Ｐゴシック" charset="-128"/>
              </a:endParaRPr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5045" y="1056"/>
              <a:ext cx="87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571486">
                <a:spcBef>
                  <a:spcPct val="0"/>
                </a:spcBef>
              </a:pPr>
              <a:r>
                <a:rPr lang="cs-CZ" sz="1500" b="1" dirty="0">
                  <a:ea typeface="ＭＳ Ｐゴシック" charset="-128"/>
                </a:rPr>
                <a:t>Zvládnutí</a:t>
              </a:r>
              <a:endParaRPr lang="en-US" sz="1500" b="1" dirty="0">
                <a:ea typeface="ＭＳ Ｐゴシック" charset="-128"/>
              </a:endParaRPr>
            </a:p>
          </p:txBody>
        </p:sp>
        <p:sp>
          <p:nvSpPr>
            <p:cNvPr id="8214" name="Text Box 21"/>
            <p:cNvSpPr txBox="1">
              <a:spLocks noChangeArrowheads="1"/>
            </p:cNvSpPr>
            <p:nvPr/>
          </p:nvSpPr>
          <p:spPr bwMode="auto">
            <a:xfrm>
              <a:off x="3512" y="2120"/>
              <a:ext cx="81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sz="1500" b="1" dirty="0">
                  <a:ea typeface="ＭＳ Ｐゴシック" charset="-128"/>
                </a:rPr>
                <a:t>Zkouška</a:t>
              </a:r>
              <a:endParaRPr lang="en-GB" sz="1500" b="1" dirty="0">
                <a:ea typeface="ＭＳ Ｐゴシック" charset="-128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925706" y="4563126"/>
            <a:ext cx="8100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1350" b="1" dirty="0">
                <a:solidFill>
                  <a:schemeClr val="bg1"/>
                </a:solidFill>
              </a:rPr>
              <a:t>Proti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408204" y="4563126"/>
            <a:ext cx="8100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1350" b="1" dirty="0">
                <a:solidFill>
                  <a:schemeClr val="bg1"/>
                </a:solidFill>
              </a:rPr>
              <a:t>Pro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74445" y="4980801"/>
            <a:ext cx="4296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1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7049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SÍTĚ v oblasti duševního zdraví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4808"/>
            <a:ext cx="8229600" cy="4085196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Výhled </a:t>
            </a:r>
            <a:r>
              <a:rPr lang="cs-CZ" dirty="0"/>
              <a:t>sítě viz Thornicroft- </a:t>
            </a:r>
            <a:r>
              <a:rPr lang="cs-CZ" b="1" dirty="0" smtClean="0"/>
              <a:t>moderní služby duševního zdraví:</a:t>
            </a:r>
            <a:endParaRPr lang="cs-CZ" b="1" dirty="0"/>
          </a:p>
          <a:p>
            <a:pPr lvl="0"/>
            <a:r>
              <a:rPr lang="cs-CZ" b="1" dirty="0"/>
              <a:t>Primární zdravotní péče- </a:t>
            </a:r>
            <a:r>
              <a:rPr lang="cs-CZ" dirty="0"/>
              <a:t>silná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komponenta</a:t>
            </a:r>
          </a:p>
          <a:p>
            <a:pPr lvl="0"/>
            <a:r>
              <a:rPr lang="cs-CZ" b="1" dirty="0"/>
              <a:t>Ambulance</a:t>
            </a:r>
            <a:r>
              <a:rPr lang="cs-CZ" dirty="0"/>
              <a:t> – transformovat do něčeho jako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teams</a:t>
            </a:r>
            <a:r>
              <a:rPr lang="cs-CZ" dirty="0"/>
              <a:t>- „ malá </a:t>
            </a:r>
            <a:r>
              <a:rPr lang="cs-CZ" dirty="0" err="1"/>
              <a:t>psychiatrie</a:t>
            </a:r>
            <a:r>
              <a:rPr lang="cs-CZ" dirty="0" err="1" smtClean="0"/>
              <a:t>“,intenzivní</a:t>
            </a:r>
            <a:r>
              <a:rPr lang="cs-CZ" dirty="0" smtClean="0"/>
              <a:t> </a:t>
            </a:r>
            <a:r>
              <a:rPr lang="cs-CZ" dirty="0"/>
              <a:t>spolupráce se zdravotní primární péčí. Psychoterapie, skupiny, </a:t>
            </a:r>
            <a:r>
              <a:rPr lang="cs-CZ" dirty="0" smtClean="0"/>
              <a:t>stacionární </a:t>
            </a:r>
            <a:r>
              <a:rPr lang="cs-CZ" dirty="0"/>
              <a:t>programy.</a:t>
            </a:r>
          </a:p>
          <a:p>
            <a:pPr lvl="0"/>
            <a:r>
              <a:rPr lang="cs-CZ" b="1" dirty="0" smtClean="0"/>
              <a:t>Multidisciplinární týmy </a:t>
            </a:r>
            <a:r>
              <a:rPr lang="cs-CZ" dirty="0"/>
              <a:t>– pro všechny  </a:t>
            </a:r>
            <a:r>
              <a:rPr lang="cs-CZ" dirty="0" smtClean="0"/>
              <a:t>skupiny</a:t>
            </a:r>
            <a:r>
              <a:rPr lang="cs-CZ" dirty="0"/>
              <a:t>. Někdy samostatně , někdy propojeně ( rurální oblast)</a:t>
            </a:r>
          </a:p>
          <a:p>
            <a:pPr lvl="0"/>
            <a:r>
              <a:rPr lang="cs-CZ" dirty="0"/>
              <a:t>V perspektivě cca 15 let </a:t>
            </a:r>
            <a:r>
              <a:rPr lang="cs-CZ" dirty="0" smtClean="0"/>
              <a:t>psychiatrická </a:t>
            </a:r>
            <a:r>
              <a:rPr lang="cs-CZ" dirty="0"/>
              <a:t>lůžka měla sloužit  více méně </a:t>
            </a:r>
            <a:r>
              <a:rPr lang="cs-CZ" dirty="0" smtClean="0"/>
              <a:t>pro </a:t>
            </a:r>
            <a:r>
              <a:rPr lang="cs-CZ" dirty="0"/>
              <a:t>akutní, krátkodobější péči. Budou  zapotřebí i </a:t>
            </a:r>
            <a:r>
              <a:rPr lang="cs-CZ" b="1" dirty="0"/>
              <a:t>forensní lůžka </a:t>
            </a:r>
            <a:r>
              <a:rPr lang="cs-CZ" dirty="0"/>
              <a:t>( ale i velká část stávající forensní péče možno komunitně  či v malých </a:t>
            </a:r>
            <a:r>
              <a:rPr lang="cs-CZ" dirty="0" smtClean="0"/>
              <a:t>jednotkách). </a:t>
            </a:r>
          </a:p>
          <a:p>
            <a:pPr lvl="0"/>
            <a:r>
              <a:rPr lang="cs-CZ" b="1" dirty="0" smtClean="0"/>
              <a:t>Akutní </a:t>
            </a:r>
            <a:r>
              <a:rPr lang="cs-CZ" b="1" dirty="0"/>
              <a:t>lůžka </a:t>
            </a:r>
            <a:r>
              <a:rPr lang="cs-CZ" dirty="0"/>
              <a:t>– oddělení spíše menší než větší, personálně ideálně propojení s komunitními týmy. Integrované do všeobecných </a:t>
            </a:r>
            <a:r>
              <a:rPr lang="cs-CZ" dirty="0" smtClean="0"/>
              <a:t>nemocnic.  </a:t>
            </a:r>
            <a:endParaRPr lang="cs-CZ" dirty="0"/>
          </a:p>
          <a:p>
            <a:pPr lvl="0"/>
            <a:r>
              <a:rPr lang="cs-CZ" b="1" dirty="0"/>
              <a:t>Terapeutické </a:t>
            </a:r>
            <a:r>
              <a:rPr lang="cs-CZ" b="1" dirty="0" smtClean="0"/>
              <a:t>komunity</a:t>
            </a:r>
          </a:p>
          <a:p>
            <a:pPr lvl="0"/>
            <a:r>
              <a:rPr lang="cs-CZ" b="1" dirty="0" smtClean="0"/>
              <a:t>Sociální služby – terénní týmy, denní centra, aktivizační služby</a:t>
            </a:r>
            <a:endParaRPr lang="cs-CZ" b="1" dirty="0"/>
          </a:p>
          <a:p>
            <a:pPr lvl="0"/>
            <a:r>
              <a:rPr lang="cs-CZ" b="1" dirty="0"/>
              <a:t>Bydlení-</a:t>
            </a:r>
            <a:r>
              <a:rPr lang="cs-CZ" dirty="0"/>
              <a:t> ideální normální bydlení, sociální bydlení, </a:t>
            </a:r>
            <a:r>
              <a:rPr lang="cs-CZ" dirty="0" smtClean="0"/>
              <a:t>chráněného </a:t>
            </a:r>
            <a:r>
              <a:rPr lang="cs-CZ" dirty="0"/>
              <a:t>pro </a:t>
            </a:r>
            <a:r>
              <a:rPr lang="cs-CZ" dirty="0" smtClean="0"/>
              <a:t>specifické skupiny –</a:t>
            </a:r>
            <a:r>
              <a:rPr lang="cs-CZ" dirty="0" err="1" smtClean="0"/>
              <a:t>Recovery</a:t>
            </a:r>
            <a:r>
              <a:rPr lang="cs-CZ" dirty="0" smtClean="0"/>
              <a:t> house (včetně </a:t>
            </a:r>
            <a:r>
              <a:rPr lang="cs-CZ" dirty="0"/>
              <a:t>transformace DZR</a:t>
            </a:r>
            <a:r>
              <a:rPr lang="cs-CZ" dirty="0" smtClean="0"/>
              <a:t>), </a:t>
            </a:r>
            <a:endParaRPr lang="cs-CZ" dirty="0"/>
          </a:p>
          <a:p>
            <a:pPr lvl="0"/>
            <a:r>
              <a:rPr lang="cs-CZ" dirty="0"/>
              <a:t>Denní stacionáře nejsou samostatným segmentem, ale modulem práce, který může být součástí každého ze tří základním </a:t>
            </a:r>
            <a:r>
              <a:rPr lang="cs-CZ" dirty="0" smtClean="0"/>
              <a:t>segmentů.</a:t>
            </a:r>
          </a:p>
          <a:p>
            <a:pPr lvl="0"/>
            <a:r>
              <a:rPr lang="cs-CZ" b="1" dirty="0" smtClean="0"/>
              <a:t>Práce</a:t>
            </a:r>
            <a:r>
              <a:rPr lang="cs-CZ" dirty="0" smtClean="0"/>
              <a:t> ve všech jejich potřebných formách co nejblíže otevřenému trhu</a:t>
            </a:r>
          </a:p>
          <a:p>
            <a:pPr lvl="0"/>
            <a:r>
              <a:rPr lang="cs-CZ" b="1" dirty="0" smtClean="0"/>
              <a:t>Advokacie</a:t>
            </a:r>
            <a:r>
              <a:rPr lang="cs-CZ" dirty="0" smtClean="0"/>
              <a:t> </a:t>
            </a:r>
            <a:r>
              <a:rPr lang="cs-CZ" b="1" dirty="0" smtClean="0"/>
              <a:t>práv</a:t>
            </a:r>
            <a:r>
              <a:rPr lang="cs-CZ" dirty="0" smtClean="0"/>
              <a:t> v oblasti duševního zdraví a svépomoc a podpora pečujících rodin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1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348657" y="1123950"/>
          <a:ext cx="7900679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8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1" y="1357528"/>
            <a:ext cx="6002294" cy="62024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Celkové počty  dlouhodobě hospitalizovaných pac. v ČR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51017"/>
            <a:ext cx="8229600" cy="397514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SMI F2, F30-F39 (bez F32-F33), F42                       		</a:t>
            </a:r>
            <a:r>
              <a:rPr lang="cs-CZ" b="1" dirty="0" smtClean="0"/>
              <a:t>1393</a:t>
            </a:r>
          </a:p>
          <a:p>
            <a:r>
              <a:rPr lang="pt-BR" dirty="0" smtClean="0"/>
              <a:t>Mentální retardace </a:t>
            </a:r>
            <a:r>
              <a:rPr lang="cs-CZ" dirty="0" smtClean="0"/>
              <a:t>                                                     		  </a:t>
            </a:r>
            <a:r>
              <a:rPr lang="cs-CZ" b="1" dirty="0" smtClean="0"/>
              <a:t>243</a:t>
            </a:r>
          </a:p>
          <a:p>
            <a:r>
              <a:rPr lang="cs-CZ" dirty="0" smtClean="0"/>
              <a:t>Organické poruchy                                                     		  </a:t>
            </a:r>
            <a:r>
              <a:rPr lang="cs-CZ" b="1" dirty="0" smtClean="0"/>
              <a:t>672</a:t>
            </a:r>
          </a:p>
          <a:p>
            <a:r>
              <a:rPr lang="cs-CZ" dirty="0" smtClean="0"/>
              <a:t>Poruchy způsobené užíváním psychoaktivních látek 		  </a:t>
            </a:r>
            <a:r>
              <a:rPr lang="cs-CZ" b="1" dirty="0" smtClean="0"/>
              <a:t>274</a:t>
            </a:r>
          </a:p>
          <a:p>
            <a:r>
              <a:rPr lang="cs-CZ" dirty="0" smtClean="0"/>
              <a:t>Úzkostné a depresivní poruchy </a:t>
            </a:r>
          </a:p>
          <a:p>
            <a:pPr>
              <a:buNone/>
            </a:pPr>
            <a:r>
              <a:rPr lang="cs-CZ" dirty="0" smtClean="0"/>
              <a:t>    (F 32-F33,F 4 (bez F 42))                                             		    </a:t>
            </a:r>
            <a:r>
              <a:rPr lang="cs-CZ" b="1" dirty="0" smtClean="0"/>
              <a:t>39</a:t>
            </a:r>
          </a:p>
          <a:p>
            <a:r>
              <a:rPr lang="cs-CZ" dirty="0" smtClean="0"/>
              <a:t>Poruchy osobnosti, nutkavé a impulzivní poruchy </a:t>
            </a:r>
          </a:p>
          <a:p>
            <a:pPr>
              <a:buNone/>
            </a:pPr>
            <a:r>
              <a:rPr lang="cs-CZ" dirty="0" smtClean="0"/>
              <a:t>     (F 60 – F 61, F 62-69)                                                		  </a:t>
            </a:r>
            <a:r>
              <a:rPr lang="cs-CZ" b="1" dirty="0" smtClean="0"/>
              <a:t>171</a:t>
            </a:r>
          </a:p>
          <a:p>
            <a:pPr>
              <a:buNone/>
            </a:pPr>
            <a:r>
              <a:rPr lang="cs-CZ" b="1" dirty="0" smtClean="0"/>
              <a:t>   ---------------------------------------------------------------------------------------------</a:t>
            </a:r>
          </a:p>
          <a:p>
            <a:pPr>
              <a:buNone/>
            </a:pPr>
            <a:r>
              <a:rPr lang="cs-CZ" b="1" dirty="0" smtClean="0"/>
              <a:t>   Celkem                                                                      		2792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071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duševního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roce 1946 přijala Světová zdravotnická organizace definici zdraví jako stav </a:t>
            </a:r>
            <a:r>
              <a:rPr lang="cs-CZ" dirty="0" smtClean="0">
                <a:solidFill>
                  <a:srgbClr val="FF0000"/>
                </a:solidFill>
              </a:rPr>
              <a:t>pohody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vymezila </a:t>
            </a:r>
            <a:r>
              <a:rPr lang="cs-CZ" dirty="0"/>
              <a:t>se tak proti redukcionistickému pojetí zdraví coby absence nemoci. 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196737" y="2437855"/>
          <a:ext cx="3172097" cy="239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1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993" y="932853"/>
            <a:ext cx="7886700" cy="5644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Výstupy z I. Verze TP (8/2018)</a:t>
            </a:r>
            <a:endParaRPr lang="cs-CZ" dirty="0"/>
          </a:p>
        </p:txBody>
      </p:sp>
      <p:pic>
        <p:nvPicPr>
          <p:cNvPr id="4" name="Zástupný symbol pro obsah 3" descr="gra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9" y="1422201"/>
            <a:ext cx="9089561" cy="4578549"/>
          </a:xfrm>
        </p:spPr>
      </p:pic>
      <p:sp>
        <p:nvSpPr>
          <p:cNvPr id="3" name="Šipka dolů 2"/>
          <p:cNvSpPr/>
          <p:nvPr/>
        </p:nvSpPr>
        <p:spPr>
          <a:xfrm>
            <a:off x="5440681" y="3077935"/>
            <a:ext cx="363474" cy="1038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Opava</a:t>
            </a:r>
          </a:p>
        </p:txBody>
      </p:sp>
    </p:spTree>
    <p:extLst>
      <p:ext uri="{BB962C8B-B14F-4D97-AF65-F5344CB8AC3E}">
        <p14:creationId xmlns:p14="http://schemas.microsoft.com/office/powerpoint/2010/main" val="10263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8092" y="978705"/>
            <a:ext cx="6544491" cy="620248"/>
          </a:xfrm>
        </p:spPr>
        <p:txBody>
          <a:bodyPr>
            <a:normAutofit/>
          </a:bodyPr>
          <a:lstStyle/>
          <a:p>
            <a:r>
              <a:rPr lang="cs-CZ" sz="1800" dirty="0"/>
              <a:t>Pacienti dle krajů v ČR s délkou pobytu větší než 0,5 roku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/>
          </p:nvPr>
        </p:nvGraphicFramePr>
        <p:xfrm>
          <a:off x="0" y="1471205"/>
          <a:ext cx="9144000" cy="443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" y="1242605"/>
            <a:ext cx="8262257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678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Správce NTB\Documents\TRANSFORMACE\MZ\PLÁN KRAJ\ÚK_mapa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" y="-252549"/>
            <a:ext cx="10189028" cy="711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18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Správce NTB\Documents\TRANSFORMACE\MZ\PLÁN KRAJ\ÚK - souhrn služeb so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" y="857250"/>
            <a:ext cx="8543108" cy="5754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331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Deinstitucionalizace pacientů v Psychiatrických nemocnicích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Koordinace </a:t>
            </a:r>
          </a:p>
          <a:p>
            <a:pPr marL="0" indent="0">
              <a:buNone/>
            </a:pPr>
            <a:r>
              <a:rPr lang="cs-CZ" dirty="0" smtClean="0"/>
              <a:t>Koordinátor + specialista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Mutlidisciplinární</a:t>
            </a:r>
            <a:r>
              <a:rPr lang="cs-CZ" dirty="0" smtClean="0"/>
              <a:t> spolupráce </a:t>
            </a:r>
            <a:endParaRPr lang="cs-CZ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227438" y="18262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38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57525"/>
            <a:ext cx="6417808" cy="10719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SOCIÁLNĚ ZDRAVOTNÍ SÍTĚ NA ÚROVNI KRAJŮ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72893"/>
            <a:ext cx="8229600" cy="2778980"/>
          </a:xfrm>
        </p:spPr>
        <p:txBody>
          <a:bodyPr>
            <a:normAutofit/>
          </a:bodyPr>
          <a:lstStyle/>
          <a:p>
            <a:r>
              <a:rPr lang="cs-CZ" dirty="0"/>
              <a:t>ZMĚNA HODNOT</a:t>
            </a:r>
          </a:p>
          <a:p>
            <a:r>
              <a:rPr lang="cs-CZ" dirty="0"/>
              <a:t>ZMĚNA MYŠLENÍ</a:t>
            </a:r>
          </a:p>
          <a:p>
            <a:r>
              <a:rPr lang="cs-CZ" dirty="0"/>
              <a:t>ZMĚNA PRAXE</a:t>
            </a:r>
          </a:p>
          <a:p>
            <a:r>
              <a:rPr lang="cs-CZ" dirty="0" smtClean="0"/>
              <a:t>ZMĚNA SYSTÉMU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822061" y="1893507"/>
          <a:ext cx="4718918" cy="334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Šipka nahoru 7"/>
          <p:cNvSpPr/>
          <p:nvPr/>
        </p:nvSpPr>
        <p:spPr>
          <a:xfrm>
            <a:off x="3618129" y="2672894"/>
            <a:ext cx="484632" cy="17217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ZMĚNA</a:t>
            </a:r>
          </a:p>
        </p:txBody>
      </p:sp>
    </p:spTree>
    <p:extLst>
      <p:ext uri="{BB962C8B-B14F-4D97-AF65-F5344CB8AC3E}">
        <p14:creationId xmlns:p14="http://schemas.microsoft.com/office/powerpoint/2010/main" val="8856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600200" y="2049066"/>
          <a:ext cx="57801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/>
          </a:bodyPr>
          <a:lstStyle/>
          <a:p>
            <a:fld id="{8F7E7BFA-5A5A-488D-AF26-626D19D464CC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853440" y="1697145"/>
            <a:ext cx="645160" cy="41354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ČAS</a:t>
            </a:r>
          </a:p>
          <a:p>
            <a:pPr algn="ctr"/>
            <a:r>
              <a:rPr lang="cs-CZ" sz="1350" b="1" dirty="0"/>
              <a:t> 2022</a:t>
            </a:r>
          </a:p>
          <a:p>
            <a:pPr algn="ctr"/>
            <a:endParaRPr lang="cs-CZ" sz="1350" b="1" dirty="0"/>
          </a:p>
          <a:p>
            <a:pPr algn="ctr"/>
            <a:r>
              <a:rPr lang="cs-CZ" sz="1350" b="1" dirty="0"/>
              <a:t>2032</a:t>
            </a:r>
          </a:p>
          <a:p>
            <a:pPr algn="ctr"/>
            <a:endParaRPr lang="cs-CZ" sz="1350" dirty="0"/>
          </a:p>
        </p:txBody>
      </p:sp>
      <p:pic>
        <p:nvPicPr>
          <p:cNvPr id="9" name="Obrázek 8" descr="Clipart - 3D Earth Glob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48" y="946054"/>
            <a:ext cx="1707654" cy="170765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4726" y="982241"/>
            <a:ext cx="6591574" cy="5684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Plánování na úrovni krajů – sociální a zdravotní služby</a:t>
            </a:r>
          </a:p>
        </p:txBody>
      </p:sp>
    </p:spTree>
    <p:extLst>
      <p:ext uri="{BB962C8B-B14F-4D97-AF65-F5344CB8AC3E}">
        <p14:creationId xmlns:p14="http://schemas.microsoft.com/office/powerpoint/2010/main" val="10739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84" y="1131094"/>
            <a:ext cx="2470355" cy="4593124"/>
          </a:xfrm>
        </p:spPr>
        <p:txBody>
          <a:bodyPr>
            <a:noAutofit/>
          </a:bodyPr>
          <a:lstStyle/>
          <a:p>
            <a:r>
              <a:rPr lang="cs-CZ" sz="1500" dirty="0"/>
              <a:t>Celkem bylo na pracovištích psychiatrie v roce 2017 léčeno 360 tisíc pojištěnců VZP ČR, oproti roku 2012 jde o nárůst o 5 %. Odhadem za celý systém v. z. p., vypočteným dle krajských podílů zastoupení VZP ČR na celkovém kmeni pojištěnců, lze stanovit, že léčených psychiatrických pacientů bylo v roce 2017 cca 640 tisíc, což je přibližně o 10 % více, než v roce 2012 (580 tisíc pacientů). Psychiatrickou péči vyhledávají častěji ženy, z celkového počtu tvořily 60 %. </a:t>
            </a:r>
            <a:br>
              <a:rPr lang="cs-CZ" sz="1500" dirty="0"/>
            </a:br>
            <a:r>
              <a:rPr lang="cs-CZ" sz="1500" dirty="0"/>
              <a:t>Cca 13 mld. Kč</a:t>
            </a:r>
          </a:p>
        </p:txBody>
      </p:sp>
      <p:graphicFrame>
        <p:nvGraphicFramePr>
          <p:cNvPr id="7" name="Graf 6"/>
          <p:cNvGraphicFramePr/>
          <p:nvPr>
            <p:extLst/>
          </p:nvPr>
        </p:nvGraphicFramePr>
        <p:xfrm>
          <a:off x="2566220" y="1063728"/>
          <a:ext cx="6268064" cy="449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3605348" y="894121"/>
            <a:ext cx="1502229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100" dirty="0"/>
              <a:t>VZP</a:t>
            </a:r>
          </a:p>
        </p:txBody>
      </p:sp>
    </p:spTree>
    <p:extLst>
      <p:ext uri="{BB962C8B-B14F-4D97-AF65-F5344CB8AC3E}">
        <p14:creationId xmlns:p14="http://schemas.microsoft.com/office/powerpoint/2010/main" val="1490875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MPSV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74159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Ke 24. 6. 2015 bylo v Č</a:t>
            </a:r>
            <a:r>
              <a:rPr lang="cs-CZ" dirty="0" smtClean="0"/>
              <a:t>eské </a:t>
            </a:r>
            <a:r>
              <a:rPr lang="cs-CZ" dirty="0"/>
              <a:t>republice registrováno celkem </a:t>
            </a:r>
            <a:r>
              <a:rPr lang="cs-CZ" b="1" dirty="0"/>
              <a:t>5,35 tisíce sociálních služeb. </a:t>
            </a:r>
            <a:r>
              <a:rPr lang="cs-CZ" dirty="0" smtClean="0"/>
              <a:t>Nejčastěji </a:t>
            </a:r>
            <a:r>
              <a:rPr lang="cs-CZ" dirty="0"/>
              <a:t>jsou registrovány</a:t>
            </a:r>
          </a:p>
          <a:p>
            <a:r>
              <a:rPr lang="cs-CZ" dirty="0" smtClean="0"/>
              <a:t>pečovatelské </a:t>
            </a:r>
            <a:r>
              <a:rPr lang="cs-CZ" dirty="0"/>
              <a:t>služby (737), odborné sociální poradenství (549) a domovy pro seniory (499</a:t>
            </a:r>
            <a:r>
              <a:rPr lang="cs-CZ" dirty="0" smtClean="0"/>
              <a:t>).</a:t>
            </a:r>
          </a:p>
          <a:p>
            <a:r>
              <a:rPr lang="pt-BR" b="1" dirty="0"/>
              <a:t>Pocet neformálních pecovatelu </a:t>
            </a:r>
            <a:r>
              <a:rPr lang="pt-BR" dirty="0"/>
              <a:t>v Ceské republice se odhaduje na </a:t>
            </a:r>
            <a:r>
              <a:rPr lang="pt-BR" b="1" dirty="0"/>
              <a:t>250 </a:t>
            </a:r>
            <a:r>
              <a:rPr lang="pt-BR" b="1" dirty="0" smtClean="0"/>
              <a:t>tisíc</a:t>
            </a:r>
            <a:r>
              <a:rPr lang="pt-BR" dirty="0" smtClean="0"/>
              <a:t>.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b="1" dirty="0"/>
              <a:t>až </a:t>
            </a:r>
            <a:r>
              <a:rPr lang="cs-CZ" b="1" dirty="0" smtClean="0"/>
              <a:t>téměř </a:t>
            </a:r>
            <a:r>
              <a:rPr lang="cs-CZ" b="1" dirty="0"/>
              <a:t>300 tis. osob</a:t>
            </a:r>
            <a:r>
              <a:rPr lang="cs-CZ" dirty="0" smtClean="0"/>
              <a:t>.</a:t>
            </a:r>
          </a:p>
          <a:p>
            <a:r>
              <a:rPr lang="cs-CZ" b="1" dirty="0"/>
              <a:t>77 </a:t>
            </a:r>
            <a:r>
              <a:rPr lang="cs-CZ" b="1" dirty="0" smtClean="0"/>
              <a:t>239 lůžek ve všech typech sociálních služeb / rok 2015 /</a:t>
            </a:r>
          </a:p>
          <a:p>
            <a:r>
              <a:rPr lang="cs-CZ" dirty="0" smtClean="0"/>
              <a:t>Celkový </a:t>
            </a:r>
            <a:r>
              <a:rPr lang="cs-CZ" dirty="0"/>
              <a:t>objem </a:t>
            </a:r>
            <a:r>
              <a:rPr lang="cs-CZ" dirty="0" smtClean="0"/>
              <a:t>veřejných prostředku </a:t>
            </a:r>
            <a:r>
              <a:rPr lang="cs-CZ" dirty="0"/>
              <a:t>vynaložených na podporu poskytování sociálních služeb a sdílené </a:t>
            </a:r>
            <a:r>
              <a:rPr lang="cs-CZ" dirty="0" smtClean="0"/>
              <a:t>péče v CR činí </a:t>
            </a:r>
            <a:r>
              <a:rPr lang="cs-CZ" dirty="0" err="1" smtClean="0"/>
              <a:t>ročne</a:t>
            </a:r>
            <a:r>
              <a:rPr lang="cs-CZ" dirty="0" smtClean="0"/>
              <a:t> </a:t>
            </a:r>
            <a:r>
              <a:rPr lang="cs-CZ" b="1" dirty="0" smtClean="0"/>
              <a:t>cca 30 mld. Kč.</a:t>
            </a:r>
          </a:p>
          <a:p>
            <a:r>
              <a:rPr lang="cs-CZ" dirty="0" smtClean="0"/>
              <a:t>V </a:t>
            </a:r>
            <a:r>
              <a:rPr lang="cs-CZ" dirty="0"/>
              <a:t>roce 2014 bylo na systém sociálních služeb celkem vynaloženo 30 mld. </a:t>
            </a:r>
            <a:r>
              <a:rPr lang="cs-CZ" dirty="0" err="1"/>
              <a:t>Kc</a:t>
            </a:r>
            <a:r>
              <a:rPr lang="cs-CZ" dirty="0"/>
              <a:t>, tj. 0,77 % HDP. Z toho dotace </a:t>
            </a:r>
            <a:r>
              <a:rPr lang="cs-CZ" dirty="0" smtClean="0"/>
              <a:t>MPSV činily </a:t>
            </a:r>
            <a:r>
              <a:rPr lang="cs-CZ" dirty="0"/>
              <a:t>7,4 mld. </a:t>
            </a:r>
            <a:r>
              <a:rPr lang="cs-CZ" dirty="0" smtClean="0"/>
              <a:t>Kč, </a:t>
            </a:r>
            <a:r>
              <a:rPr lang="cs-CZ" dirty="0"/>
              <a:t>tj. cca 25 % nákladu </a:t>
            </a:r>
            <a:r>
              <a:rPr lang="cs-CZ" dirty="0" smtClean="0"/>
              <a:t>systému. V roce </a:t>
            </a:r>
            <a:r>
              <a:rPr lang="cs-CZ" dirty="0"/>
              <a:t>2015 </a:t>
            </a:r>
            <a:r>
              <a:rPr lang="cs-CZ" dirty="0" smtClean="0"/>
              <a:t>byl </a:t>
            </a:r>
            <a:r>
              <a:rPr lang="cs-CZ" dirty="0"/>
              <a:t>odhad </a:t>
            </a:r>
            <a:r>
              <a:rPr lang="cs-CZ" dirty="0" smtClean="0"/>
              <a:t>veřejných výdajů </a:t>
            </a:r>
            <a:r>
              <a:rPr lang="cs-CZ" dirty="0"/>
              <a:t>na sociální služby ve </a:t>
            </a:r>
            <a:r>
              <a:rPr lang="cs-CZ" dirty="0" smtClean="0"/>
              <a:t>výši </a:t>
            </a:r>
            <a:r>
              <a:rPr lang="cs-CZ" b="1" dirty="0" smtClean="0"/>
              <a:t>35,3 </a:t>
            </a:r>
            <a:r>
              <a:rPr lang="cs-CZ" b="1" dirty="0"/>
              <a:t>mld. </a:t>
            </a:r>
            <a:r>
              <a:rPr lang="cs-CZ" b="1" dirty="0" smtClean="0"/>
              <a:t>Kč</a:t>
            </a:r>
            <a:r>
              <a:rPr lang="cs-CZ" dirty="0" smtClean="0"/>
              <a:t>, </a:t>
            </a:r>
            <a:r>
              <a:rPr lang="cs-CZ" dirty="0"/>
              <a:t>což č</a:t>
            </a:r>
            <a:r>
              <a:rPr lang="cs-CZ" dirty="0" smtClean="0"/>
              <a:t>iní </a:t>
            </a:r>
            <a:r>
              <a:rPr lang="cs-CZ" dirty="0"/>
              <a:t>0,85 </a:t>
            </a:r>
            <a:r>
              <a:rPr lang="cs-CZ" dirty="0" smtClean="0"/>
              <a:t>% HDP.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Pro rok 2019/2020/2021 – plánováno alokace financí na reformu – CDZ a Bydlení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75360"/>
            <a:ext cx="8416834" cy="51867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Duševní zdraví - </a:t>
            </a:r>
            <a:r>
              <a:rPr lang="cs-CZ" dirty="0"/>
              <a:t>pět hlavních ingrediencí duševní pohody: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pozitivní</a:t>
            </a:r>
            <a:r>
              <a:rPr lang="cs-CZ" sz="3600" dirty="0" smtClean="0">
                <a:solidFill>
                  <a:srgbClr val="FF0000"/>
                </a:solidFill>
              </a:rPr>
              <a:t> emoce, 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/>
              <a:t>schopnost plně se ponořit do prováděné </a:t>
            </a:r>
            <a:r>
              <a:rPr lang="cs-CZ" sz="3600" dirty="0" smtClean="0">
                <a:solidFill>
                  <a:srgbClr val="FF0000"/>
                </a:solidFill>
              </a:rPr>
              <a:t>činnosti, 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/>
              <a:t>navazování autentických </a:t>
            </a:r>
            <a:r>
              <a:rPr lang="cs-CZ" sz="3600" dirty="0">
                <a:solidFill>
                  <a:srgbClr val="FF0000"/>
                </a:solidFill>
              </a:rPr>
              <a:t>vztahů, </a:t>
            </a:r>
          </a:p>
          <a:p>
            <a:r>
              <a:rPr lang="cs-CZ" sz="3600" dirty="0"/>
              <a:t>pociťování života jako </a:t>
            </a:r>
            <a:r>
              <a:rPr lang="cs-CZ" sz="3600" dirty="0">
                <a:solidFill>
                  <a:srgbClr val="FF0000"/>
                </a:solidFill>
              </a:rPr>
              <a:t>smysluplného 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/>
              <a:t>zažívání</a:t>
            </a:r>
            <a:r>
              <a:rPr lang="cs-CZ" sz="3600" dirty="0">
                <a:solidFill>
                  <a:srgbClr val="FF0000"/>
                </a:solidFill>
              </a:rPr>
              <a:t> úspěchu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6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" y="814735"/>
            <a:ext cx="8823960" cy="5229014"/>
          </a:xfrm>
          <a:prstGeom prst="rect">
            <a:avLst/>
          </a:prstGeom>
        </p:spPr>
      </p:pic>
      <p:sp>
        <p:nvSpPr>
          <p:cNvPr id="3" name="Sedmiúhelník 2"/>
          <p:cNvSpPr/>
          <p:nvPr/>
        </p:nvSpPr>
        <p:spPr>
          <a:xfrm>
            <a:off x="6858001" y="4440707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875</a:t>
            </a:r>
          </a:p>
        </p:txBody>
      </p:sp>
      <p:sp>
        <p:nvSpPr>
          <p:cNvPr id="4" name="Sedmiúhelník 3"/>
          <p:cNvSpPr/>
          <p:nvPr/>
        </p:nvSpPr>
        <p:spPr>
          <a:xfrm>
            <a:off x="3131821" y="1977390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432</a:t>
            </a:r>
          </a:p>
        </p:txBody>
      </p:sp>
      <p:sp>
        <p:nvSpPr>
          <p:cNvPr id="5" name="Sedmiúhelník 4"/>
          <p:cNvSpPr/>
          <p:nvPr/>
        </p:nvSpPr>
        <p:spPr>
          <a:xfrm>
            <a:off x="1668781" y="2643596"/>
            <a:ext cx="437606" cy="36576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150</a:t>
            </a:r>
          </a:p>
        </p:txBody>
      </p:sp>
      <p:sp>
        <p:nvSpPr>
          <p:cNvPr id="6" name="Sedmiúhelník 5"/>
          <p:cNvSpPr/>
          <p:nvPr/>
        </p:nvSpPr>
        <p:spPr>
          <a:xfrm>
            <a:off x="1567750" y="3168038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1065</a:t>
            </a:r>
          </a:p>
        </p:txBody>
      </p:sp>
      <p:sp>
        <p:nvSpPr>
          <p:cNvPr id="7" name="Sedmiúhelník 6"/>
          <p:cNvSpPr/>
          <p:nvPr/>
        </p:nvSpPr>
        <p:spPr>
          <a:xfrm>
            <a:off x="2364380" y="3974613"/>
            <a:ext cx="437606" cy="36576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70</a:t>
            </a:r>
          </a:p>
        </p:txBody>
      </p:sp>
      <p:sp>
        <p:nvSpPr>
          <p:cNvPr id="8" name="Sedmiúhelník 7"/>
          <p:cNvSpPr/>
          <p:nvPr/>
        </p:nvSpPr>
        <p:spPr>
          <a:xfrm>
            <a:off x="2772592" y="3835643"/>
            <a:ext cx="437606" cy="36576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88</a:t>
            </a:r>
          </a:p>
        </p:txBody>
      </p:sp>
      <p:sp>
        <p:nvSpPr>
          <p:cNvPr id="9" name="Sedmiúhelník 8"/>
          <p:cNvSpPr/>
          <p:nvPr/>
        </p:nvSpPr>
        <p:spPr>
          <a:xfrm>
            <a:off x="3824152" y="2160270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528</a:t>
            </a:r>
          </a:p>
        </p:txBody>
      </p:sp>
      <p:sp>
        <p:nvSpPr>
          <p:cNvPr id="10" name="Sedmiúhelník 9"/>
          <p:cNvSpPr/>
          <p:nvPr/>
        </p:nvSpPr>
        <p:spPr>
          <a:xfrm>
            <a:off x="4709161" y="3943351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439</a:t>
            </a:r>
          </a:p>
        </p:txBody>
      </p:sp>
      <p:sp>
        <p:nvSpPr>
          <p:cNvPr id="11" name="Sedmiúhelník 10"/>
          <p:cNvSpPr/>
          <p:nvPr/>
        </p:nvSpPr>
        <p:spPr>
          <a:xfrm>
            <a:off x="4389325" y="3256191"/>
            <a:ext cx="437606" cy="393445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629</a:t>
            </a:r>
          </a:p>
        </p:txBody>
      </p:sp>
      <p:sp>
        <p:nvSpPr>
          <p:cNvPr id="12" name="Sedmiúhelník 11"/>
          <p:cNvSpPr/>
          <p:nvPr/>
        </p:nvSpPr>
        <p:spPr>
          <a:xfrm>
            <a:off x="6632665" y="3154045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482</a:t>
            </a:r>
          </a:p>
        </p:txBody>
      </p:sp>
      <p:sp>
        <p:nvSpPr>
          <p:cNvPr id="13" name="Sedmiúhelník 12"/>
          <p:cNvSpPr/>
          <p:nvPr/>
        </p:nvSpPr>
        <p:spPr>
          <a:xfrm>
            <a:off x="5677444" y="2522765"/>
            <a:ext cx="437606" cy="36576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36 </a:t>
            </a:r>
            <a:r>
              <a:rPr lang="cs-CZ" sz="600" b="1" dirty="0" err="1"/>
              <a:t>žamberk</a:t>
            </a:r>
            <a:endParaRPr lang="cs-CZ" sz="600" b="1" dirty="0"/>
          </a:p>
        </p:txBody>
      </p:sp>
      <p:sp>
        <p:nvSpPr>
          <p:cNvPr id="14" name="Sedmiúhelník 13"/>
          <p:cNvSpPr/>
          <p:nvPr/>
        </p:nvSpPr>
        <p:spPr>
          <a:xfrm>
            <a:off x="7178040" y="3124079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733</a:t>
            </a:r>
          </a:p>
        </p:txBody>
      </p:sp>
      <p:sp>
        <p:nvSpPr>
          <p:cNvPr id="15" name="Sedmiúhelník 14"/>
          <p:cNvSpPr/>
          <p:nvPr/>
        </p:nvSpPr>
        <p:spPr>
          <a:xfrm>
            <a:off x="3184072" y="2637065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989</a:t>
            </a:r>
          </a:p>
        </p:txBody>
      </p:sp>
      <p:sp>
        <p:nvSpPr>
          <p:cNvPr id="16" name="Sedmiúhelník 15"/>
          <p:cNvSpPr/>
          <p:nvPr/>
        </p:nvSpPr>
        <p:spPr>
          <a:xfrm>
            <a:off x="5806440" y="4381017"/>
            <a:ext cx="437606" cy="36576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686</a:t>
            </a:r>
          </a:p>
        </p:txBody>
      </p:sp>
      <p:sp>
        <p:nvSpPr>
          <p:cNvPr id="17" name="Sedmiúhelník 16"/>
          <p:cNvSpPr/>
          <p:nvPr/>
        </p:nvSpPr>
        <p:spPr>
          <a:xfrm>
            <a:off x="2828110" y="1525059"/>
            <a:ext cx="382088" cy="31336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30</a:t>
            </a:r>
          </a:p>
          <a:p>
            <a:pPr algn="ctr"/>
            <a:r>
              <a:rPr lang="cs-CZ" sz="600" b="1" dirty="0"/>
              <a:t>senior</a:t>
            </a:r>
          </a:p>
        </p:txBody>
      </p:sp>
      <p:sp>
        <p:nvSpPr>
          <p:cNvPr id="18" name="Sedmiúhelník 17"/>
          <p:cNvSpPr/>
          <p:nvPr/>
        </p:nvSpPr>
        <p:spPr>
          <a:xfrm>
            <a:off x="6316711" y="2056674"/>
            <a:ext cx="437606" cy="36576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150</a:t>
            </a:r>
          </a:p>
        </p:txBody>
      </p:sp>
      <p:sp>
        <p:nvSpPr>
          <p:cNvPr id="19" name="Osmicípá hvězda 18"/>
          <p:cNvSpPr/>
          <p:nvPr/>
        </p:nvSpPr>
        <p:spPr>
          <a:xfrm>
            <a:off x="2594611" y="1744981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58</a:t>
            </a:r>
          </a:p>
        </p:txBody>
      </p:sp>
      <p:sp>
        <p:nvSpPr>
          <p:cNvPr id="20" name="Osmicípá hvězda 19"/>
          <p:cNvSpPr/>
          <p:nvPr/>
        </p:nvSpPr>
        <p:spPr>
          <a:xfrm>
            <a:off x="4478111" y="2079050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21</a:t>
            </a:r>
          </a:p>
        </p:txBody>
      </p:sp>
      <p:sp>
        <p:nvSpPr>
          <p:cNvPr id="21" name="Osmicípá hvězda 20"/>
          <p:cNvSpPr/>
          <p:nvPr/>
        </p:nvSpPr>
        <p:spPr>
          <a:xfrm>
            <a:off x="1325882" y="2616986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52</a:t>
            </a:r>
          </a:p>
        </p:txBody>
      </p:sp>
      <p:sp>
        <p:nvSpPr>
          <p:cNvPr id="22" name="Osmicípá hvězda 21"/>
          <p:cNvSpPr/>
          <p:nvPr/>
        </p:nvSpPr>
        <p:spPr>
          <a:xfrm>
            <a:off x="2106386" y="2031880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28</a:t>
            </a:r>
          </a:p>
        </p:txBody>
      </p:sp>
      <p:sp>
        <p:nvSpPr>
          <p:cNvPr id="24" name="Osmicípá hvězda 23"/>
          <p:cNvSpPr/>
          <p:nvPr/>
        </p:nvSpPr>
        <p:spPr>
          <a:xfrm>
            <a:off x="5224329" y="1964749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30</a:t>
            </a:r>
          </a:p>
        </p:txBody>
      </p:sp>
      <p:sp>
        <p:nvSpPr>
          <p:cNvPr id="25" name="Osmicípá hvězda 24"/>
          <p:cNvSpPr/>
          <p:nvPr/>
        </p:nvSpPr>
        <p:spPr>
          <a:xfrm>
            <a:off x="3673931" y="1203385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51</a:t>
            </a:r>
          </a:p>
        </p:txBody>
      </p:sp>
      <p:sp>
        <p:nvSpPr>
          <p:cNvPr id="26" name="Osmicípá hvězda 25"/>
          <p:cNvSpPr/>
          <p:nvPr/>
        </p:nvSpPr>
        <p:spPr>
          <a:xfrm>
            <a:off x="3184072" y="5083627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42</a:t>
            </a:r>
          </a:p>
        </p:txBody>
      </p:sp>
      <p:sp>
        <p:nvSpPr>
          <p:cNvPr id="27" name="Osmicípá hvězda 26"/>
          <p:cNvSpPr/>
          <p:nvPr/>
        </p:nvSpPr>
        <p:spPr>
          <a:xfrm>
            <a:off x="3487785" y="3968115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23</a:t>
            </a:r>
          </a:p>
        </p:txBody>
      </p:sp>
      <p:sp>
        <p:nvSpPr>
          <p:cNvPr id="28" name="Osmicípá hvězda 27"/>
          <p:cNvSpPr/>
          <p:nvPr/>
        </p:nvSpPr>
        <p:spPr>
          <a:xfrm>
            <a:off x="1776551" y="4142318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25</a:t>
            </a:r>
          </a:p>
        </p:txBody>
      </p:sp>
      <p:sp>
        <p:nvSpPr>
          <p:cNvPr id="29" name="Osmicípá hvězda 28"/>
          <p:cNvSpPr/>
          <p:nvPr/>
        </p:nvSpPr>
        <p:spPr>
          <a:xfrm>
            <a:off x="1776551" y="3435803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71</a:t>
            </a:r>
          </a:p>
        </p:txBody>
      </p:sp>
      <p:sp>
        <p:nvSpPr>
          <p:cNvPr id="30" name="Osmicípá hvězda 29"/>
          <p:cNvSpPr/>
          <p:nvPr/>
        </p:nvSpPr>
        <p:spPr>
          <a:xfrm>
            <a:off x="4791620" y="2311338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60</a:t>
            </a:r>
          </a:p>
        </p:txBody>
      </p:sp>
      <p:sp>
        <p:nvSpPr>
          <p:cNvPr id="31" name="Osmicípá hvězda 30"/>
          <p:cNvSpPr/>
          <p:nvPr/>
        </p:nvSpPr>
        <p:spPr>
          <a:xfrm>
            <a:off x="6858001" y="3753030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64</a:t>
            </a:r>
          </a:p>
        </p:txBody>
      </p:sp>
      <p:sp>
        <p:nvSpPr>
          <p:cNvPr id="32" name="Osmicípá hvězda 31"/>
          <p:cNvSpPr/>
          <p:nvPr/>
        </p:nvSpPr>
        <p:spPr>
          <a:xfrm>
            <a:off x="6559189" y="3753031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23</a:t>
            </a:r>
          </a:p>
        </p:txBody>
      </p:sp>
      <p:sp>
        <p:nvSpPr>
          <p:cNvPr id="33" name="Osmicípá hvězda 32"/>
          <p:cNvSpPr/>
          <p:nvPr/>
        </p:nvSpPr>
        <p:spPr>
          <a:xfrm>
            <a:off x="6162402" y="4267138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20</a:t>
            </a:r>
          </a:p>
        </p:txBody>
      </p:sp>
      <p:sp>
        <p:nvSpPr>
          <p:cNvPr id="34" name="Osmicípá hvězda 33"/>
          <p:cNvSpPr/>
          <p:nvPr/>
        </p:nvSpPr>
        <p:spPr>
          <a:xfrm>
            <a:off x="5922374" y="4230794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20</a:t>
            </a:r>
          </a:p>
        </p:txBody>
      </p:sp>
      <p:sp>
        <p:nvSpPr>
          <p:cNvPr id="35" name="Osmicípá hvězda 34"/>
          <p:cNvSpPr/>
          <p:nvPr/>
        </p:nvSpPr>
        <p:spPr>
          <a:xfrm>
            <a:off x="5329647" y="5227741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25</a:t>
            </a:r>
          </a:p>
        </p:txBody>
      </p:sp>
      <p:sp>
        <p:nvSpPr>
          <p:cNvPr id="36" name="Osmicípá hvězda 35"/>
          <p:cNvSpPr/>
          <p:nvPr/>
        </p:nvSpPr>
        <p:spPr>
          <a:xfrm>
            <a:off x="5580291" y="4230794"/>
            <a:ext cx="431889" cy="306007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109</a:t>
            </a:r>
          </a:p>
        </p:txBody>
      </p:sp>
      <p:sp>
        <p:nvSpPr>
          <p:cNvPr id="37" name="Osmicípá hvězda 36"/>
          <p:cNvSpPr/>
          <p:nvPr/>
        </p:nvSpPr>
        <p:spPr>
          <a:xfrm>
            <a:off x="5481503" y="3279019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55</a:t>
            </a:r>
          </a:p>
        </p:txBody>
      </p:sp>
      <p:sp>
        <p:nvSpPr>
          <p:cNvPr id="38" name="Osmicípá hvězda 37"/>
          <p:cNvSpPr/>
          <p:nvPr/>
        </p:nvSpPr>
        <p:spPr>
          <a:xfrm>
            <a:off x="5026753" y="2826898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25</a:t>
            </a:r>
          </a:p>
        </p:txBody>
      </p:sp>
      <p:sp>
        <p:nvSpPr>
          <p:cNvPr id="39" name="Osmicípá hvězda 38"/>
          <p:cNvSpPr/>
          <p:nvPr/>
        </p:nvSpPr>
        <p:spPr>
          <a:xfrm>
            <a:off x="8196944" y="2924448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21</a:t>
            </a:r>
          </a:p>
        </p:txBody>
      </p:sp>
      <p:sp>
        <p:nvSpPr>
          <p:cNvPr id="40" name="Osmicípá hvězda 39"/>
          <p:cNvSpPr/>
          <p:nvPr/>
        </p:nvSpPr>
        <p:spPr>
          <a:xfrm>
            <a:off x="7932421" y="3383553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25</a:t>
            </a:r>
          </a:p>
        </p:txBody>
      </p:sp>
      <p:sp>
        <p:nvSpPr>
          <p:cNvPr id="41" name="Osmicípá hvězda 40"/>
          <p:cNvSpPr/>
          <p:nvPr/>
        </p:nvSpPr>
        <p:spPr>
          <a:xfrm>
            <a:off x="8491674" y="3429242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42</a:t>
            </a:r>
          </a:p>
        </p:txBody>
      </p:sp>
      <p:sp>
        <p:nvSpPr>
          <p:cNvPr id="42" name="Osmicípá hvězda 41"/>
          <p:cNvSpPr/>
          <p:nvPr/>
        </p:nvSpPr>
        <p:spPr>
          <a:xfrm>
            <a:off x="3540035" y="2662932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40</a:t>
            </a:r>
          </a:p>
        </p:txBody>
      </p:sp>
      <p:sp>
        <p:nvSpPr>
          <p:cNvPr id="43" name="Osmicípá hvězda 42"/>
          <p:cNvSpPr/>
          <p:nvPr/>
        </p:nvSpPr>
        <p:spPr>
          <a:xfrm>
            <a:off x="3329396" y="2415724"/>
            <a:ext cx="355962" cy="30044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50</a:t>
            </a:r>
          </a:p>
        </p:txBody>
      </p:sp>
      <p:sp>
        <p:nvSpPr>
          <p:cNvPr id="44" name="Osmicípá hvězda 43"/>
          <p:cNvSpPr/>
          <p:nvPr/>
        </p:nvSpPr>
        <p:spPr>
          <a:xfrm>
            <a:off x="2828109" y="2611784"/>
            <a:ext cx="439239" cy="305648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100</a:t>
            </a:r>
          </a:p>
        </p:txBody>
      </p:sp>
      <p:sp>
        <p:nvSpPr>
          <p:cNvPr id="45" name="Osmicípá hvězda 44"/>
          <p:cNvSpPr/>
          <p:nvPr/>
        </p:nvSpPr>
        <p:spPr>
          <a:xfrm>
            <a:off x="6831874" y="995770"/>
            <a:ext cx="656413" cy="423183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/>
              <a:t>Akutní lůžka stav</a:t>
            </a:r>
          </a:p>
        </p:txBody>
      </p:sp>
      <p:sp>
        <p:nvSpPr>
          <p:cNvPr id="47" name="Sedmiúhelník 46"/>
          <p:cNvSpPr/>
          <p:nvPr/>
        </p:nvSpPr>
        <p:spPr>
          <a:xfrm>
            <a:off x="6941277" y="1444533"/>
            <a:ext cx="498020" cy="3616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Následná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7641772" y="5644787"/>
            <a:ext cx="1397725" cy="323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dirty="0"/>
              <a:t>VZP data rok 2016 + doplnění mapování + ÚZIS 2016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37149" y="901158"/>
            <a:ext cx="1914524" cy="9940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Obr.4 Rozvoj týmů – zárodků CDZ většinou sociální část + zdravotní část </a:t>
            </a:r>
          </a:p>
        </p:txBody>
      </p:sp>
      <p:sp>
        <p:nvSpPr>
          <p:cNvPr id="55" name="Osmicípá hvězda 54"/>
          <p:cNvSpPr/>
          <p:nvPr/>
        </p:nvSpPr>
        <p:spPr>
          <a:xfrm>
            <a:off x="3977226" y="1203385"/>
            <a:ext cx="308613" cy="283436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/>
              <a:t>10</a:t>
            </a:r>
          </a:p>
        </p:txBody>
      </p:sp>
      <p:sp>
        <p:nvSpPr>
          <p:cNvPr id="56" name="Osmicípá hvězda 55"/>
          <p:cNvSpPr/>
          <p:nvPr/>
        </p:nvSpPr>
        <p:spPr>
          <a:xfrm>
            <a:off x="8192861" y="3392057"/>
            <a:ext cx="308613" cy="283436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/>
              <a:t>20</a:t>
            </a:r>
          </a:p>
        </p:txBody>
      </p:sp>
      <p:sp>
        <p:nvSpPr>
          <p:cNvPr id="57" name="Osmicípá hvězda 56"/>
          <p:cNvSpPr/>
          <p:nvPr/>
        </p:nvSpPr>
        <p:spPr>
          <a:xfrm>
            <a:off x="3689441" y="4125420"/>
            <a:ext cx="308613" cy="283436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/>
              <a:t>17</a:t>
            </a:r>
          </a:p>
        </p:txBody>
      </p:sp>
      <p:sp>
        <p:nvSpPr>
          <p:cNvPr id="58" name="Osmicípá hvězda 57"/>
          <p:cNvSpPr/>
          <p:nvPr/>
        </p:nvSpPr>
        <p:spPr>
          <a:xfrm>
            <a:off x="2034946" y="3475277"/>
            <a:ext cx="308613" cy="283436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/>
              <a:t>16</a:t>
            </a:r>
          </a:p>
        </p:txBody>
      </p:sp>
      <p:sp>
        <p:nvSpPr>
          <p:cNvPr id="59" name="Osmicípá hvězda 58"/>
          <p:cNvSpPr/>
          <p:nvPr/>
        </p:nvSpPr>
        <p:spPr>
          <a:xfrm>
            <a:off x="7615646" y="995770"/>
            <a:ext cx="614566" cy="463391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/>
              <a:t>Akutní lůžka rozvoj</a:t>
            </a:r>
          </a:p>
        </p:txBody>
      </p:sp>
      <p:sp>
        <p:nvSpPr>
          <p:cNvPr id="61" name="Šesticípá hvězda 60"/>
          <p:cNvSpPr/>
          <p:nvPr/>
        </p:nvSpPr>
        <p:spPr>
          <a:xfrm>
            <a:off x="7646671" y="1494291"/>
            <a:ext cx="495566" cy="53394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>
                <a:solidFill>
                  <a:schemeClr val="bg1"/>
                </a:solidFill>
              </a:rPr>
              <a:t>transformace</a:t>
            </a:r>
          </a:p>
        </p:txBody>
      </p:sp>
      <p:sp>
        <p:nvSpPr>
          <p:cNvPr id="62" name="Šesticípá hvězda 61"/>
          <p:cNvSpPr/>
          <p:nvPr/>
        </p:nvSpPr>
        <p:spPr>
          <a:xfrm>
            <a:off x="7435825" y="3303585"/>
            <a:ext cx="393929" cy="34338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63" name="Sedmiúhelník 62"/>
          <p:cNvSpPr/>
          <p:nvPr/>
        </p:nvSpPr>
        <p:spPr>
          <a:xfrm>
            <a:off x="3060788" y="2483443"/>
            <a:ext cx="355964" cy="26992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20 </a:t>
            </a:r>
          </a:p>
        </p:txBody>
      </p:sp>
      <p:sp>
        <p:nvSpPr>
          <p:cNvPr id="71" name="Obdélník 70"/>
          <p:cNvSpPr/>
          <p:nvPr/>
        </p:nvSpPr>
        <p:spPr>
          <a:xfrm>
            <a:off x="3028135" y="4309111"/>
            <a:ext cx="450668" cy="199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" dirty="0"/>
              <a:t>110 Opařany</a:t>
            </a:r>
          </a:p>
        </p:txBody>
      </p:sp>
      <p:sp>
        <p:nvSpPr>
          <p:cNvPr id="72" name="Obdélník 71"/>
          <p:cNvSpPr/>
          <p:nvPr/>
        </p:nvSpPr>
        <p:spPr>
          <a:xfrm>
            <a:off x="5308420" y="4546819"/>
            <a:ext cx="450668" cy="199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" dirty="0"/>
              <a:t>48 Velká Bíteš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2341515" y="2337042"/>
            <a:ext cx="450668" cy="199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" dirty="0"/>
              <a:t>50 LOUNY</a:t>
            </a:r>
          </a:p>
        </p:txBody>
      </p:sp>
      <p:sp>
        <p:nvSpPr>
          <p:cNvPr id="74" name="Obdélník 73"/>
          <p:cNvSpPr/>
          <p:nvPr/>
        </p:nvSpPr>
        <p:spPr>
          <a:xfrm>
            <a:off x="6941277" y="1950698"/>
            <a:ext cx="498020" cy="240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" dirty="0"/>
              <a:t>Děti následná p. </a:t>
            </a:r>
          </a:p>
        </p:txBody>
      </p:sp>
      <p:sp>
        <p:nvSpPr>
          <p:cNvPr id="60" name="Sedmiúhelník 59"/>
          <p:cNvSpPr/>
          <p:nvPr/>
        </p:nvSpPr>
        <p:spPr>
          <a:xfrm>
            <a:off x="4644679" y="4758779"/>
            <a:ext cx="420452" cy="3281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88" b="1" dirty="0"/>
              <a:t>45</a:t>
            </a:r>
          </a:p>
          <a:p>
            <a:pPr algn="ctr"/>
            <a:r>
              <a:rPr lang="cs-CZ" sz="600" b="1" dirty="0" err="1"/>
              <a:t>Pateb</a:t>
            </a:r>
            <a:r>
              <a:rPr lang="cs-CZ" sz="600" b="1" dirty="0"/>
              <a:t> Jemnice</a:t>
            </a:r>
          </a:p>
        </p:txBody>
      </p:sp>
      <p:sp>
        <p:nvSpPr>
          <p:cNvPr id="64" name="Šesticípá hvězda 63"/>
          <p:cNvSpPr/>
          <p:nvPr/>
        </p:nvSpPr>
        <p:spPr>
          <a:xfrm>
            <a:off x="1271181" y="3234690"/>
            <a:ext cx="397600" cy="34477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65" name="Šesticípá hvězda 64"/>
          <p:cNvSpPr/>
          <p:nvPr/>
        </p:nvSpPr>
        <p:spPr>
          <a:xfrm>
            <a:off x="3213467" y="2901717"/>
            <a:ext cx="460465" cy="37730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66" name="Šesticípá hvězda 65"/>
          <p:cNvSpPr/>
          <p:nvPr/>
        </p:nvSpPr>
        <p:spPr>
          <a:xfrm>
            <a:off x="4453822" y="3996747"/>
            <a:ext cx="373109" cy="3186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67" name="Šesticípá hvězda 66"/>
          <p:cNvSpPr/>
          <p:nvPr/>
        </p:nvSpPr>
        <p:spPr>
          <a:xfrm>
            <a:off x="4176440" y="3471943"/>
            <a:ext cx="408420" cy="393736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68" name="Šesticípá hvězda 67"/>
          <p:cNvSpPr/>
          <p:nvPr/>
        </p:nvSpPr>
        <p:spPr>
          <a:xfrm>
            <a:off x="6052794" y="4541087"/>
            <a:ext cx="408420" cy="393736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69" name="Šesticípá hvězda 68"/>
          <p:cNvSpPr/>
          <p:nvPr/>
        </p:nvSpPr>
        <p:spPr>
          <a:xfrm>
            <a:off x="7150908" y="4258479"/>
            <a:ext cx="408420" cy="393736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0" name="Šesticípá hvězda 69"/>
          <p:cNvSpPr/>
          <p:nvPr/>
        </p:nvSpPr>
        <p:spPr>
          <a:xfrm>
            <a:off x="6870046" y="3339617"/>
            <a:ext cx="393929" cy="34338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75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75" name="Osmicípá hvězda 74"/>
          <p:cNvSpPr/>
          <p:nvPr/>
        </p:nvSpPr>
        <p:spPr>
          <a:xfrm>
            <a:off x="5292086" y="2896819"/>
            <a:ext cx="308613" cy="283436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/>
              <a:t>25</a:t>
            </a:r>
          </a:p>
        </p:txBody>
      </p:sp>
      <p:sp>
        <p:nvSpPr>
          <p:cNvPr id="77" name="Šesticípá hvězda 76"/>
          <p:cNvSpPr/>
          <p:nvPr/>
        </p:nvSpPr>
        <p:spPr>
          <a:xfrm>
            <a:off x="3894365" y="2395519"/>
            <a:ext cx="408420" cy="35327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78" name="Šesticípá hvězda 77"/>
          <p:cNvSpPr/>
          <p:nvPr/>
        </p:nvSpPr>
        <p:spPr>
          <a:xfrm>
            <a:off x="2918267" y="2113489"/>
            <a:ext cx="387805" cy="32353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5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79" name="Osmicípá hvězda 78"/>
          <p:cNvSpPr/>
          <p:nvPr/>
        </p:nvSpPr>
        <p:spPr>
          <a:xfrm>
            <a:off x="3409403" y="5236246"/>
            <a:ext cx="308613" cy="283436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/>
              <a:t>20</a:t>
            </a:r>
          </a:p>
        </p:txBody>
      </p:sp>
      <p:sp>
        <p:nvSpPr>
          <p:cNvPr id="80" name="Vývojový diagram: spojnice 79"/>
          <p:cNvSpPr/>
          <p:nvPr/>
        </p:nvSpPr>
        <p:spPr>
          <a:xfrm>
            <a:off x="2655028" y="1588228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81" name="Vývojový diagram: spojnice 80"/>
          <p:cNvSpPr/>
          <p:nvPr/>
        </p:nvSpPr>
        <p:spPr>
          <a:xfrm>
            <a:off x="1792878" y="2141155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82" name="Vývojový diagram: spojnice 81"/>
          <p:cNvSpPr/>
          <p:nvPr/>
        </p:nvSpPr>
        <p:spPr>
          <a:xfrm>
            <a:off x="2850560" y="2048088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83" name="Vývojový diagram: spojnice 82"/>
          <p:cNvSpPr/>
          <p:nvPr/>
        </p:nvSpPr>
        <p:spPr>
          <a:xfrm>
            <a:off x="1326292" y="2429008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85" name="Vývojový diagram: spojnice 84"/>
          <p:cNvSpPr/>
          <p:nvPr/>
        </p:nvSpPr>
        <p:spPr>
          <a:xfrm>
            <a:off x="788668" y="2930708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86" name="Vývojový diagram: spojnice 85"/>
          <p:cNvSpPr/>
          <p:nvPr/>
        </p:nvSpPr>
        <p:spPr>
          <a:xfrm>
            <a:off x="1834924" y="4509069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87" name="Vývojový diagram: spojnice 86"/>
          <p:cNvSpPr/>
          <p:nvPr/>
        </p:nvSpPr>
        <p:spPr>
          <a:xfrm>
            <a:off x="1940347" y="3284106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88" name="Vývojový diagram: spojnice 87"/>
          <p:cNvSpPr/>
          <p:nvPr/>
        </p:nvSpPr>
        <p:spPr>
          <a:xfrm>
            <a:off x="3549017" y="4280300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89" name="Vývojový diagram: spojnice 88"/>
          <p:cNvSpPr/>
          <p:nvPr/>
        </p:nvSpPr>
        <p:spPr>
          <a:xfrm>
            <a:off x="3416752" y="4936944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0" name="Vývojový diagram: spojnice 89"/>
          <p:cNvSpPr/>
          <p:nvPr/>
        </p:nvSpPr>
        <p:spPr>
          <a:xfrm>
            <a:off x="2410093" y="4416608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1" name="Vývojový diagram: spojnice 90"/>
          <p:cNvSpPr/>
          <p:nvPr/>
        </p:nvSpPr>
        <p:spPr>
          <a:xfrm>
            <a:off x="3280511" y="2382028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2" name="Vývojový diagram: spojnice 91"/>
          <p:cNvSpPr/>
          <p:nvPr/>
        </p:nvSpPr>
        <p:spPr>
          <a:xfrm>
            <a:off x="3863342" y="1998009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3" name="Vývojový diagram: spojnice 92"/>
          <p:cNvSpPr/>
          <p:nvPr/>
        </p:nvSpPr>
        <p:spPr>
          <a:xfrm>
            <a:off x="3066913" y="2825247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4" name="Vývojový diagram: spojnice 93"/>
          <p:cNvSpPr/>
          <p:nvPr/>
        </p:nvSpPr>
        <p:spPr>
          <a:xfrm>
            <a:off x="3706588" y="2825247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5" name="Vývojový diagram: spojnice 94"/>
          <p:cNvSpPr/>
          <p:nvPr/>
        </p:nvSpPr>
        <p:spPr>
          <a:xfrm>
            <a:off x="3429001" y="2884959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6" name="Vývojový diagram: spojnice 95"/>
          <p:cNvSpPr/>
          <p:nvPr/>
        </p:nvSpPr>
        <p:spPr>
          <a:xfrm>
            <a:off x="2916255" y="2947222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7" name="Vývojový diagram: spojnice 96"/>
          <p:cNvSpPr/>
          <p:nvPr/>
        </p:nvSpPr>
        <p:spPr>
          <a:xfrm>
            <a:off x="4637314" y="3544935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8" name="Vývojový diagram: spojnice 97"/>
          <p:cNvSpPr/>
          <p:nvPr/>
        </p:nvSpPr>
        <p:spPr>
          <a:xfrm>
            <a:off x="4706713" y="4243774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99" name="Vývojový diagram: spojnice 98"/>
          <p:cNvSpPr/>
          <p:nvPr/>
        </p:nvSpPr>
        <p:spPr>
          <a:xfrm>
            <a:off x="4891223" y="2944103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0" name="Vývojový diagram: spojnice 99"/>
          <p:cNvSpPr/>
          <p:nvPr/>
        </p:nvSpPr>
        <p:spPr>
          <a:xfrm>
            <a:off x="4747327" y="2510565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1" name="Vývojový diagram: spojnice 100"/>
          <p:cNvSpPr/>
          <p:nvPr/>
        </p:nvSpPr>
        <p:spPr>
          <a:xfrm>
            <a:off x="4854904" y="1695274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2" name="Vývojový diagram: spojnice 101"/>
          <p:cNvSpPr/>
          <p:nvPr/>
        </p:nvSpPr>
        <p:spPr>
          <a:xfrm>
            <a:off x="6626143" y="3391787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3" name="Vývojový diagram: spojnice 102"/>
          <p:cNvSpPr/>
          <p:nvPr/>
        </p:nvSpPr>
        <p:spPr>
          <a:xfrm>
            <a:off x="8125710" y="3568874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4" name="Vývojový diagram: spojnice 103"/>
          <p:cNvSpPr/>
          <p:nvPr/>
        </p:nvSpPr>
        <p:spPr>
          <a:xfrm>
            <a:off x="7267641" y="3804771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5" name="Vývojový diagram: spojnice 104"/>
          <p:cNvSpPr/>
          <p:nvPr/>
        </p:nvSpPr>
        <p:spPr>
          <a:xfrm>
            <a:off x="6933119" y="4381017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6" name="Vývojový diagram: spojnice 105"/>
          <p:cNvSpPr/>
          <p:nvPr/>
        </p:nvSpPr>
        <p:spPr>
          <a:xfrm>
            <a:off x="5666014" y="4573635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7" name="Vývojový diagram: spojnice 106"/>
          <p:cNvSpPr/>
          <p:nvPr/>
        </p:nvSpPr>
        <p:spPr>
          <a:xfrm>
            <a:off x="7538296" y="3153447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8" name="Vývojový diagram: spojnice 107"/>
          <p:cNvSpPr/>
          <p:nvPr/>
        </p:nvSpPr>
        <p:spPr>
          <a:xfrm>
            <a:off x="6701248" y="4861197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09" name="Vývojový diagram: spojnice 108"/>
          <p:cNvSpPr/>
          <p:nvPr/>
        </p:nvSpPr>
        <p:spPr>
          <a:xfrm>
            <a:off x="6006490" y="4636755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10" name="Vývojový diagram: spojnice 109"/>
          <p:cNvSpPr/>
          <p:nvPr/>
        </p:nvSpPr>
        <p:spPr>
          <a:xfrm>
            <a:off x="7424395" y="4932772"/>
            <a:ext cx="156755" cy="14314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111" name="Rovnoramenný trojúhelník 110"/>
          <p:cNvSpPr/>
          <p:nvPr/>
        </p:nvSpPr>
        <p:spPr>
          <a:xfrm>
            <a:off x="3683566" y="2902615"/>
            <a:ext cx="160181" cy="20185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  <p:sp>
        <p:nvSpPr>
          <p:cNvPr id="112" name="Rovnoramenný trojúhelník 111"/>
          <p:cNvSpPr/>
          <p:nvPr/>
        </p:nvSpPr>
        <p:spPr>
          <a:xfrm>
            <a:off x="6438274" y="4573635"/>
            <a:ext cx="160181" cy="20185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  <p:sp>
        <p:nvSpPr>
          <p:cNvPr id="113" name="Rovnoramenný trojúhelník 112"/>
          <p:cNvSpPr/>
          <p:nvPr/>
        </p:nvSpPr>
        <p:spPr>
          <a:xfrm>
            <a:off x="1565036" y="3544935"/>
            <a:ext cx="160181" cy="20185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  <p:sp>
        <p:nvSpPr>
          <p:cNvPr id="114" name="Rovnoramenný trojúhelník 113"/>
          <p:cNvSpPr/>
          <p:nvPr/>
        </p:nvSpPr>
        <p:spPr>
          <a:xfrm>
            <a:off x="7800489" y="2167213"/>
            <a:ext cx="160181" cy="20185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  <p:sp>
        <p:nvSpPr>
          <p:cNvPr id="115" name="Vývojový diagram: spojnice 114"/>
          <p:cNvSpPr/>
          <p:nvPr/>
        </p:nvSpPr>
        <p:spPr>
          <a:xfrm>
            <a:off x="3219994" y="1300272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6" name="Vývojový diagram: spojnice 115"/>
          <p:cNvSpPr/>
          <p:nvPr/>
        </p:nvSpPr>
        <p:spPr>
          <a:xfrm>
            <a:off x="1198518" y="3916556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7" name="Vývojový diagram: spojnice 116"/>
          <p:cNvSpPr/>
          <p:nvPr/>
        </p:nvSpPr>
        <p:spPr>
          <a:xfrm>
            <a:off x="3814353" y="1541595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8" name="Vývojový diagram: spojnice 117"/>
          <p:cNvSpPr/>
          <p:nvPr/>
        </p:nvSpPr>
        <p:spPr>
          <a:xfrm>
            <a:off x="4253590" y="1558002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9" name="Vývojový diagram: spojnice 118"/>
          <p:cNvSpPr/>
          <p:nvPr/>
        </p:nvSpPr>
        <p:spPr>
          <a:xfrm>
            <a:off x="2883217" y="5334390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0" name="Vývojový diagram: spojnice 119"/>
          <p:cNvSpPr/>
          <p:nvPr/>
        </p:nvSpPr>
        <p:spPr>
          <a:xfrm>
            <a:off x="2379696" y="1756500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1" name="Vývojový diagram: spojnice 120"/>
          <p:cNvSpPr/>
          <p:nvPr/>
        </p:nvSpPr>
        <p:spPr>
          <a:xfrm>
            <a:off x="2110672" y="1832993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2" name="Vývojový diagram: spojnice 121"/>
          <p:cNvSpPr/>
          <p:nvPr/>
        </p:nvSpPr>
        <p:spPr>
          <a:xfrm>
            <a:off x="2145570" y="2369071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3" name="Vývojový diagram: spojnice 122"/>
          <p:cNvSpPr/>
          <p:nvPr/>
        </p:nvSpPr>
        <p:spPr>
          <a:xfrm>
            <a:off x="3380421" y="1579835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4" name="Vývojový diagram: spojnice 123"/>
          <p:cNvSpPr/>
          <p:nvPr/>
        </p:nvSpPr>
        <p:spPr>
          <a:xfrm>
            <a:off x="1483047" y="3042923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5" name="Vývojový diagram: spojnice 124"/>
          <p:cNvSpPr/>
          <p:nvPr/>
        </p:nvSpPr>
        <p:spPr>
          <a:xfrm>
            <a:off x="995325" y="3391787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6" name="Vývojový diagram: spojnice 125"/>
          <p:cNvSpPr/>
          <p:nvPr/>
        </p:nvSpPr>
        <p:spPr>
          <a:xfrm>
            <a:off x="2219159" y="3185007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7" name="Vývojový diagram: spojnice 126"/>
          <p:cNvSpPr/>
          <p:nvPr/>
        </p:nvSpPr>
        <p:spPr>
          <a:xfrm>
            <a:off x="5219017" y="2327511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8" name="Vývojový diagram: spojnice 127"/>
          <p:cNvSpPr/>
          <p:nvPr/>
        </p:nvSpPr>
        <p:spPr>
          <a:xfrm>
            <a:off x="5099413" y="3206507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9" name="Vývojový diagram: spojnice 128"/>
          <p:cNvSpPr/>
          <p:nvPr/>
        </p:nvSpPr>
        <p:spPr>
          <a:xfrm>
            <a:off x="4040092" y="4811514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0" name="Vývojový diagram: spojnice 129"/>
          <p:cNvSpPr/>
          <p:nvPr/>
        </p:nvSpPr>
        <p:spPr>
          <a:xfrm>
            <a:off x="3680258" y="2356085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3" name="Vývojový diagram: spojnice 132"/>
          <p:cNvSpPr/>
          <p:nvPr/>
        </p:nvSpPr>
        <p:spPr>
          <a:xfrm>
            <a:off x="4029894" y="1085223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4" name="Vývojový diagram: spojnice 133"/>
          <p:cNvSpPr/>
          <p:nvPr/>
        </p:nvSpPr>
        <p:spPr>
          <a:xfrm>
            <a:off x="7754768" y="4003792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5" name="Vývojový diagram: spojnice 134"/>
          <p:cNvSpPr/>
          <p:nvPr/>
        </p:nvSpPr>
        <p:spPr>
          <a:xfrm>
            <a:off x="7985997" y="4005838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6" name="Vývojový diagram: spojnice 135"/>
          <p:cNvSpPr/>
          <p:nvPr/>
        </p:nvSpPr>
        <p:spPr>
          <a:xfrm>
            <a:off x="7803013" y="4309489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7" name="Vývojový diagram: spojnice 136"/>
          <p:cNvSpPr/>
          <p:nvPr/>
        </p:nvSpPr>
        <p:spPr>
          <a:xfrm>
            <a:off x="7854557" y="3031909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8" name="Vývojový diagram: spojnice 137"/>
          <p:cNvSpPr/>
          <p:nvPr/>
        </p:nvSpPr>
        <p:spPr>
          <a:xfrm>
            <a:off x="2457663" y="5155287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9" name="Vývojový diagram: spojnice 138"/>
          <p:cNvSpPr/>
          <p:nvPr/>
        </p:nvSpPr>
        <p:spPr>
          <a:xfrm>
            <a:off x="5398650" y="4973073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0" name="Vývojový diagram: spojnice 139"/>
          <p:cNvSpPr/>
          <p:nvPr/>
        </p:nvSpPr>
        <p:spPr>
          <a:xfrm>
            <a:off x="4596490" y="1900902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1" name="Vývojový diagram: spojnice 140"/>
          <p:cNvSpPr/>
          <p:nvPr/>
        </p:nvSpPr>
        <p:spPr>
          <a:xfrm>
            <a:off x="4955109" y="4493250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2" name="Vývojový diagram: spojnice 141"/>
          <p:cNvSpPr/>
          <p:nvPr/>
        </p:nvSpPr>
        <p:spPr>
          <a:xfrm>
            <a:off x="6198324" y="5114694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3" name="Vývojový diagram: spojnice 142"/>
          <p:cNvSpPr/>
          <p:nvPr/>
        </p:nvSpPr>
        <p:spPr>
          <a:xfrm>
            <a:off x="4596490" y="1900902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4" name="Vývojový diagram: spojnice 143"/>
          <p:cNvSpPr/>
          <p:nvPr/>
        </p:nvSpPr>
        <p:spPr>
          <a:xfrm>
            <a:off x="6346833" y="3319332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5" name="Vývojový diagram: spojnice 144"/>
          <p:cNvSpPr/>
          <p:nvPr/>
        </p:nvSpPr>
        <p:spPr>
          <a:xfrm flipH="1">
            <a:off x="6157668" y="962632"/>
            <a:ext cx="561211" cy="518772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75" b="1" dirty="0"/>
              <a:t>Týmy – zárodky CDZ</a:t>
            </a:r>
          </a:p>
        </p:txBody>
      </p:sp>
      <p:sp>
        <p:nvSpPr>
          <p:cNvPr id="146" name="Obdélník 145"/>
          <p:cNvSpPr/>
          <p:nvPr/>
        </p:nvSpPr>
        <p:spPr>
          <a:xfrm>
            <a:off x="8004877" y="2113490"/>
            <a:ext cx="450668" cy="282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" dirty="0"/>
              <a:t>Týma včasné </a:t>
            </a:r>
            <a:r>
              <a:rPr lang="cs-CZ" sz="600" dirty="0" err="1"/>
              <a:t>itervence</a:t>
            </a:r>
            <a:r>
              <a:rPr lang="cs-CZ" sz="600" dirty="0"/>
              <a:t> </a:t>
            </a:r>
          </a:p>
        </p:txBody>
      </p:sp>
      <p:sp>
        <p:nvSpPr>
          <p:cNvPr id="147" name="Vývojový diagram: spojnice 146"/>
          <p:cNvSpPr/>
          <p:nvPr/>
        </p:nvSpPr>
        <p:spPr>
          <a:xfrm>
            <a:off x="2881176" y="4324079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8" name="Osmicípá hvězda 147"/>
          <p:cNvSpPr/>
          <p:nvPr/>
        </p:nvSpPr>
        <p:spPr>
          <a:xfrm>
            <a:off x="3078750" y="3991648"/>
            <a:ext cx="308613" cy="283436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b="1" dirty="0"/>
              <a:t>23</a:t>
            </a:r>
          </a:p>
        </p:txBody>
      </p:sp>
      <p:sp>
        <p:nvSpPr>
          <p:cNvPr id="149" name="Vývojový diagram: spojnice 148"/>
          <p:cNvSpPr/>
          <p:nvPr/>
        </p:nvSpPr>
        <p:spPr>
          <a:xfrm>
            <a:off x="7067618" y="2758008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0" name="Vývojový diagram: spojnice 149"/>
          <p:cNvSpPr/>
          <p:nvPr/>
        </p:nvSpPr>
        <p:spPr>
          <a:xfrm>
            <a:off x="8331450" y="3814828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1" name="Vývojový diagram: spojnice 150"/>
          <p:cNvSpPr/>
          <p:nvPr/>
        </p:nvSpPr>
        <p:spPr>
          <a:xfrm>
            <a:off x="7825060" y="3694747"/>
            <a:ext cx="91441" cy="9936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49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</a:t>
            </a:r>
            <a:r>
              <a:rPr lang="cs-CZ" dirty="0"/>
              <a:t>pozornost</a:t>
            </a:r>
            <a:br>
              <a:rPr lang="cs-CZ" dirty="0"/>
            </a:br>
            <a:r>
              <a:rPr lang="cs-CZ" sz="2000" dirty="0" smtClean="0"/>
              <a:t>KrbcováMašínová@mzcr.cz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946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 err="1"/>
              <a:t>Recovery</a:t>
            </a:r>
            <a:r>
              <a:rPr lang="cs-CZ" b="1" dirty="0"/>
              <a:t> </a:t>
            </a:r>
            <a:endParaRPr lang="cs-CZ" dirty="0"/>
          </a:p>
          <a:p>
            <a:r>
              <a:rPr lang="cs-CZ" dirty="0"/>
              <a:t>•Od medicínského k rehabilitačnímu </a:t>
            </a:r>
          </a:p>
          <a:p>
            <a:r>
              <a:rPr lang="cs-CZ" dirty="0"/>
              <a:t>•Od paternalistického k partnerskému </a:t>
            </a:r>
          </a:p>
          <a:p>
            <a:r>
              <a:rPr lang="cs-CZ" dirty="0"/>
              <a:t>•Od institucionálního ke komunitnímu </a:t>
            </a:r>
          </a:p>
          <a:p>
            <a:r>
              <a:rPr lang="pl-PL" dirty="0"/>
              <a:t>•Od práce s hendikepem k práci s </a:t>
            </a:r>
            <a:r>
              <a:rPr lang="pl-PL" dirty="0" smtClean="0"/>
              <a:t>nadějí a kompetencemi </a:t>
            </a:r>
            <a:endParaRPr lang="pl-PL" dirty="0"/>
          </a:p>
          <a:p>
            <a:r>
              <a:rPr lang="cs-CZ" dirty="0"/>
              <a:t>•Od hierarchického k týmovému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61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098971" cy="10066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CÍL REFORMY PÉČE O DUŠEVNĚ NEMOCNÉ</a:t>
            </a: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err="1" smtClean="0"/>
              <a:t>Změna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systému</a:t>
            </a:r>
            <a:r>
              <a:rPr lang="en-US" sz="2400" dirty="0" smtClean="0"/>
              <a:t> </a:t>
            </a:r>
            <a:r>
              <a:rPr lang="en-US" sz="2400" dirty="0" err="1" smtClean="0"/>
              <a:t>poskytované</a:t>
            </a:r>
            <a:r>
              <a:rPr lang="en-US" sz="2400" dirty="0" smtClean="0"/>
              <a:t> </a:t>
            </a:r>
            <a:r>
              <a:rPr lang="en-US" sz="2400" dirty="0" err="1" smtClean="0"/>
              <a:t>péče</a:t>
            </a:r>
            <a:endParaRPr lang="en-US" sz="2400" dirty="0"/>
          </a:p>
        </p:txBody>
      </p:sp>
      <p:sp>
        <p:nvSpPr>
          <p:cNvPr id="6" name="Isosceles Triangle 3"/>
          <p:cNvSpPr/>
          <p:nvPr/>
        </p:nvSpPr>
        <p:spPr bwMode="auto">
          <a:xfrm>
            <a:off x="755576" y="2348880"/>
            <a:ext cx="3312368" cy="331236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Arial" charset="0"/>
              </a:rPr>
              <a:t>L</a:t>
            </a:r>
            <a:r>
              <a:rPr lang="en-US" dirty="0" smtClean="0">
                <a:latin typeface="Arial" charset="0"/>
              </a:rPr>
              <a:t>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7"/>
          <p:cNvCxnSpPr/>
          <p:nvPr/>
        </p:nvCxnSpPr>
        <p:spPr bwMode="auto">
          <a:xfrm>
            <a:off x="1331640" y="4581128"/>
            <a:ext cx="2160240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20"/>
          <p:cNvSpPr txBox="1"/>
          <p:nvPr/>
        </p:nvSpPr>
        <p:spPr>
          <a:xfrm>
            <a:off x="1979739" y="3861048"/>
            <a:ext cx="9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PA+PO</a:t>
            </a:r>
            <a:endParaRPr lang="en-US" dirty="0"/>
          </a:p>
        </p:txBody>
      </p:sp>
      <p:cxnSp>
        <p:nvCxnSpPr>
          <p:cNvPr id="9" name="Straight Connector 12"/>
          <p:cNvCxnSpPr/>
          <p:nvPr/>
        </p:nvCxnSpPr>
        <p:spPr bwMode="auto">
          <a:xfrm>
            <a:off x="1835696" y="3573016"/>
            <a:ext cx="115212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21"/>
          <p:cNvSpPr txBox="1"/>
          <p:nvPr/>
        </p:nvSpPr>
        <p:spPr>
          <a:xfrm>
            <a:off x="2195736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KP</a:t>
            </a:r>
            <a:endParaRPr lang="en-US" dirty="0"/>
          </a:p>
        </p:txBody>
      </p:sp>
      <p:sp>
        <p:nvSpPr>
          <p:cNvPr id="11" name="Oval 6"/>
          <p:cNvSpPr/>
          <p:nvPr/>
        </p:nvSpPr>
        <p:spPr>
          <a:xfrm>
            <a:off x="3491880" y="2780928"/>
            <a:ext cx="2232248" cy="229932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660066"/>
                </a:solidFill>
              </a:rPr>
              <a:t>Služby</a:t>
            </a:r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err="1" smtClean="0">
                <a:solidFill>
                  <a:srgbClr val="660066"/>
                </a:solidFill>
              </a:rPr>
              <a:t>Kvalita</a:t>
            </a:r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>
                <a:solidFill>
                  <a:srgbClr val="660066"/>
                </a:solidFill>
              </a:rPr>
              <a:t>-</a:t>
            </a:r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Legislativa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Financování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Isosceles Triangle 4"/>
          <p:cNvSpPr/>
          <p:nvPr/>
        </p:nvSpPr>
        <p:spPr bwMode="auto">
          <a:xfrm rot="10800000">
            <a:off x="5220072" y="2420888"/>
            <a:ext cx="3024336" cy="3240360"/>
          </a:xfrm>
          <a:prstGeom prst="triangle">
            <a:avLst/>
          </a:prstGeom>
          <a:gradFill flip="none" rotWithShape="1">
            <a:gsLst>
              <a:gs pos="61000">
                <a:srgbClr val="CCFFCC"/>
              </a:gs>
              <a:gs pos="100000">
                <a:srgbClr val="0000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6516216" y="2780928"/>
            <a:ext cx="48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KP</a:t>
            </a:r>
            <a:endParaRPr lang="en-US" dirty="0"/>
          </a:p>
        </p:txBody>
      </p:sp>
      <p:cxnSp>
        <p:nvCxnSpPr>
          <p:cNvPr id="14" name="Straight Connector 14"/>
          <p:cNvCxnSpPr/>
          <p:nvPr/>
        </p:nvCxnSpPr>
        <p:spPr bwMode="auto">
          <a:xfrm>
            <a:off x="5724128" y="3501008"/>
            <a:ext cx="2016224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23"/>
          <p:cNvSpPr txBox="1"/>
          <p:nvPr/>
        </p:nvSpPr>
        <p:spPr>
          <a:xfrm>
            <a:off x="6300207" y="3861048"/>
            <a:ext cx="9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PA+PO</a:t>
            </a:r>
            <a:endParaRPr lang="en-US" dirty="0"/>
          </a:p>
        </p:txBody>
      </p:sp>
      <p:cxnSp>
        <p:nvCxnSpPr>
          <p:cNvPr id="16" name="Straight Connector 16"/>
          <p:cNvCxnSpPr/>
          <p:nvPr/>
        </p:nvCxnSpPr>
        <p:spPr bwMode="auto">
          <a:xfrm>
            <a:off x="6228184" y="4581128"/>
            <a:ext cx="1008112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24"/>
          <p:cNvSpPr txBox="1"/>
          <p:nvPr/>
        </p:nvSpPr>
        <p:spPr>
          <a:xfrm>
            <a:off x="6516241" y="47251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25"/>
          <p:cNvSpPr txBox="1"/>
          <p:nvPr/>
        </p:nvSpPr>
        <p:spPr>
          <a:xfrm>
            <a:off x="395551" y="6093296"/>
            <a:ext cx="7149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Legenda: </a:t>
            </a:r>
            <a:r>
              <a:rPr lang="en-US" sz="1100" dirty="0" smtClean="0"/>
              <a:t>KP</a:t>
            </a:r>
            <a:r>
              <a:rPr lang="cs-CZ" sz="1100" dirty="0" smtClean="0"/>
              <a:t> - </a:t>
            </a:r>
            <a:r>
              <a:rPr lang="en-US" sz="1100" dirty="0" err="1" smtClean="0"/>
              <a:t>komunitní</a:t>
            </a:r>
            <a:r>
              <a:rPr lang="en-US" sz="1100" dirty="0" smtClean="0"/>
              <a:t> </a:t>
            </a:r>
            <a:r>
              <a:rPr lang="en-US" sz="1100" dirty="0" err="1" smtClean="0"/>
              <a:t>péče</a:t>
            </a:r>
            <a:r>
              <a:rPr lang="en-US" sz="1100" dirty="0" smtClean="0"/>
              <a:t>, PA+PO</a:t>
            </a:r>
            <a:r>
              <a:rPr lang="cs-CZ" sz="1100" dirty="0" smtClean="0"/>
              <a:t> - </a:t>
            </a:r>
            <a:r>
              <a:rPr lang="en-US" sz="1100" dirty="0" err="1" smtClean="0"/>
              <a:t>Psychiatrické</a:t>
            </a:r>
            <a:r>
              <a:rPr lang="en-US" sz="1100" dirty="0" smtClean="0"/>
              <a:t> ambulance a </a:t>
            </a:r>
            <a:r>
              <a:rPr lang="en-US" sz="1100" dirty="0" err="1" smtClean="0"/>
              <a:t>oddělění</a:t>
            </a:r>
            <a:r>
              <a:rPr lang="en-US" sz="1100" dirty="0" smtClean="0"/>
              <a:t> v </a:t>
            </a:r>
            <a:r>
              <a:rPr lang="en-US" sz="1100" dirty="0" err="1" smtClean="0"/>
              <a:t>nemocnicích</a:t>
            </a:r>
            <a:r>
              <a:rPr lang="en-US" sz="1100" dirty="0" smtClean="0"/>
              <a:t>, </a:t>
            </a:r>
            <a:r>
              <a:rPr lang="cs-CZ" sz="1100" dirty="0" smtClean="0"/>
              <a:t>L</a:t>
            </a:r>
            <a:r>
              <a:rPr lang="en-US" sz="1100" dirty="0" smtClean="0"/>
              <a:t>P</a:t>
            </a:r>
            <a:r>
              <a:rPr lang="cs-CZ" sz="1100" dirty="0" smtClean="0"/>
              <a:t> - lůžková</a:t>
            </a:r>
            <a:r>
              <a:rPr lang="en-US" sz="1100" dirty="0" smtClean="0"/>
              <a:t> </a:t>
            </a:r>
            <a:r>
              <a:rPr lang="en-US" sz="1100" dirty="0" err="1" smtClean="0"/>
              <a:t>péče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14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9"/>
          <a:stretch/>
        </p:blipFill>
        <p:spPr bwMode="auto">
          <a:xfrm>
            <a:off x="465657" y="1510227"/>
            <a:ext cx="8446285" cy="47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REFORMOVANÝ SYSTÉM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 2"/>
          <p:cNvSpPr/>
          <p:nvPr/>
        </p:nvSpPr>
        <p:spPr>
          <a:xfrm>
            <a:off x="1345474" y="5551003"/>
            <a:ext cx="77005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V přístupu definovaném jako „</a:t>
            </a:r>
            <a:r>
              <a:rPr lang="cs-CZ" sz="13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life</a:t>
            </a:r>
            <a:r>
              <a:rPr lang="cs-CZ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3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coaching</a:t>
            </a:r>
            <a:r>
              <a:rPr lang="cs-CZ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“ je používán model nazývaný KOLO ŽIVOTA. </a:t>
            </a: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45100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75360"/>
            <a:ext cx="7959225" cy="51867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Deset hlavních principů systému péče orientované na zotavení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Péče je orientovaná na </a:t>
            </a:r>
            <a:r>
              <a:rPr lang="cs-CZ" dirty="0">
                <a:solidFill>
                  <a:srgbClr val="FF0000"/>
                </a:solidFill>
              </a:rPr>
              <a:t>podporu zotavení</a:t>
            </a:r>
          </a:p>
          <a:p>
            <a:r>
              <a:rPr lang="cs-CZ" dirty="0"/>
              <a:t>2. Péče je založená na </a:t>
            </a:r>
            <a:r>
              <a:rPr lang="cs-CZ" dirty="0">
                <a:solidFill>
                  <a:srgbClr val="FF0000"/>
                </a:solidFill>
              </a:rPr>
              <a:t>silných stránkách</a:t>
            </a:r>
          </a:p>
          <a:p>
            <a:r>
              <a:rPr lang="cs-CZ" dirty="0"/>
              <a:t>3. Péče je zaměřená </a:t>
            </a:r>
            <a:r>
              <a:rPr lang="cs-CZ" dirty="0">
                <a:solidFill>
                  <a:srgbClr val="FF0000"/>
                </a:solidFill>
              </a:rPr>
              <a:t>na komunitu</a:t>
            </a:r>
          </a:p>
          <a:p>
            <a:r>
              <a:rPr lang="cs-CZ" dirty="0"/>
              <a:t>4. Péče je </a:t>
            </a:r>
            <a:r>
              <a:rPr lang="cs-CZ" dirty="0">
                <a:solidFill>
                  <a:srgbClr val="FF0000"/>
                </a:solidFill>
              </a:rPr>
              <a:t>řízená klientem</a:t>
            </a:r>
          </a:p>
          <a:p>
            <a:r>
              <a:rPr lang="cs-CZ" dirty="0"/>
              <a:t>5. Péče umožňuje </a:t>
            </a:r>
            <a:r>
              <a:rPr lang="cs-CZ" dirty="0">
                <a:solidFill>
                  <a:srgbClr val="FF0000"/>
                </a:solidFill>
              </a:rPr>
              <a:t>reciprocitu ve vztazích</a:t>
            </a:r>
          </a:p>
          <a:p>
            <a:r>
              <a:rPr lang="cs-CZ" dirty="0"/>
              <a:t>6. Péče reaguje na </a:t>
            </a:r>
            <a:r>
              <a:rPr lang="cs-CZ" dirty="0">
                <a:solidFill>
                  <a:srgbClr val="FF0000"/>
                </a:solidFill>
              </a:rPr>
              <a:t>kulturní prostředí</a:t>
            </a:r>
          </a:p>
          <a:p>
            <a:r>
              <a:rPr lang="cs-CZ" dirty="0"/>
              <a:t>7. Péče je zakotvená v </a:t>
            </a:r>
            <a:r>
              <a:rPr lang="cs-CZ" dirty="0">
                <a:solidFill>
                  <a:srgbClr val="FF0000"/>
                </a:solidFill>
              </a:rPr>
              <a:t>klientově životním kontextu</a:t>
            </a:r>
          </a:p>
          <a:p>
            <a:r>
              <a:rPr lang="cs-CZ" dirty="0"/>
              <a:t>8. Péče se věnuje </a:t>
            </a:r>
            <a:r>
              <a:rPr lang="cs-CZ" dirty="0">
                <a:solidFill>
                  <a:srgbClr val="FF0000"/>
                </a:solidFill>
              </a:rPr>
              <a:t>socioekonomickému kontextu 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klientova </a:t>
            </a:r>
            <a:r>
              <a:rPr lang="cs-CZ" dirty="0"/>
              <a:t>života</a:t>
            </a:r>
          </a:p>
          <a:p>
            <a:r>
              <a:rPr lang="cs-CZ" dirty="0"/>
              <a:t>9. Péče je zprostředkovávána </a:t>
            </a:r>
            <a:r>
              <a:rPr lang="cs-CZ" dirty="0">
                <a:solidFill>
                  <a:srgbClr val="FF0000"/>
                </a:solidFill>
              </a:rPr>
              <a:t>vztahy</a:t>
            </a:r>
          </a:p>
          <a:p>
            <a:r>
              <a:rPr lang="cs-CZ" dirty="0"/>
              <a:t>10. Péče </a:t>
            </a:r>
            <a:r>
              <a:rPr lang="cs-CZ" dirty="0">
                <a:solidFill>
                  <a:srgbClr val="FF0000"/>
                </a:solidFill>
              </a:rPr>
              <a:t>optimalizuje přirozenou podporu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02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7A2"/>
      </a:accent1>
      <a:accent2>
        <a:srgbClr val="EC0000"/>
      </a:accent2>
      <a:accent3>
        <a:srgbClr val="009D4D"/>
      </a:accent3>
      <a:accent4>
        <a:srgbClr val="E50073"/>
      </a:accent4>
      <a:accent5>
        <a:srgbClr val="0099E2"/>
      </a:accent5>
      <a:accent6>
        <a:srgbClr val="F88A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90B930F537114A925917F69BA56B20" ma:contentTypeVersion="1" ma:contentTypeDescription="Vytvoří nový dokument" ma:contentTypeScope="" ma:versionID="a71434dcc25657807139a6273ff22809">
  <xsd:schema xmlns:xsd="http://www.w3.org/2001/XMLSchema" xmlns:xs="http://www.w3.org/2001/XMLSchema" xmlns:p="http://schemas.microsoft.com/office/2006/metadata/properties" xmlns:ns2="acf25d1f-da52-4b6d-af9d-42dcc0650baf" targetNamespace="http://schemas.microsoft.com/office/2006/metadata/properties" ma:root="true" ma:fieldsID="6638b8b2c071bfbca3a5ecf104a68cb6" ns2:_="">
    <xsd:import namespace="acf25d1f-da52-4b6d-af9d-42dcc0650ba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25d1f-da52-4b6d-af9d-42dcc0650b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96FBDC-6D15-4746-8C8D-99402F2AF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25d1f-da52-4b6d-af9d-42dcc0650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F928D2-4496-41AC-A842-7AFAB7984A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FF5F5-B89B-42B4-BD4E-0218B1C277E0}">
  <ds:schemaRefs>
    <ds:schemaRef ds:uri="http://www.w3.org/XML/1998/namespace"/>
    <ds:schemaRef ds:uri="http://purl.org/dc/dcmitype/"/>
    <ds:schemaRef ds:uri="http://schemas.microsoft.com/office/2006/documentManagement/types"/>
    <ds:schemaRef ds:uri="acf25d1f-da52-4b6d-af9d-42dcc0650baf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blank.potx</Template>
  <TotalTime>2286</TotalTime>
  <Words>1582</Words>
  <Application>Microsoft Office PowerPoint</Application>
  <PresentationFormat>Předvádění na obrazovce (4:3)</PresentationFormat>
  <Paragraphs>437</Paragraphs>
  <Slides>41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Office Theme</vt:lpstr>
      <vt:lpstr>Transformace psychiatrické péče – péče o duševní zdraví</vt:lpstr>
      <vt:lpstr>PROČ TO VŠECHNO DĚLÁME?</vt:lpstr>
      <vt:lpstr>Kritéria duševního zdraví</vt:lpstr>
      <vt:lpstr>Duševní zdraví - pět hlavních ingrediencí duševní pohody: </vt:lpstr>
      <vt:lpstr>ZMĚNA</vt:lpstr>
      <vt:lpstr>CÍL REFORMY PÉČE O DUŠEVNĚ NEMOCNÉ</vt:lpstr>
      <vt:lpstr>REFORMOVANÝ SYSTÉM PÉČE</vt:lpstr>
      <vt:lpstr>Prezentace aplikace PowerPoint</vt:lpstr>
      <vt:lpstr>Deset hlavních principů systému péče orientované na zotavení </vt:lpstr>
      <vt:lpstr>REFORMOVANÝ SYSTÉM PÉČE</vt:lpstr>
      <vt:lpstr>REFORMA  A DEINSTITUCIONALIZACE</vt:lpstr>
      <vt:lpstr>Evropské strukturální a investiční fondy</vt:lpstr>
      <vt:lpstr>Schválené projekty</vt:lpstr>
      <vt:lpstr>Evropské strukturální a investiční fondy</vt:lpstr>
      <vt:lpstr>Evropské strukturální a investiční fondy ES</vt:lpstr>
      <vt:lpstr>Podpořené projekty z ESF</vt:lpstr>
      <vt:lpstr>PROJEKT DEINSTITUCIONALIZACE</vt:lpstr>
      <vt:lpstr>TRANSFORMACE PN (VNĚ)</vt:lpstr>
      <vt:lpstr>TRANSFORMACE PN (UVNITŘ)</vt:lpstr>
      <vt:lpstr>REGIONÁLNÍ SÍTĚ PÉČE</vt:lpstr>
      <vt:lpstr>FINANCOVÁNÍ, LEGISLATIVA, MEZIRESORTNÍ SPOLUPRÁCE</vt:lpstr>
      <vt:lpstr>PROJEKT NOVÉ SLUŽBY  (od 1. 4. 2018)</vt:lpstr>
      <vt:lpstr>PROJEKT MULTIDISCIPLINÁRNÍ SPOLUPRÁCE</vt:lpstr>
      <vt:lpstr>CDZ</vt:lpstr>
      <vt:lpstr>Prezentace aplikace PowerPoint</vt:lpstr>
      <vt:lpstr>Křivka reakce na změnu</vt:lpstr>
      <vt:lpstr>SÍTĚ v oblasti duševního zdraví</vt:lpstr>
      <vt:lpstr>Prezentace aplikace PowerPoint</vt:lpstr>
      <vt:lpstr>Celkové počty  dlouhodobě hospitalizovaných pac. v ČR </vt:lpstr>
      <vt:lpstr>Výstupy z I. Verze TP (8/2018)</vt:lpstr>
      <vt:lpstr>Pacienti dle krajů v ČR s délkou pobytu větší než 0,5 roku</vt:lpstr>
      <vt:lpstr>Prezentace aplikace PowerPoint</vt:lpstr>
      <vt:lpstr>Prezentace aplikace PowerPoint</vt:lpstr>
      <vt:lpstr>Prezentace aplikace PowerPoint</vt:lpstr>
      <vt:lpstr>Deinstitucionalizace pacientů v Psychiatrických nemocnicích</vt:lpstr>
      <vt:lpstr>SOCIÁLNĚ ZDRAVOTNÍ SÍTĚ NA ÚROVNI KRAJŮ</vt:lpstr>
      <vt:lpstr>Prezentace aplikace PowerPoint</vt:lpstr>
      <vt:lpstr>Celkem bylo na pracovištích psychiatrie v roce 2017 léčeno 360 tisíc pojištěnců VZP ČR, oproti roku 2012 jde o nárůst o 5 %. Odhadem za celý systém v. z. p., vypočteným dle krajských podílů zastoupení VZP ČR na celkovém kmeni pojištěnců, lze stanovit, že léčených psychiatrických pacientů bylo v roce 2017 cca 640 tisíc, což je přibližně o 10 % více, než v roce 2012 (580 tisíc pacientů). Psychiatrickou péči vyhledávají častěji ženy, z celkového počtu tvořily 60 %.  Cca 13 mld. Kč</vt:lpstr>
      <vt:lpstr>MPSV </vt:lpstr>
      <vt:lpstr>Prezentace aplikace PowerPoint</vt:lpstr>
      <vt:lpstr>Děkuji za pozornost KrbcováMašínová@mzcr.cz </vt:lpstr>
    </vt:vector>
  </TitlesOfParts>
  <Company>FM solutions,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Lenka</dc:creator>
  <cp:lastModifiedBy>Správce NTB</cp:lastModifiedBy>
  <cp:revision>187</cp:revision>
  <dcterms:created xsi:type="dcterms:W3CDTF">2014-04-10T08:06:21Z</dcterms:created>
  <dcterms:modified xsi:type="dcterms:W3CDTF">2018-10-15T15:58:51Z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0x0101001F90B930F537114A925917F69BA56B20</vt:lpwstr>
  </property>
</Properties>
</file>