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1" r:id="rId3"/>
    <p:sldId id="257" r:id="rId4"/>
    <p:sldId id="292" r:id="rId5"/>
    <p:sldId id="277" r:id="rId6"/>
    <p:sldId id="296" r:id="rId7"/>
    <p:sldId id="278" r:id="rId8"/>
    <p:sldId id="318" r:id="rId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B0211F59-FD98-4D67-88A5-A03799F7222C}">
          <p14:sldIdLst>
            <p14:sldId id="256"/>
            <p14:sldId id="261"/>
            <p14:sldId id="257"/>
            <p14:sldId id="292"/>
            <p14:sldId id="277"/>
            <p14:sldId id="296"/>
            <p14:sldId id="278"/>
            <p14:sldId id="31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9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lasáková Ivana" initials="V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2" autoAdjust="0"/>
    <p:restoredTop sz="94660"/>
  </p:normalViewPr>
  <p:slideViewPr>
    <p:cSldViewPr>
      <p:cViewPr varScale="1">
        <p:scale>
          <a:sx n="87" d="100"/>
          <a:sy n="87" d="100"/>
        </p:scale>
        <p:origin x="1506" y="90"/>
      </p:cViewPr>
      <p:guideLst>
        <p:guide orient="horz" pos="2160"/>
        <p:guide pos="2880"/>
        <p:guide pos="29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61B192-D364-4932-ADF3-9AB162F5DD3C}" type="datetimeFigureOut">
              <a:rPr lang="cs-CZ" smtClean="0"/>
              <a:pPr/>
              <a:t>1.2.2018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7DB90-F179-45AE-B442-D82995CC9CA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947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DEE24-BEB3-4C71-A154-7390F4D1DD10}" type="datetimeFigureOut">
              <a:rPr lang="cs-CZ" smtClean="0"/>
              <a:pPr/>
              <a:t>1.2.2018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CE268-F938-4936-AAAC-0D863B5D83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654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1.2.2018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48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1.2.2018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479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1.2.2018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9440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1.2.2018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230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1.2.2018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985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1.2.2018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0913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1.2.2018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1684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1.2.2018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05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1.2.2018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47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1.2.2018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263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1.2.2018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454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1.2.2018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571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1.2.2018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279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1.2.2018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734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1.2.2018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277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68F4-2AA1-4441-B4E0-248CE4F73343}" type="datetimeFigureOut">
              <a:rPr lang="cs-CZ" smtClean="0"/>
              <a:pPr/>
              <a:t>1.2.2018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34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968F4-2AA1-4441-B4E0-248CE4F73343}" type="datetimeFigureOut">
              <a:rPr lang="cs-CZ" smtClean="0"/>
              <a:pPr/>
              <a:t>1.2.2018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E65847E-DB3B-404C-9858-0CFF93CAF2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390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Dotační program „Podpora sociálních služeb v Ústeckém kraji 2018“</a:t>
            </a:r>
            <a:endParaRPr lang="cs-CZ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5301208"/>
            <a:ext cx="7772400" cy="1224135"/>
          </a:xfrm>
        </p:spPr>
        <p:txBody>
          <a:bodyPr>
            <a:normAutofit/>
          </a:bodyPr>
          <a:lstStyle/>
          <a:p>
            <a:pPr algn="l"/>
            <a:endParaRPr lang="cs-CZ" dirty="0" smtClean="0"/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etkání s poskytovateli sociálních služeb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Krajský úřad Ústeckého kraje </a:t>
            </a:r>
          </a:p>
          <a:p>
            <a:pPr algn="l"/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logo u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475656" cy="1910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626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Dotační program „Podpora sociálních služeb v Ústeckém kraji 2018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>
            <a:normAutofit/>
          </a:bodyPr>
          <a:lstStyle/>
          <a:p>
            <a:pPr marL="395478" indent="-285750"/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5478" indent="-285750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podmínky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titulu 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termíny</a:t>
            </a:r>
          </a:p>
          <a:p>
            <a:pPr marL="395478" indent="-285750"/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5478" indent="-285750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chyby v podaných žádostech</a:t>
            </a:r>
          </a:p>
          <a:p>
            <a:pPr marL="395478" indent="-285750"/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5478" indent="-285750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ermíny individuálních setkání</a:t>
            </a:r>
          </a:p>
        </p:txBody>
      </p:sp>
    </p:spTree>
    <p:extLst>
      <p:ext uri="{BB962C8B-B14F-4D97-AF65-F5344CB8AC3E}">
        <p14:creationId xmlns:p14="http://schemas.microsoft.com/office/powerpoint/2010/main" val="211811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686800" cy="864096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Podmínky titulu a termíny </a:t>
            </a:r>
            <a:endParaRPr lang="cs-CZ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700808"/>
            <a:ext cx="8280920" cy="4065315"/>
          </a:xfrm>
        </p:spPr>
        <p:txBody>
          <a:bodyPr>
            <a:normAutofit fontScale="85000" lnSpcReduction="2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vyhlášení dotačního programu včetně příloh (pověření, metodika, smlouva, atd.) bylo schváleno Zastupitelstvem Ústeckého kraje dne 11. 9. 2017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3700" dirty="0" smtClean="0">
                <a:latin typeface="Arial" panose="020B0604020202020204" pitchFamily="34" charset="0"/>
                <a:cs typeface="Arial" panose="020B0604020202020204" pitchFamily="34" charset="0"/>
              </a:rPr>
              <a:t>pravidla pro rok 2018 vychází z pravidel pro rok 2017 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3700" dirty="0" smtClean="0">
                <a:latin typeface="Arial" panose="020B0604020202020204" pitchFamily="34" charset="0"/>
                <a:cs typeface="Arial" panose="020B0604020202020204" pitchFamily="34" charset="0"/>
              </a:rPr>
              <a:t>obecné </a:t>
            </a:r>
            <a:r>
              <a:rPr lang="cs-CZ" sz="3700" dirty="0">
                <a:latin typeface="Arial" panose="020B0604020202020204" pitchFamily="34" charset="0"/>
                <a:cs typeface="Arial" panose="020B0604020202020204" pitchFamily="34" charset="0"/>
              </a:rPr>
              <a:t>podmínky </a:t>
            </a:r>
            <a:r>
              <a:rPr lang="cs-CZ" sz="3700" dirty="0" smtClean="0">
                <a:latin typeface="Arial" panose="020B0604020202020204" pitchFamily="34" charset="0"/>
                <a:cs typeface="Arial" panose="020B0604020202020204" pitchFamily="34" charset="0"/>
              </a:rPr>
              <a:t>pro poskytování </a:t>
            </a:r>
            <a:r>
              <a:rPr lang="cs-CZ" sz="3700" dirty="0">
                <a:latin typeface="Arial" panose="020B0604020202020204" pitchFamily="34" charset="0"/>
                <a:cs typeface="Arial" panose="020B0604020202020204" pitchFamily="34" charset="0"/>
              </a:rPr>
              <a:t>vyrovnávací </a:t>
            </a:r>
            <a:r>
              <a:rPr lang="cs-CZ" sz="3700" dirty="0" smtClean="0">
                <a:latin typeface="Arial" panose="020B0604020202020204" pitchFamily="34" charset="0"/>
                <a:cs typeface="Arial" panose="020B0604020202020204" pitchFamily="34" charset="0"/>
              </a:rPr>
              <a:t>platby v úvodní části metodiky zůstávají beze změny</a:t>
            </a:r>
          </a:p>
          <a:p>
            <a:pPr marL="630936" lvl="2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9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Podmínky 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programu 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termíny</a:t>
            </a:r>
            <a:endParaRPr lang="cs-CZ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844824"/>
            <a:ext cx="7624357" cy="4281339"/>
          </a:xfrm>
        </p:spPr>
        <p:txBody>
          <a:bodyPr>
            <a:normAutofit fontScale="77500" lnSpcReduction="20000"/>
          </a:bodyPr>
          <a:lstStyle/>
          <a:p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29. 1. 2018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Zastupitelstvo Ústeckého kraje schválilo rozdělení dotace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30. 6. 2018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vyplnit výkaznictví v OK systému (povinnost dle § 85 odst. 5 zákona o sociálních službách); termín pro vykazování je do 30. 6. 2018 a pokuta za správní delikt do výše 50 tis. Kč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do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31. 7. 2018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vyplnit výkaznictví v Katalogu sociálních služeb Ústeckého kraje za rok 2017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31. 8. 2018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předložit audit za rok 2017 (dotace ve výši 3 mil. Kč a více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5. 2.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odevzdat Závěrečné vyúčtování poskytnuté dotace včetně výpočtu optimální výše dotace dle Části VII. Metodiky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(Část X. bod 14 Metodiky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2018)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5. 2.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předložit vyúčtování vyrovnávací platby uvedené v příloze Pověření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3192" lvl="1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0936" lvl="2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19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Chyby v podaných žádostech 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55250"/>
            <a:ext cx="8219256" cy="5270094"/>
          </a:xfrm>
        </p:spPr>
        <p:txBody>
          <a:bodyPr>
            <a:normAutofit/>
          </a:bodyPr>
          <a:lstStyle/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nesoulad úvazků se Základní sítí sociálních služeb Ústeckého kraje 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úvazky SP u pečovatelské služby a osobní asistence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úvazky zdravotnických pracovníků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služby bez SP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koeficientů sociální služby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absence komentářů 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ohodnocen parametr, který pro danou službu není povolen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chybné hodnoty</a:t>
            </a:r>
          </a:p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27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Chyby v podaných žádostech 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745296"/>
          </a:xfrm>
        </p:spPr>
        <p:txBody>
          <a:bodyPr>
            <a:normAutofit/>
          </a:bodyPr>
          <a:lstStyle/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Ne/uznatelné náklady </a:t>
            </a:r>
            <a:endParaRPr lang="cs-CZ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fond FKSP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stravenky pro zaměstnance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potraviny u služeb, u kterých to dle vyhlášky není možné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opravy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školení a kurzy (částka převyšovala uznatelnou výši/úvazky)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absence komentáře u položek, které nejsou specifikované ( Jiné položky)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69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Termíny individuálních setkání</a:t>
            </a:r>
            <a:endParaRPr lang="cs-CZ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412776"/>
            <a:ext cx="8507288" cy="532859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19. února 2018</a:t>
            </a:r>
          </a:p>
          <a:p>
            <a:r>
              <a:rPr lang="cs-CZ" sz="3600" dirty="0" smtClean="0"/>
              <a:t>15. března 2018</a:t>
            </a:r>
          </a:p>
          <a:p>
            <a:r>
              <a:rPr lang="cs-CZ" sz="3600" dirty="0" smtClean="0"/>
              <a:t>27. března 2018</a:t>
            </a:r>
          </a:p>
          <a:p>
            <a:r>
              <a:rPr lang="cs-CZ" sz="3600" dirty="0" smtClean="0"/>
              <a:t>12. dubna 2018</a:t>
            </a:r>
          </a:p>
          <a:p>
            <a:r>
              <a:rPr lang="cs-CZ" sz="3600" dirty="0" smtClean="0"/>
              <a:t>26. dubna 2018</a:t>
            </a:r>
          </a:p>
          <a:p>
            <a:r>
              <a:rPr lang="cs-CZ" sz="3600" dirty="0" smtClean="0"/>
              <a:t>17. května 2018</a:t>
            </a:r>
          </a:p>
          <a:p>
            <a:r>
              <a:rPr lang="cs-CZ" sz="3600" dirty="0" smtClean="0"/>
              <a:t>14. června 2018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101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Dotazy směřujte na ekonomický dotační tým </a:t>
            </a:r>
            <a:endParaRPr lang="cs-CZ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ea typeface="Cambria Math" pitchFamily="18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55576" y="2132856"/>
            <a:ext cx="6624736" cy="3880773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Ing. Karina Brzobohatá</a:t>
            </a:r>
          </a:p>
          <a:p>
            <a:pPr>
              <a:buNone/>
            </a:pP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	brzobohata.k@kr-ustecky.cz, 475 657 946 </a:t>
            </a:r>
          </a:p>
          <a:p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Bc. Jana Čermáková </a:t>
            </a:r>
          </a:p>
          <a:p>
            <a:pPr>
              <a:buNone/>
            </a:pP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	</a:t>
            </a:r>
            <a:r>
              <a:rPr lang="cs-CZ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cermakova.j</a:t>
            </a: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@</a:t>
            </a:r>
            <a:r>
              <a:rPr lang="cs-CZ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kr</a:t>
            </a: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-</a:t>
            </a:r>
            <a:r>
              <a:rPr lang="cs-CZ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ustecky.cz</a:t>
            </a: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, 475 657 283 </a:t>
            </a:r>
          </a:p>
          <a:p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Bc. Martina Macáková </a:t>
            </a:r>
          </a:p>
          <a:p>
            <a:pPr>
              <a:buNone/>
            </a:pP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	</a:t>
            </a:r>
            <a:r>
              <a:rPr lang="cs-CZ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macakova.m</a:t>
            </a: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@</a:t>
            </a:r>
            <a:r>
              <a:rPr lang="cs-CZ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kr</a:t>
            </a: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-</a:t>
            </a:r>
            <a:r>
              <a:rPr lang="cs-CZ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ustecky.cz</a:t>
            </a: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, 475 657 350 </a:t>
            </a:r>
          </a:p>
          <a:p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Mgr. Radka Zítková </a:t>
            </a:r>
          </a:p>
          <a:p>
            <a:pPr>
              <a:buNone/>
            </a:pP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	zitkova.r@kr-ustecky.cz, 475 657 686</a:t>
            </a:r>
            <a:r>
              <a:rPr lang="cs-CZ" dirty="0" smtClean="0"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 </a:t>
            </a:r>
          </a:p>
          <a:p>
            <a:pPr>
              <a:buNone/>
            </a:pPr>
            <a:endParaRPr lang="cs-CZ" dirty="0" smtClean="0">
              <a:latin typeface="Arial" panose="020B0604020202020204" pitchFamily="34" charset="0"/>
              <a:ea typeface="Cambria Math" pitchFamily="18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Děkujeme za pozornost</a:t>
            </a:r>
            <a:endParaRPr lang="cs-CZ" dirty="0">
              <a:solidFill>
                <a:schemeClr val="tx2"/>
              </a:solidFill>
              <a:latin typeface="Arial" panose="020B0604020202020204" pitchFamily="34" charset="0"/>
              <a:ea typeface="Cambria Math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83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2024</TotalTime>
  <Words>371</Words>
  <Application>Microsoft Office PowerPoint</Application>
  <PresentationFormat>Předvádění na obrazovce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Courier New</vt:lpstr>
      <vt:lpstr>Trebuchet MS</vt:lpstr>
      <vt:lpstr>Wingdings 3</vt:lpstr>
      <vt:lpstr>Faseta</vt:lpstr>
      <vt:lpstr>Dotační program „Podpora sociálních služeb v Ústeckém kraji 2018“</vt:lpstr>
      <vt:lpstr>Dotační program „Podpora sociálních služeb v Ústeckém kraji 2018“ </vt:lpstr>
      <vt:lpstr>Podmínky titulu a termíny </vt:lpstr>
      <vt:lpstr>Podmínky programu a termíny</vt:lpstr>
      <vt:lpstr>Chyby v podaných žádostech </vt:lpstr>
      <vt:lpstr>Chyby v podaných žádostech </vt:lpstr>
      <vt:lpstr>Termíny individuálních setkání</vt:lpstr>
      <vt:lpstr>Dotazy směřujte na ekonomický dotační tým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Financování sociálních služeb Ústeckým krajem v roce 2016</dc:title>
  <dc:creator>Steklá Petra</dc:creator>
  <cp:lastModifiedBy>Zítková Radka</cp:lastModifiedBy>
  <cp:revision>210</cp:revision>
  <cp:lastPrinted>2015-09-25T04:49:06Z</cp:lastPrinted>
  <dcterms:created xsi:type="dcterms:W3CDTF">2015-09-23T13:18:41Z</dcterms:created>
  <dcterms:modified xsi:type="dcterms:W3CDTF">2018-02-01T06:13:33Z</dcterms:modified>
</cp:coreProperties>
</file>