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65" r:id="rId3"/>
    <p:sldId id="274" r:id="rId4"/>
    <p:sldId id="275" r:id="rId5"/>
    <p:sldId id="276" r:id="rId6"/>
    <p:sldId id="295" r:id="rId7"/>
    <p:sldId id="277" r:id="rId8"/>
    <p:sldId id="278" r:id="rId9"/>
    <p:sldId id="279" r:id="rId10"/>
    <p:sldId id="280" r:id="rId11"/>
    <p:sldId id="290" r:id="rId12"/>
    <p:sldId id="293" r:id="rId13"/>
    <p:sldId id="294" r:id="rId14"/>
    <p:sldId id="281" r:id="rId15"/>
    <p:sldId id="282" r:id="rId16"/>
    <p:sldId id="292" r:id="rId17"/>
    <p:sldId id="291" r:id="rId18"/>
    <p:sldId id="283" r:id="rId19"/>
    <p:sldId id="285" r:id="rId20"/>
    <p:sldId id="287" r:id="rId21"/>
    <p:sldId id="286" r:id="rId22"/>
    <p:sldId id="284" r:id="rId23"/>
    <p:sldId id="288" r:id="rId24"/>
    <p:sldId id="289" r:id="rId25"/>
    <p:sldId id="260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DFF"/>
    <a:srgbClr val="010FFF"/>
    <a:srgbClr val="4F53E9"/>
    <a:srgbClr val="1B27FF"/>
    <a:srgbClr val="9B9DF3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6C859-223F-42CE-8E82-027C5C96FCA6}" v="8" dt="2025-04-08T07:02:01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ašková Marta" userId="e604a143-7b34-4e14-968d-c055d1c87f0b" providerId="ADAL" clId="{8A36C859-223F-42CE-8E82-027C5C96FCA6}"/>
    <pc:docChg chg="undo custSel addSld delSld modSld sldOrd">
      <pc:chgData name="Šašková Marta" userId="e604a143-7b34-4e14-968d-c055d1c87f0b" providerId="ADAL" clId="{8A36C859-223F-42CE-8E82-027C5C96FCA6}" dt="2025-04-08T09:18:01.328" v="2223" actId="20577"/>
      <pc:docMkLst>
        <pc:docMk/>
      </pc:docMkLst>
      <pc:sldChg chg="del">
        <pc:chgData name="Šašková Marta" userId="e604a143-7b34-4e14-968d-c055d1c87f0b" providerId="ADAL" clId="{8A36C859-223F-42CE-8E82-027C5C96FCA6}" dt="2025-04-07T11:38:47.202" v="0" actId="2696"/>
        <pc:sldMkLst>
          <pc:docMk/>
          <pc:sldMk cId="1639532472" sldId="257"/>
        </pc:sldMkLst>
      </pc:sldChg>
      <pc:sldChg chg="del">
        <pc:chgData name="Šašková Marta" userId="e604a143-7b34-4e14-968d-c055d1c87f0b" providerId="ADAL" clId="{8A36C859-223F-42CE-8E82-027C5C96FCA6}" dt="2025-04-07T11:41:57.277" v="139" actId="2696"/>
        <pc:sldMkLst>
          <pc:docMk/>
          <pc:sldMk cId="501766318" sldId="261"/>
        </pc:sldMkLst>
      </pc:sldChg>
      <pc:sldChg chg="del">
        <pc:chgData name="Šašková Marta" userId="e604a143-7b34-4e14-968d-c055d1c87f0b" providerId="ADAL" clId="{8A36C859-223F-42CE-8E82-027C5C96FCA6}" dt="2025-04-07T11:41:42.620" v="138" actId="2696"/>
        <pc:sldMkLst>
          <pc:docMk/>
          <pc:sldMk cId="296122672" sldId="264"/>
        </pc:sldMkLst>
      </pc:sldChg>
      <pc:sldChg chg="addSp delSp modSp mod">
        <pc:chgData name="Šašková Marta" userId="e604a143-7b34-4e14-968d-c055d1c87f0b" providerId="ADAL" clId="{8A36C859-223F-42CE-8E82-027C5C96FCA6}" dt="2025-04-07T12:56:41.919" v="1013" actId="207"/>
        <pc:sldMkLst>
          <pc:docMk/>
          <pc:sldMk cId="826919904" sldId="265"/>
        </pc:sldMkLst>
        <pc:spChg chg="mod">
          <ac:chgData name="Šašková Marta" userId="e604a143-7b34-4e14-968d-c055d1c87f0b" providerId="ADAL" clId="{8A36C859-223F-42CE-8E82-027C5C96FCA6}" dt="2025-04-07T11:41:27.302" v="115" actId="14100"/>
          <ac:spMkLst>
            <pc:docMk/>
            <pc:sldMk cId="826919904" sldId="265"/>
            <ac:spMk id="5" creationId="{00000000-0000-0000-0000-000000000000}"/>
          </ac:spMkLst>
        </pc:spChg>
        <pc:spChg chg="add del mod">
          <ac:chgData name="Šašková Marta" userId="e604a143-7b34-4e14-968d-c055d1c87f0b" providerId="ADAL" clId="{8A36C859-223F-42CE-8E82-027C5C96FCA6}" dt="2025-04-07T11:54:40.429" v="267"/>
          <ac:spMkLst>
            <pc:docMk/>
            <pc:sldMk cId="826919904" sldId="265"/>
            <ac:spMk id="6" creationId="{575F3C25-D8D7-B9A4-0D66-3577BFAC5F26}"/>
          </ac:spMkLst>
        </pc:spChg>
        <pc:spChg chg="mod">
          <ac:chgData name="Šašková Marta" userId="e604a143-7b34-4e14-968d-c055d1c87f0b" providerId="ADAL" clId="{8A36C859-223F-42CE-8E82-027C5C96FCA6}" dt="2025-04-07T11:45:43.775" v="186" actId="1076"/>
          <ac:spMkLst>
            <pc:docMk/>
            <pc:sldMk cId="826919904" sldId="265"/>
            <ac:spMk id="7" creationId="{00000000-0000-0000-0000-000000000000}"/>
          </ac:spMkLst>
        </pc:spChg>
        <pc:spChg chg="add mod">
          <ac:chgData name="Šašková Marta" userId="e604a143-7b34-4e14-968d-c055d1c87f0b" providerId="ADAL" clId="{8A36C859-223F-42CE-8E82-027C5C96FCA6}" dt="2025-04-07T12:56:41.919" v="1013" actId="207"/>
          <ac:spMkLst>
            <pc:docMk/>
            <pc:sldMk cId="826919904" sldId="265"/>
            <ac:spMk id="8" creationId="{0557B85A-0E87-A691-FB07-807106ECFC01}"/>
          </ac:spMkLst>
        </pc:spChg>
        <pc:spChg chg="del mod">
          <ac:chgData name="Šašková Marta" userId="e604a143-7b34-4e14-968d-c055d1c87f0b" providerId="ADAL" clId="{8A36C859-223F-42CE-8E82-027C5C96FCA6}" dt="2025-04-07T11:43:52.129" v="149" actId="21"/>
          <ac:spMkLst>
            <pc:docMk/>
            <pc:sldMk cId="826919904" sldId="265"/>
            <ac:spMk id="9" creationId="{00000000-0000-0000-0000-000000000000}"/>
          </ac:spMkLst>
        </pc:spChg>
        <pc:spChg chg="mod">
          <ac:chgData name="Šašková Marta" userId="e604a143-7b34-4e14-968d-c055d1c87f0b" providerId="ADAL" clId="{8A36C859-223F-42CE-8E82-027C5C96FCA6}" dt="2025-04-07T11:41:36.342" v="137" actId="20577"/>
          <ac:spMkLst>
            <pc:docMk/>
            <pc:sldMk cId="826919904" sldId="265"/>
            <ac:spMk id="10" creationId="{00000000-0000-0000-0000-000000000000}"/>
          </ac:spMkLst>
        </pc:spChg>
        <pc:picChg chg="mod">
          <ac:chgData name="Šašková Marta" userId="e604a143-7b34-4e14-968d-c055d1c87f0b" providerId="ADAL" clId="{8A36C859-223F-42CE-8E82-027C5C96FCA6}" dt="2025-04-07T11:44:13.265" v="152" actId="1076"/>
          <ac:picMkLst>
            <pc:docMk/>
            <pc:sldMk cId="826919904" sldId="265"/>
            <ac:picMk id="4" creationId="{00000000-0000-0000-0000-000000000000}"/>
          </ac:picMkLst>
        </pc:picChg>
      </pc:sldChg>
      <pc:sldChg chg="del">
        <pc:chgData name="Šašková Marta" userId="e604a143-7b34-4e14-968d-c055d1c87f0b" providerId="ADAL" clId="{8A36C859-223F-42CE-8E82-027C5C96FCA6}" dt="2025-04-08T09:12:50.164" v="1854" actId="2696"/>
        <pc:sldMkLst>
          <pc:docMk/>
          <pc:sldMk cId="687457281" sldId="266"/>
        </pc:sldMkLst>
      </pc:sldChg>
      <pc:sldChg chg="del">
        <pc:chgData name="Šašková Marta" userId="e604a143-7b34-4e14-968d-c055d1c87f0b" providerId="ADAL" clId="{8A36C859-223F-42CE-8E82-027C5C96FCA6}" dt="2025-04-08T09:12:52.405" v="1855" actId="2696"/>
        <pc:sldMkLst>
          <pc:docMk/>
          <pc:sldMk cId="2096611508" sldId="267"/>
        </pc:sldMkLst>
      </pc:sldChg>
      <pc:sldChg chg="del">
        <pc:chgData name="Šašková Marta" userId="e604a143-7b34-4e14-968d-c055d1c87f0b" providerId="ADAL" clId="{8A36C859-223F-42CE-8E82-027C5C96FCA6}" dt="2025-04-07T11:38:51.662" v="1" actId="2696"/>
        <pc:sldMkLst>
          <pc:docMk/>
          <pc:sldMk cId="3579179800" sldId="269"/>
        </pc:sldMkLst>
      </pc:sldChg>
      <pc:sldChg chg="del">
        <pc:chgData name="Šašková Marta" userId="e604a143-7b34-4e14-968d-c055d1c87f0b" providerId="ADAL" clId="{8A36C859-223F-42CE-8E82-027C5C96FCA6}" dt="2025-04-07T11:38:56.300" v="2" actId="2696"/>
        <pc:sldMkLst>
          <pc:docMk/>
          <pc:sldMk cId="4221836859" sldId="270"/>
        </pc:sldMkLst>
      </pc:sldChg>
      <pc:sldChg chg="modSp mod">
        <pc:chgData name="Šašková Marta" userId="e604a143-7b34-4e14-968d-c055d1c87f0b" providerId="ADAL" clId="{8A36C859-223F-42CE-8E82-027C5C96FCA6}" dt="2025-04-07T11:40:54.482" v="98" actId="20577"/>
        <pc:sldMkLst>
          <pc:docMk/>
          <pc:sldMk cId="1113479501" sldId="271"/>
        </pc:sldMkLst>
        <pc:spChg chg="mod">
          <ac:chgData name="Šašková Marta" userId="e604a143-7b34-4e14-968d-c055d1c87f0b" providerId="ADAL" clId="{8A36C859-223F-42CE-8E82-027C5C96FCA6}" dt="2025-04-07T11:40:54.482" v="98" actId="20577"/>
          <ac:spMkLst>
            <pc:docMk/>
            <pc:sldMk cId="1113479501" sldId="271"/>
            <ac:spMk id="5" creationId="{00000000-0000-0000-0000-000000000000}"/>
          </ac:spMkLst>
        </pc:spChg>
      </pc:sldChg>
      <pc:sldChg chg="del">
        <pc:chgData name="Šašková Marta" userId="e604a143-7b34-4e14-968d-c055d1c87f0b" providerId="ADAL" clId="{8A36C859-223F-42CE-8E82-027C5C96FCA6}" dt="2025-04-07T11:42:02.228" v="140" actId="2696"/>
        <pc:sldMkLst>
          <pc:docMk/>
          <pc:sldMk cId="181248896" sldId="272"/>
        </pc:sldMkLst>
      </pc:sldChg>
      <pc:sldChg chg="del">
        <pc:chgData name="Šašková Marta" userId="e604a143-7b34-4e14-968d-c055d1c87f0b" providerId="ADAL" clId="{8A36C859-223F-42CE-8E82-027C5C96FCA6}" dt="2025-04-08T09:12:55.477" v="1856" actId="2696"/>
        <pc:sldMkLst>
          <pc:docMk/>
          <pc:sldMk cId="3395952784" sldId="273"/>
        </pc:sldMkLst>
      </pc:sldChg>
      <pc:sldChg chg="del">
        <pc:chgData name="Šašková Marta" userId="e604a143-7b34-4e14-968d-c055d1c87f0b" providerId="ADAL" clId="{8A36C859-223F-42CE-8E82-027C5C96FCA6}" dt="2025-04-07T11:42:06.106" v="141" actId="2696"/>
        <pc:sldMkLst>
          <pc:docMk/>
          <pc:sldMk cId="1959602963" sldId="274"/>
        </pc:sldMkLst>
      </pc:sldChg>
      <pc:sldChg chg="modSp add mod">
        <pc:chgData name="Šašková Marta" userId="e604a143-7b34-4e14-968d-c055d1c87f0b" providerId="ADAL" clId="{8A36C859-223F-42CE-8E82-027C5C96FCA6}" dt="2025-04-07T12:56:59.788" v="1014" actId="114"/>
        <pc:sldMkLst>
          <pc:docMk/>
          <pc:sldMk cId="3234916693" sldId="274"/>
        </pc:sldMkLst>
        <pc:spChg chg="mod">
          <ac:chgData name="Šašková Marta" userId="e604a143-7b34-4e14-968d-c055d1c87f0b" providerId="ADAL" clId="{8A36C859-223F-42CE-8E82-027C5C96FCA6}" dt="2025-04-07T12:05:24.068" v="455" actId="1076"/>
          <ac:spMkLst>
            <pc:docMk/>
            <pc:sldMk cId="3234916693" sldId="274"/>
            <ac:spMk id="7" creationId="{2AEF2BC4-ECC0-EF85-8782-E81A8CD7116C}"/>
          </ac:spMkLst>
        </pc:spChg>
        <pc:spChg chg="mod">
          <ac:chgData name="Šašková Marta" userId="e604a143-7b34-4e14-968d-c055d1c87f0b" providerId="ADAL" clId="{8A36C859-223F-42CE-8E82-027C5C96FCA6}" dt="2025-04-07T12:56:59.788" v="1014" actId="114"/>
          <ac:spMkLst>
            <pc:docMk/>
            <pc:sldMk cId="3234916693" sldId="274"/>
            <ac:spMk id="8" creationId="{0D6AB350-FEB5-F9C3-6B76-6E3D896D0E27}"/>
          </ac:spMkLst>
        </pc:spChg>
      </pc:sldChg>
      <pc:sldChg chg="modSp add mod">
        <pc:chgData name="Šašková Marta" userId="e604a143-7b34-4e14-968d-c055d1c87f0b" providerId="ADAL" clId="{8A36C859-223F-42CE-8E82-027C5C96FCA6}" dt="2025-04-07T12:55:21" v="999" actId="207"/>
        <pc:sldMkLst>
          <pc:docMk/>
          <pc:sldMk cId="2668782968" sldId="275"/>
        </pc:sldMkLst>
        <pc:spChg chg="mod">
          <ac:chgData name="Šašková Marta" userId="e604a143-7b34-4e14-968d-c055d1c87f0b" providerId="ADAL" clId="{8A36C859-223F-42CE-8E82-027C5C96FCA6}" dt="2025-04-07T12:07:01.390" v="499" actId="1076"/>
          <ac:spMkLst>
            <pc:docMk/>
            <pc:sldMk cId="2668782968" sldId="275"/>
            <ac:spMk id="7" creationId="{BB40BB7A-ACC7-3054-0023-046AFCE700F4}"/>
          </ac:spMkLst>
        </pc:spChg>
        <pc:spChg chg="mod">
          <ac:chgData name="Šašková Marta" userId="e604a143-7b34-4e14-968d-c055d1c87f0b" providerId="ADAL" clId="{8A36C859-223F-42CE-8E82-027C5C96FCA6}" dt="2025-04-07T12:55:21" v="999" actId="207"/>
          <ac:spMkLst>
            <pc:docMk/>
            <pc:sldMk cId="2668782968" sldId="275"/>
            <ac:spMk id="8" creationId="{2B251393-8BF6-7D7D-D24D-D792C913F8E7}"/>
          </ac:spMkLst>
        </pc:spChg>
        <pc:picChg chg="mod">
          <ac:chgData name="Šašková Marta" userId="e604a143-7b34-4e14-968d-c055d1c87f0b" providerId="ADAL" clId="{8A36C859-223F-42CE-8E82-027C5C96FCA6}" dt="2025-04-07T12:11:41.189" v="602" actId="1076"/>
          <ac:picMkLst>
            <pc:docMk/>
            <pc:sldMk cId="2668782968" sldId="275"/>
            <ac:picMk id="4" creationId="{112244A1-98CD-9D95-F65F-72EC9551D110}"/>
          </ac:picMkLst>
        </pc:picChg>
      </pc:sldChg>
      <pc:sldChg chg="addSp delSp modSp add mod">
        <pc:chgData name="Šašková Marta" userId="e604a143-7b34-4e14-968d-c055d1c87f0b" providerId="ADAL" clId="{8A36C859-223F-42CE-8E82-027C5C96FCA6}" dt="2025-04-07T12:18:02.445" v="706"/>
        <pc:sldMkLst>
          <pc:docMk/>
          <pc:sldMk cId="236066299" sldId="276"/>
        </pc:sldMkLst>
        <pc:spChg chg="mod">
          <ac:chgData name="Šašková Marta" userId="e604a143-7b34-4e14-968d-c055d1c87f0b" providerId="ADAL" clId="{8A36C859-223F-42CE-8E82-027C5C96FCA6}" dt="2025-04-07T12:15:32.543" v="667" actId="20577"/>
          <ac:spMkLst>
            <pc:docMk/>
            <pc:sldMk cId="236066299" sldId="276"/>
            <ac:spMk id="7" creationId="{6216F15B-C310-001F-9CB1-214FABD86B00}"/>
          </ac:spMkLst>
        </pc:spChg>
        <pc:spChg chg="del mod">
          <ac:chgData name="Šašková Marta" userId="e604a143-7b34-4e14-968d-c055d1c87f0b" providerId="ADAL" clId="{8A36C859-223F-42CE-8E82-027C5C96FCA6}" dt="2025-04-07T12:18:02.445" v="706"/>
          <ac:spMkLst>
            <pc:docMk/>
            <pc:sldMk cId="236066299" sldId="276"/>
            <ac:spMk id="8" creationId="{924DC29D-2334-A95A-E1FF-3F79F426CC83}"/>
          </ac:spMkLst>
        </pc:spChg>
        <pc:graphicFrameChg chg="add mod modGraphic">
          <ac:chgData name="Šašková Marta" userId="e604a143-7b34-4e14-968d-c055d1c87f0b" providerId="ADAL" clId="{8A36C859-223F-42CE-8E82-027C5C96FCA6}" dt="2025-04-07T12:17:57.827" v="704" actId="20577"/>
          <ac:graphicFrameMkLst>
            <pc:docMk/>
            <pc:sldMk cId="236066299" sldId="276"/>
            <ac:graphicFrameMk id="3" creationId="{94487EE6-BCE4-116F-F16E-33574FB68A0F}"/>
          </ac:graphicFrameMkLst>
        </pc:graphicFrameChg>
      </pc:sldChg>
      <pc:sldChg chg="modSp add mod">
        <pc:chgData name="Šašková Marta" userId="e604a143-7b34-4e14-968d-c055d1c87f0b" providerId="ADAL" clId="{8A36C859-223F-42CE-8E82-027C5C96FCA6}" dt="2025-04-07T12:19:19.934" v="724" actId="14734"/>
        <pc:sldMkLst>
          <pc:docMk/>
          <pc:sldMk cId="3041387245" sldId="277"/>
        </pc:sldMkLst>
        <pc:graphicFrameChg chg="mod modGraphic">
          <ac:chgData name="Šašková Marta" userId="e604a143-7b34-4e14-968d-c055d1c87f0b" providerId="ADAL" clId="{8A36C859-223F-42CE-8E82-027C5C96FCA6}" dt="2025-04-07T12:19:19.934" v="724" actId="14734"/>
          <ac:graphicFrameMkLst>
            <pc:docMk/>
            <pc:sldMk cId="3041387245" sldId="277"/>
            <ac:graphicFrameMk id="3" creationId="{ED4199DF-CFA2-A44E-964A-6BAFF34D07EF}"/>
          </ac:graphicFrameMkLst>
        </pc:graphicFrameChg>
      </pc:sldChg>
      <pc:sldChg chg="modSp add mod">
        <pc:chgData name="Šašková Marta" userId="e604a143-7b34-4e14-968d-c055d1c87f0b" providerId="ADAL" clId="{8A36C859-223F-42CE-8E82-027C5C96FCA6}" dt="2025-04-07T12:58:59.444" v="1027" actId="14734"/>
        <pc:sldMkLst>
          <pc:docMk/>
          <pc:sldMk cId="1771860109" sldId="278"/>
        </pc:sldMkLst>
        <pc:graphicFrameChg chg="mod modGraphic">
          <ac:chgData name="Šašková Marta" userId="e604a143-7b34-4e14-968d-c055d1c87f0b" providerId="ADAL" clId="{8A36C859-223F-42CE-8E82-027C5C96FCA6}" dt="2025-04-07T12:58:59.444" v="1027" actId="14734"/>
          <ac:graphicFrameMkLst>
            <pc:docMk/>
            <pc:sldMk cId="1771860109" sldId="278"/>
            <ac:graphicFrameMk id="3" creationId="{38861F02-0EBC-7842-6B3E-383B13BD4D04}"/>
          </ac:graphicFrameMkLst>
        </pc:graphicFrameChg>
      </pc:sldChg>
      <pc:sldChg chg="modSp add mod">
        <pc:chgData name="Šašková Marta" userId="e604a143-7b34-4e14-968d-c055d1c87f0b" providerId="ADAL" clId="{8A36C859-223F-42CE-8E82-027C5C96FCA6}" dt="2025-04-07T12:59:31.375" v="1030" actId="255"/>
        <pc:sldMkLst>
          <pc:docMk/>
          <pc:sldMk cId="434424768" sldId="279"/>
        </pc:sldMkLst>
        <pc:graphicFrameChg chg="mod modGraphic">
          <ac:chgData name="Šašková Marta" userId="e604a143-7b34-4e14-968d-c055d1c87f0b" providerId="ADAL" clId="{8A36C859-223F-42CE-8E82-027C5C96FCA6}" dt="2025-04-07T12:59:31.375" v="1030" actId="255"/>
          <ac:graphicFrameMkLst>
            <pc:docMk/>
            <pc:sldMk cId="434424768" sldId="279"/>
            <ac:graphicFrameMk id="3" creationId="{269BDE06-730B-60C6-5790-05C6B743C571}"/>
          </ac:graphicFrameMkLst>
        </pc:graphicFrameChg>
      </pc:sldChg>
      <pc:sldChg chg="modSp add mod">
        <pc:chgData name="Šašková Marta" userId="e604a143-7b34-4e14-968d-c055d1c87f0b" providerId="ADAL" clId="{8A36C859-223F-42CE-8E82-027C5C96FCA6}" dt="2025-04-07T12:59:22.615" v="1029" actId="14734"/>
        <pc:sldMkLst>
          <pc:docMk/>
          <pc:sldMk cId="529642392" sldId="280"/>
        </pc:sldMkLst>
        <pc:graphicFrameChg chg="mod modGraphic">
          <ac:chgData name="Šašková Marta" userId="e604a143-7b34-4e14-968d-c055d1c87f0b" providerId="ADAL" clId="{8A36C859-223F-42CE-8E82-027C5C96FCA6}" dt="2025-04-07T12:59:22.615" v="1029" actId="14734"/>
          <ac:graphicFrameMkLst>
            <pc:docMk/>
            <pc:sldMk cId="529642392" sldId="280"/>
            <ac:graphicFrameMk id="3" creationId="{EBA67E65-B4EF-B87D-A5FF-C58D275D3CA0}"/>
          </ac:graphicFrameMkLst>
        </pc:graphicFrameChg>
      </pc:sldChg>
      <pc:sldChg chg="modSp add mod ord">
        <pc:chgData name="Šašková Marta" userId="e604a143-7b34-4e14-968d-c055d1c87f0b" providerId="ADAL" clId="{8A36C859-223F-42CE-8E82-027C5C96FCA6}" dt="2025-04-07T12:54:00.065" v="996" actId="207"/>
        <pc:sldMkLst>
          <pc:docMk/>
          <pc:sldMk cId="2965998521" sldId="281"/>
        </pc:sldMkLst>
        <pc:spChg chg="mod">
          <ac:chgData name="Šašková Marta" userId="e604a143-7b34-4e14-968d-c055d1c87f0b" providerId="ADAL" clId="{8A36C859-223F-42CE-8E82-027C5C96FCA6}" dt="2025-04-07T12:26:10.115" v="830" actId="20577"/>
          <ac:spMkLst>
            <pc:docMk/>
            <pc:sldMk cId="2965998521" sldId="281"/>
            <ac:spMk id="7" creationId="{9DF595BE-173C-ED00-C8EC-6C8BECA67566}"/>
          </ac:spMkLst>
        </pc:spChg>
        <pc:spChg chg="mod">
          <ac:chgData name="Šašková Marta" userId="e604a143-7b34-4e14-968d-c055d1c87f0b" providerId="ADAL" clId="{8A36C859-223F-42CE-8E82-027C5C96FCA6}" dt="2025-04-07T12:54:00.065" v="996" actId="207"/>
          <ac:spMkLst>
            <pc:docMk/>
            <pc:sldMk cId="2965998521" sldId="281"/>
            <ac:spMk id="8" creationId="{D8D4DAF8-4DF2-0EF0-E57D-09AB8DA7FE76}"/>
          </ac:spMkLst>
        </pc:spChg>
      </pc:sldChg>
      <pc:sldChg chg="addSp delSp modSp add mod">
        <pc:chgData name="Šašková Marta" userId="e604a143-7b34-4e14-968d-c055d1c87f0b" providerId="ADAL" clId="{8A36C859-223F-42CE-8E82-027C5C96FCA6}" dt="2025-04-08T07:28:14.044" v="1517" actId="21"/>
        <pc:sldMkLst>
          <pc:docMk/>
          <pc:sldMk cId="10881479" sldId="282"/>
        </pc:sldMkLst>
        <pc:spChg chg="add mod">
          <ac:chgData name="Šašková Marta" userId="e604a143-7b34-4e14-968d-c055d1c87f0b" providerId="ADAL" clId="{8A36C859-223F-42CE-8E82-027C5C96FCA6}" dt="2025-04-08T07:28:14.044" v="1517" actId="21"/>
          <ac:spMkLst>
            <pc:docMk/>
            <pc:sldMk cId="10881479" sldId="282"/>
            <ac:spMk id="3" creationId="{7A07E7DF-9D72-C4EB-FAB5-373B9704FBF7}"/>
          </ac:spMkLst>
        </pc:spChg>
        <pc:spChg chg="mod">
          <ac:chgData name="Šašková Marta" userId="e604a143-7b34-4e14-968d-c055d1c87f0b" providerId="ADAL" clId="{8A36C859-223F-42CE-8E82-027C5C96FCA6}" dt="2025-04-07T12:48:57.169" v="930" actId="20577"/>
          <ac:spMkLst>
            <pc:docMk/>
            <pc:sldMk cId="10881479" sldId="282"/>
            <ac:spMk id="7" creationId="{BEB9F21F-B179-489D-18E4-12C68583ABA5}"/>
          </ac:spMkLst>
        </pc:spChg>
        <pc:spChg chg="del mod">
          <ac:chgData name="Šašková Marta" userId="e604a143-7b34-4e14-968d-c055d1c87f0b" providerId="ADAL" clId="{8A36C859-223F-42CE-8E82-027C5C96FCA6}" dt="2025-04-07T12:49:00.942" v="932"/>
          <ac:spMkLst>
            <pc:docMk/>
            <pc:sldMk cId="10881479" sldId="282"/>
            <ac:spMk id="8" creationId="{80716B44-6F26-C175-BADF-F2AB8F1B4A73}"/>
          </ac:spMkLst>
        </pc:spChg>
      </pc:sldChg>
      <pc:sldChg chg="modSp add mod">
        <pc:chgData name="Šašková Marta" userId="e604a143-7b34-4e14-968d-c055d1c87f0b" providerId="ADAL" clId="{8A36C859-223F-42CE-8E82-027C5C96FCA6}" dt="2025-04-08T08:03:55.879" v="1648" actId="20577"/>
        <pc:sldMkLst>
          <pc:docMk/>
          <pc:sldMk cId="2173071428" sldId="283"/>
        </pc:sldMkLst>
        <pc:spChg chg="mod">
          <ac:chgData name="Šašková Marta" userId="e604a143-7b34-4e14-968d-c055d1c87f0b" providerId="ADAL" clId="{8A36C859-223F-42CE-8E82-027C5C96FCA6}" dt="2025-04-08T08:03:55.879" v="1648" actId="20577"/>
          <ac:spMkLst>
            <pc:docMk/>
            <pc:sldMk cId="2173071428" sldId="283"/>
            <ac:spMk id="3" creationId="{0E408996-6B1B-0351-2684-F064F4A3CE19}"/>
          </ac:spMkLst>
        </pc:spChg>
      </pc:sldChg>
      <pc:sldChg chg="modSp add mod">
        <pc:chgData name="Šašková Marta" userId="e604a143-7b34-4e14-968d-c055d1c87f0b" providerId="ADAL" clId="{8A36C859-223F-42CE-8E82-027C5C96FCA6}" dt="2025-04-08T09:05:33.055" v="1691" actId="20577"/>
        <pc:sldMkLst>
          <pc:docMk/>
          <pc:sldMk cId="3116978124" sldId="284"/>
        </pc:sldMkLst>
        <pc:spChg chg="mod">
          <ac:chgData name="Šašková Marta" userId="e604a143-7b34-4e14-968d-c055d1c87f0b" providerId="ADAL" clId="{8A36C859-223F-42CE-8E82-027C5C96FCA6}" dt="2025-04-08T09:05:33.055" v="1691" actId="20577"/>
          <ac:spMkLst>
            <pc:docMk/>
            <pc:sldMk cId="3116978124" sldId="284"/>
            <ac:spMk id="3" creationId="{E6B8B98D-33A4-A46E-8D62-274426C16062}"/>
          </ac:spMkLst>
        </pc:spChg>
        <pc:spChg chg="mod">
          <ac:chgData name="Šašková Marta" userId="e604a143-7b34-4e14-968d-c055d1c87f0b" providerId="ADAL" clId="{8A36C859-223F-42CE-8E82-027C5C96FCA6}" dt="2025-04-07T13:04:09.373" v="1182" actId="20577"/>
          <ac:spMkLst>
            <pc:docMk/>
            <pc:sldMk cId="3116978124" sldId="284"/>
            <ac:spMk id="7" creationId="{4A090154-0111-7F28-F537-4259442C4AD8}"/>
          </ac:spMkLst>
        </pc:spChg>
      </pc:sldChg>
      <pc:sldChg chg="modSp add mod">
        <pc:chgData name="Šašková Marta" userId="e604a143-7b34-4e14-968d-c055d1c87f0b" providerId="ADAL" clId="{8A36C859-223F-42CE-8E82-027C5C96FCA6}" dt="2025-04-08T07:15:29.101" v="1380" actId="20577"/>
        <pc:sldMkLst>
          <pc:docMk/>
          <pc:sldMk cId="3615909816" sldId="285"/>
        </pc:sldMkLst>
        <pc:spChg chg="mod">
          <ac:chgData name="Šašková Marta" userId="e604a143-7b34-4e14-968d-c055d1c87f0b" providerId="ADAL" clId="{8A36C859-223F-42CE-8E82-027C5C96FCA6}" dt="2025-04-08T07:15:29.101" v="1380" actId="20577"/>
          <ac:spMkLst>
            <pc:docMk/>
            <pc:sldMk cId="3615909816" sldId="285"/>
            <ac:spMk id="3" creationId="{0B31D010-627B-DFC5-C7FC-E24534F9C01B}"/>
          </ac:spMkLst>
        </pc:spChg>
        <pc:spChg chg="mod">
          <ac:chgData name="Šašková Marta" userId="e604a143-7b34-4e14-968d-c055d1c87f0b" providerId="ADAL" clId="{8A36C859-223F-42CE-8E82-027C5C96FCA6}" dt="2025-04-08T07:00:41.610" v="1338" actId="20577"/>
          <ac:spMkLst>
            <pc:docMk/>
            <pc:sldMk cId="3615909816" sldId="285"/>
            <ac:spMk id="7" creationId="{6E8D5471-D6B5-E704-C4BB-E7DCA3387AD3}"/>
          </ac:spMkLst>
        </pc:spChg>
      </pc:sldChg>
      <pc:sldChg chg="modSp add mod">
        <pc:chgData name="Šašková Marta" userId="e604a143-7b34-4e14-968d-c055d1c87f0b" providerId="ADAL" clId="{8A36C859-223F-42CE-8E82-027C5C96FCA6}" dt="2025-04-08T07:04:27.197" v="1370" actId="14100"/>
        <pc:sldMkLst>
          <pc:docMk/>
          <pc:sldMk cId="904849950" sldId="286"/>
        </pc:sldMkLst>
        <pc:spChg chg="mod">
          <ac:chgData name="Šašková Marta" userId="e604a143-7b34-4e14-968d-c055d1c87f0b" providerId="ADAL" clId="{8A36C859-223F-42CE-8E82-027C5C96FCA6}" dt="2025-04-08T07:04:27.197" v="1370" actId="14100"/>
          <ac:spMkLst>
            <pc:docMk/>
            <pc:sldMk cId="904849950" sldId="286"/>
            <ac:spMk id="3" creationId="{11ABE628-6011-1744-3DE4-50F05FCC19E8}"/>
          </ac:spMkLst>
        </pc:spChg>
        <pc:spChg chg="mod">
          <ac:chgData name="Šašková Marta" userId="e604a143-7b34-4e14-968d-c055d1c87f0b" providerId="ADAL" clId="{8A36C859-223F-42CE-8E82-027C5C96FCA6}" dt="2025-04-08T07:00:32.107" v="1319" actId="20577"/>
          <ac:spMkLst>
            <pc:docMk/>
            <pc:sldMk cId="904849950" sldId="286"/>
            <ac:spMk id="7" creationId="{BBBDBDEE-E467-B7DE-932E-DC06AC23B770}"/>
          </ac:spMkLst>
        </pc:spChg>
      </pc:sldChg>
      <pc:sldChg chg="modSp add mod">
        <pc:chgData name="Šašková Marta" userId="e604a143-7b34-4e14-968d-c055d1c87f0b" providerId="ADAL" clId="{8A36C859-223F-42CE-8E82-027C5C96FCA6}" dt="2025-04-08T07:19:00.202" v="1419" actId="207"/>
        <pc:sldMkLst>
          <pc:docMk/>
          <pc:sldMk cId="3221994929" sldId="287"/>
        </pc:sldMkLst>
        <pc:spChg chg="mod">
          <ac:chgData name="Šašková Marta" userId="e604a143-7b34-4e14-968d-c055d1c87f0b" providerId="ADAL" clId="{8A36C859-223F-42CE-8E82-027C5C96FCA6}" dt="2025-04-08T07:19:00.202" v="1419" actId="207"/>
          <ac:spMkLst>
            <pc:docMk/>
            <pc:sldMk cId="3221994929" sldId="287"/>
            <ac:spMk id="3" creationId="{F286CA07-3A60-6904-B30B-F8DEBED3226D}"/>
          </ac:spMkLst>
        </pc:spChg>
      </pc:sldChg>
      <pc:sldChg chg="addSp delSp modSp add mod">
        <pc:chgData name="Šašková Marta" userId="e604a143-7b34-4e14-968d-c055d1c87f0b" providerId="ADAL" clId="{8A36C859-223F-42CE-8E82-027C5C96FCA6}" dt="2025-04-08T09:12:30.231" v="1853" actId="113"/>
        <pc:sldMkLst>
          <pc:docMk/>
          <pc:sldMk cId="1428404935" sldId="288"/>
        </pc:sldMkLst>
        <pc:spChg chg="del mod">
          <ac:chgData name="Šašková Marta" userId="e604a143-7b34-4e14-968d-c055d1c87f0b" providerId="ADAL" clId="{8A36C859-223F-42CE-8E82-027C5C96FCA6}" dt="2025-04-08T09:02:11.889" v="1678"/>
          <ac:spMkLst>
            <pc:docMk/>
            <pc:sldMk cId="1428404935" sldId="288"/>
            <ac:spMk id="3" creationId="{1D19614B-EAB5-EB2A-E995-68A44308DE44}"/>
          </ac:spMkLst>
        </pc:spChg>
        <pc:spChg chg="mod">
          <ac:chgData name="Šašková Marta" userId="e604a143-7b34-4e14-968d-c055d1c87f0b" providerId="ADAL" clId="{8A36C859-223F-42CE-8E82-027C5C96FCA6}" dt="2025-04-08T08:06:33.812" v="1675" actId="20577"/>
          <ac:spMkLst>
            <pc:docMk/>
            <pc:sldMk cId="1428404935" sldId="288"/>
            <ac:spMk id="7" creationId="{15304881-063B-3E40-AC7A-B18314785E9F}"/>
          </ac:spMkLst>
        </pc:spChg>
        <pc:spChg chg="add mod">
          <ac:chgData name="Šašková Marta" userId="e604a143-7b34-4e14-968d-c055d1c87f0b" providerId="ADAL" clId="{8A36C859-223F-42CE-8E82-027C5C96FCA6}" dt="2025-04-08T09:12:30.231" v="1853" actId="113"/>
          <ac:spMkLst>
            <pc:docMk/>
            <pc:sldMk cId="1428404935" sldId="288"/>
            <ac:spMk id="8" creationId="{4619417C-51ED-237D-A207-873C47E90FBD}"/>
          </ac:spMkLst>
        </pc:spChg>
      </pc:sldChg>
      <pc:sldChg chg="modSp add mod">
        <pc:chgData name="Šašková Marta" userId="e604a143-7b34-4e14-968d-c055d1c87f0b" providerId="ADAL" clId="{8A36C859-223F-42CE-8E82-027C5C96FCA6}" dt="2025-04-08T09:18:01.328" v="2223" actId="20577"/>
        <pc:sldMkLst>
          <pc:docMk/>
          <pc:sldMk cId="2736816974" sldId="289"/>
        </pc:sldMkLst>
        <pc:spChg chg="mod">
          <ac:chgData name="Šašková Marta" userId="e604a143-7b34-4e14-968d-c055d1c87f0b" providerId="ADAL" clId="{8A36C859-223F-42CE-8E82-027C5C96FCA6}" dt="2025-04-08T09:15:25.055" v="1889" actId="20577"/>
          <ac:spMkLst>
            <pc:docMk/>
            <pc:sldMk cId="2736816974" sldId="289"/>
            <ac:spMk id="7" creationId="{5E06C3C5-B966-3B77-F3BE-38FA1E1702C7}"/>
          </ac:spMkLst>
        </pc:spChg>
        <pc:spChg chg="mod">
          <ac:chgData name="Šašková Marta" userId="e604a143-7b34-4e14-968d-c055d1c87f0b" providerId="ADAL" clId="{8A36C859-223F-42CE-8E82-027C5C96FCA6}" dt="2025-04-08T09:18:01.328" v="2223" actId="20577"/>
          <ac:spMkLst>
            <pc:docMk/>
            <pc:sldMk cId="2736816974" sldId="289"/>
            <ac:spMk id="8" creationId="{B1CB2D5D-6DBA-8547-FFD6-2F8D6FE8C4F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30.06.2025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6301-2C67-40FE-ABAA-A85A287E339A}" type="datetime1">
              <a:rPr lang="cs-CZ" smtClean="0"/>
              <a:t>30.06.2025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CF8-9E62-4284-9388-BD2A0F046D13}" type="datetime1">
              <a:rPr lang="cs-CZ" smtClean="0"/>
              <a:t>30.06.2025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AB2F-C6C4-42FB-A4D1-E5F254CD2771}" type="datetime1">
              <a:rPr lang="cs-CZ" smtClean="0"/>
              <a:t>30.06.2025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1C9-8D16-41AF-83E7-F124ED8E0F00}" type="datetime1">
              <a:rPr lang="cs-CZ" smtClean="0"/>
              <a:t>30.06.2025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10C8-A85B-4688-A167-975DEE527280}" type="datetime1">
              <a:rPr lang="cs-CZ" smtClean="0"/>
              <a:t>30.06.2025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057-7FAB-4488-B303-C5EB13CA1F45}" type="datetime1">
              <a:rPr lang="cs-CZ" smtClean="0"/>
              <a:t>30.06.2025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CCB1-0BF7-4C9E-884E-D5DB233538E7}" type="datetime1">
              <a:rPr lang="cs-CZ" smtClean="0"/>
              <a:t>30.06.2025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7AF6-CC4D-44EC-9E7B-41B35020EEBA}" type="datetime1">
              <a:rPr lang="cs-CZ" smtClean="0"/>
              <a:t>30.06.2025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E18-56DB-47EB-B95A-2A3DBA0FC126}" type="datetime1">
              <a:rPr lang="cs-CZ" smtClean="0"/>
              <a:t>30.06.2025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182F0-48CB-45ED-B203-EAFD4437450C}" type="datetime1">
              <a:rPr lang="cs-CZ" smtClean="0"/>
              <a:t>30.06.2025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8324-D864-418B-8410-1B5A64FC929E}" type="datetime1">
              <a:rPr lang="cs-CZ" smtClean="0"/>
              <a:t>30.06.2025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F5EBB-7FB0-4FBA-B59F-361C2375B0F8}" type="datetime1">
              <a:rPr lang="cs-CZ" smtClean="0"/>
              <a:t>30.06.2025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ct.cz/turisticke-znaceni/irop-cestovni-ruch/" TargetMode="External"/><Relationship Id="rId2" Type="http://schemas.openxmlformats.org/officeDocument/2006/relationships/hyperlink" Target="http://www.presbariery.cz/cz/mapovani-barierovosti/metodik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saskova.m@kr-ustecky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EBF3969-D26D-0B8E-1DDA-64AD3DD862ED}"/>
              </a:ext>
            </a:extLst>
          </p:cNvPr>
          <p:cNvSpPr txBox="1"/>
          <p:nvPr/>
        </p:nvSpPr>
        <p:spPr>
          <a:xfrm>
            <a:off x="2389517" y="4252823"/>
            <a:ext cx="83762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Dotační program</a:t>
            </a:r>
            <a:r>
              <a:rPr lang="cs-CZ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pt-BR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Oživení cestovního ruchu</a:t>
            </a:r>
            <a:r>
              <a:rPr lang="cs-CZ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 </a:t>
            </a:r>
            <a:r>
              <a:rPr lang="pt-BR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21364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75D4FB-CD8A-79EF-CA76-B94CEBB76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5DED3-C219-3094-90E2-0AB18E872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6ACE9E1-BF97-190E-C004-2BC2A77ACC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03A499F-EEC0-19A1-60D9-388B54B796B9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82681E6-AB9C-B25D-3C3C-81574D6D209C}"/>
              </a:ext>
            </a:extLst>
          </p:cNvPr>
          <p:cNvSpPr txBox="1"/>
          <p:nvPr/>
        </p:nvSpPr>
        <p:spPr>
          <a:xfrm>
            <a:off x="571868" y="776462"/>
            <a:ext cx="10987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E7F1234-28C8-92EA-C3F0-5ADC95C7461D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918E12F-B8F7-AA8C-653A-B9E7929B427F}"/>
              </a:ext>
            </a:extLst>
          </p:cNvPr>
          <p:cNvSpPr txBox="1"/>
          <p:nvPr/>
        </p:nvSpPr>
        <p:spPr>
          <a:xfrm>
            <a:off x="632254" y="1299682"/>
            <a:ext cx="1143610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10FFF"/>
                </a:solidFill>
                <a:latin typeface="Century Gothic" panose="020B0502020202020204" pitchFamily="34" charset="0"/>
              </a:rPr>
              <a:t>5. Doprovodná infrastruktura cestovního ruchu</a:t>
            </a:r>
            <a:endParaRPr lang="cs-CZ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Budování prvků doprovodné infrastruktury: odpočívadla, sezení, koše, herní prvky (pouze v rámci odpočívadla), sociální zařízení, prvky pro úschovu vybavení, převlékárny, nouzová nocoviště / útulny (nouzové přespání v přírodě),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Budování sociálního zařízení u vstupu/ v dochozí vzdálenosti do turistických atraktivit, u východišť turistických tras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Budování / modernizace doprovodné návštěvnické infrastruktury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Podpora infrastruktury CR pro snížení sezónnosti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Rozvoj doprovodné infrastruktury pro vodní CR 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Doprovodná infrastruktura pro cyklo ▪ Rozvoj mobiliáře stávajících cyklostezek a cyklotras, pořízení dobíjecích stanic pro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elektrokola, samoobslužných stanic pro opravu kol, cyklostojanů, zařízení pro úschovu kol a vybavení cyklistů ▪ sociální zařízení (preference ekologických toalet)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Doprava v klidu ▪ Budování parkovišť a záchytných parkovišť pro návštěvníky u atraktivit CR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Vybavení parkovišť ▪ Dopravní a orientační značení ▪ Pořízení IS o naplněnosti parkoviště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Budování “stellplatzů (státní pro karavany)” v kempech i mimo kempy v souladu s platnou legislativou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Doprovodná infra pro venkovský a agro turismus ▪ Doprovodná infrastruktura CR u zařízení pro agro turismus 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Doprovodná infrastruktura CR ve venkovském prostoru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3C493F-7E85-B005-8A98-2F6DCB6A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642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79520-FACA-6729-2DEC-C7CD6E2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4F53E9"/>
                </a:solidFill>
                <a:latin typeface="Century Gothic" panose="020B0502020202020204" pitchFamily="34" charset="0"/>
              </a:rPr>
              <a:t>Oblasti podpory a podporované aktivity</a:t>
            </a:r>
            <a:br>
              <a:rPr lang="pl-PL" dirty="0">
                <a:solidFill>
                  <a:srgbClr val="4F53E9"/>
                </a:solidFill>
              </a:rPr>
            </a:br>
            <a:endParaRPr lang="cs-CZ" dirty="0">
              <a:solidFill>
                <a:srgbClr val="4F53E9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1E776-E8CE-E920-762F-16527F0B3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96"/>
            <a:ext cx="10436525" cy="5624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6. Atraktivity cestovního ruchu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/ modernizace / vybavení TIC a návštěvnických center (v rámci vybavenosti vybudování např. sociálních zařízení u TIC, nabíječky pro kola a auta u TIC, doplňková infrastruktura pro návštěvníky (stojany pro kola), bezbariérové zpřístupnění)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/ modernizace prostor a vybavení pro umístění expozice (vlastní pořízení exponátů a sbírkových předmětů je neuznatelné).</a:t>
            </a: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7. Podpora kempování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Rozvoj veřejné infrastruktury kempů (sociální zařízení, dětské hřiště a herní prvky, sportovní infrastruktura, orientační systém, dobíjecí stanice, osvětlení kempu, </a:t>
            </a:r>
            <a:r>
              <a:rPr lang="cs-CZ" sz="1800" dirty="0" err="1">
                <a:solidFill>
                  <a:srgbClr val="4F53E9"/>
                </a:solidFill>
                <a:latin typeface="Century Gothic" panose="020B0502020202020204" pitchFamily="34" charset="0"/>
              </a:rPr>
              <a:t>veřejná´Wi-Fi</a:t>
            </a: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 síť, …)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stellplatzů v kempech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Rozvoj servisních stanic v kempech i mimo kempy</a:t>
            </a: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8. Monitoring a řízení návštěvnosti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elektronických sčítačů (včetně softwaru) na sledování návštěvnosti v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atraktivních turistických cílech a trasách regionu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Realizace monitoringu návštěvnosti prostřednictvím GSM dat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a instalace turniketů, vstupních branek a jiných zařízení pro sledování a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regulaci návštěvnosti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C9FDFF-7666-76AA-C18D-B9D320A4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BC6CF-00EC-8421-C08D-5DE3F0B35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70738-DFB2-C1D5-87C3-EF7FCDEA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4F53E9"/>
                </a:solidFill>
                <a:latin typeface="Century Gothic" panose="020B0502020202020204" pitchFamily="34" charset="0"/>
              </a:rPr>
              <a:t>Oblasti podpory a podporované aktivity</a:t>
            </a:r>
            <a:br>
              <a:rPr lang="pl-PL" dirty="0">
                <a:solidFill>
                  <a:srgbClr val="4F53E9"/>
                </a:solidFill>
              </a:rPr>
            </a:br>
            <a:endParaRPr lang="cs-CZ" dirty="0">
              <a:solidFill>
                <a:srgbClr val="4F53E9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20EBE6-A2C4-A56C-3033-D12947A04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96"/>
            <a:ext cx="10436525" cy="5624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9. Údržba lyžařských běžeckých tras a turistických značených tras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zařízení na údržbu a kontrolu turistických tras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zařízení určeného na úpravu lyžařských běžeckých tras (repasovaná technika v minulosti nesměla být předmětem dotace z jiných programů)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Vyznačení a vybudování trasy, vybavenost trasy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Při pořízení zařízení na údržbu turistických tras musí být pořízeno včetně zařízení GPS snímač. Data o upravených trasách musí být zveřejňována na webových portálech krajských a oblastních DMO.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10. Dostupnost destinací a turistických cílů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Vytvoření / pořízení / modernizace přívozu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/ modernizace prvků udržitelné dopravy (např. turistický vláček na ekologicky šetrný pohon, cyklobus / autobus / minibus pro pravidelnou přepravu návštěvníků v rámci destinace, lodě osobní lodní dopravy na vodních)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Rekonstrukce autobusů / mikrobusů na ski / cyklobusy, pořízení přívěsů na kola / lyže – pořízení pro pravidelnou dopravu návštěvníků v rámci destinace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Podpora nostalgických jízd – obnova historických vozidel hromadné veřejné dopravy sloužících pro přepravu návštěvníků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Zpřístupnění přírodních a kulturně-historických atraktivit cestovního ruchu (přístupové cesty, lávky pro pěší a cyklisty, povalové chodníky, zabezpečení cest vedoucích k atraktivitám, nikoli k ubytovacím či stravovacím zařízením)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/ rozšíření / úprava parkovišť pro návštěvníky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CD8865-1D59-685F-82C7-085E27D9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888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9D15C-4572-BEE3-C22D-E17EDD3DD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29C4D-4398-CABB-D49E-7D039F52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4F53E9"/>
                </a:solidFill>
                <a:latin typeface="Century Gothic" panose="020B0502020202020204" pitchFamily="34" charset="0"/>
              </a:rPr>
              <a:t>Oblasti podpory a podporované aktivity</a:t>
            </a:r>
            <a:br>
              <a:rPr lang="pl-PL" dirty="0">
                <a:solidFill>
                  <a:srgbClr val="4F53E9"/>
                </a:solidFill>
              </a:rPr>
            </a:br>
            <a:endParaRPr lang="cs-CZ" dirty="0">
              <a:solidFill>
                <a:srgbClr val="4F53E9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5BCE3-5C5B-69AC-AE62-69709B061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96"/>
            <a:ext cx="10436525" cy="56244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11. Veřejné prostranství lázeňských měst sloužící návštěvníkům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Budování/ revitalizace veřejných prostranství převážně sloužících návštěvníkům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(kolonády, lázeňské parky, veřejné prostranství v lázeňských městech se statutem lázeňských míst včetně mobiliáře – tj. pítek, mlžítek, fontán, altánů aj.)</a:t>
            </a: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Z programu je možné podpořit i aktivity, které nejsou výše vyjmenovány, ale věcně a svým obsahem spadají do jednotlivých tematických oblastí. Pokud jsou v rámci projektu realizovány aktivity související s budováním, modernizací, vybaveností a dalším rozvojem návštěvnických center a turistických informačních center, pak podpořená návštěvnická centra a turistická informační centra musí být certifikována dle Jednotné certifikace turistických informačních center (A.T.I.C.) – v rámci Závěrečné zprávy o realizaci projektu musí turistické informační centrum/návštěvnické centrum doložit min. podání žádosti o certifikaci, případně protokol o kontrole (pokud je v době předložení Závěrečné zprávy k dispozici), kopii certifikátu musí doložit nejpozději do 6 měsíců od ukončení realizace akce.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U projektů na zpřístupnění infrastruktury pro hendikepované osoby a jiným osobám s pohybovým omezením je podmínkou využití metodiky Ministerstva pro místní rozvoj k požadavkům na bezbariérové užívání staveb a vyhlášky č. 398/2009 Sb. o obecných technických požadavcích zabezpečujících bezbariérové užívání staveb.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U projektů zaměřených na mapování přístupnosti pro hendikepované, respektive tvorbu produktů pro hendikepované návštěvníky (přístupnost objektů, prostředků hromadné dopravy i parků, zahrad a stezek) využití Metodiky přístupnosti Pražské organizace vozíčkářů a Pracovní skupiny pro jednotnou metodiku mapování přístupnosti staveb.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  <a:hlinkClick r:id="rId2"/>
              </a:rPr>
              <a:t>http://www.presbariery.cz/cz/mapovani-barierovosti/metodika</a:t>
            </a: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U projektů zaměřených na turistické značené trasy se žadatel bude řídit Směrnici Klubu českých turistů ZNAČ9/2018.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  <a:hlinkClick r:id="rId3"/>
              </a:rPr>
              <a:t>https://kct.cz/turisticke-znaceni/irop-cestovni-ruch/</a:t>
            </a: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9BFB7B-A436-7793-6E99-548A2A1D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84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82D74-23A4-AE04-EBB7-76A674981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31192-CC79-ADC4-87E4-993232B5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0225727-2BB2-C8E1-1E88-FF0145C366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932BBE1-25B2-B342-6377-C422945DE71E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DF595BE-173C-ED00-C8EC-6C8BECA67566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Podmínky podání žádosti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DBD400F-B697-3827-0F5F-BB51403D5271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8D4DAF8-4DF2-0EF0-E57D-09AB8DA7FE76}"/>
              </a:ext>
            </a:extLst>
          </p:cNvPr>
          <p:cNvSpPr txBox="1"/>
          <p:nvPr/>
        </p:nvSpPr>
        <p:spPr>
          <a:xfrm>
            <a:off x="632254" y="1607674"/>
            <a:ext cx="1111709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Žádost je nutné vyplnit formou 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elektronického on-line formuláře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- na webových stránkách Ústeckého kraje jako odkaz. Po vyplnění a kontrole formuláře žadatel stisknutím tlačítka „ODESLAT“ předá on-line formulář žádosti ke zpracování.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Žádosti se přiřadí 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jedinečné pořadové číslo a ve formátu PDF se vrátí žadateli na jeho </a:t>
            </a:r>
          </a:p>
          <a:p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     e-mailovou adresu.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Vzorový formulář je přílohou programu. Odeslání on-line formuláře  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    žádosti ještě není podáním žádosti ve stanovené lhůtě pro její podání.</a:t>
            </a:r>
          </a:p>
          <a:p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Žadatel následně doručuje formulář žádosti podepsaný kvalifikovaným elektronickým podpisem včetně povinných příloh.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Žádost o dotaci bude doručena datovou schránkou – ID datové schránky Ústeckého kraje: t9zbsva.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cs-CZ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11C609-E456-476A-86F8-BF69ABBC9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99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B69625-C5F8-2050-4BB8-5FCAAE9538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007B8-5032-8523-6EB1-5C30B4B0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A9EA34C-9146-DBF2-1771-BA5CA59748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C028DEA-2413-7113-ECFD-D7F60C6D1096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EB9F21F-B179-489D-18E4-12C68583ABA5}"/>
              </a:ext>
            </a:extLst>
          </p:cNvPr>
          <p:cNvSpPr txBox="1"/>
          <p:nvPr/>
        </p:nvSpPr>
        <p:spPr>
          <a:xfrm>
            <a:off x="571868" y="776462"/>
            <a:ext cx="10987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010FFF"/>
                </a:solidFill>
                <a:latin typeface="Century Gothic" panose="020B0502020202020204" pitchFamily="34" charset="0"/>
              </a:rPr>
              <a:t>Přílohy/ náležitosti žádosti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601BEC8-61B9-4F2D-8A62-1F656FF40D96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A07E7DF-9D72-C4EB-FAB5-373B9704FBF7}"/>
              </a:ext>
            </a:extLst>
          </p:cNvPr>
          <p:cNvSpPr txBox="1"/>
          <p:nvPr/>
        </p:nvSpPr>
        <p:spPr>
          <a:xfrm>
            <a:off x="632254" y="1406431"/>
            <a:ext cx="114361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žádosti – </a:t>
            </a:r>
            <a:r>
              <a:rPr lang="cs-CZ" sz="2000" i="1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ÚK (vč.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Plánovaného rozpočtu nákladů) </a:t>
            </a:r>
          </a:p>
          <a:p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 obce Ústeckého kraje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a) Projektový záměr – zákres/ mapa s vyznačením místa a rozsahu realizace projektu/ vizualizace záměru dle povahy projektu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b) Fotodokumentace stavu dotčeného projektem, ne starší než tři měsíce před podáním žádosti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c) Prokázání vlastnických vztahů k dotčeným pozemkům potřebným pro realizaci projektu (včetně práva nakládat s projektem dotčenými nemovitostmi po dobu realizace a udržitelnosti projektu, pokud žadatel není vlastníkem)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d) Zajištění kofinancování financování a udržitelnosti projektu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e) Kopie Povolení záměru dle zák. Sb. 283/2021 nebo stavebního povolení/ Souhlas s ohlášením stavby podle zák. Sb. 183/2006 nebo ohlášení stavebnímu úřadu nebo prohlášení stavebního úřadu, že stavební povolení ani ohlášení dílo nevyžaduje, případně čestné prohlášení statutárního zástupce žadatele nebo obsahově obdobný dokument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f) Kopie smlouvy o vedení bankovního účtu nebo potvrzení banky o vedení účtu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759CDC-E3EE-F5E3-C9D7-A503B11ED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1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ACB16-952D-4601-3E23-214E6D1C9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FD888-0CD6-93E8-C278-3B030D6B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DF000ED-8AC7-2670-EB5D-2A1D6157C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A11F619-CA33-F6DF-D0FB-1D2665789EBB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4220719-4F3C-42D0-1A5D-23E32EB10913}"/>
              </a:ext>
            </a:extLst>
          </p:cNvPr>
          <p:cNvSpPr txBox="1"/>
          <p:nvPr/>
        </p:nvSpPr>
        <p:spPr>
          <a:xfrm>
            <a:off x="571868" y="776462"/>
            <a:ext cx="10987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010FFF"/>
                </a:solidFill>
                <a:latin typeface="Century Gothic" panose="020B0502020202020204" pitchFamily="34" charset="0"/>
              </a:rPr>
              <a:t>Přílohy/ náležitosti žádosti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66B4386-83D3-FEC2-B0E3-1D5725D5A04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028638F-23D2-D001-FA62-AC31126D3873}"/>
              </a:ext>
            </a:extLst>
          </p:cNvPr>
          <p:cNvSpPr txBox="1"/>
          <p:nvPr/>
        </p:nvSpPr>
        <p:spPr>
          <a:xfrm>
            <a:off x="632254" y="1406431"/>
            <a:ext cx="114361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žádosti – </a:t>
            </a:r>
            <a:r>
              <a:rPr lang="cs-CZ" sz="2000" i="1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ÚK (vč.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Plánovaného rozpočtu nákladů)</a:t>
            </a:r>
          </a:p>
          <a:p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 certifikované destinační agentury působící na území Ústeckého kraje a obecně prospěšné společnosti, zapsané spolky, zapsané ústavy se sídlem a činností působící v cestovním ruchu v Ústeckém kraji</a:t>
            </a:r>
          </a:p>
          <a:p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Navíc k výše uvedenému ještě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pro posouzení finančního zdraví žadatele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01B39F-E076-46A5-90DE-8BFF359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625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BB704-4536-8800-B738-D58E2700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Posouzení režimu veřejné podpory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00FCD-0DD5-6B2C-2543-2622D22DF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Administrátor prověří povahu projektu konečného příjemce dle předložené žádosti a vyhodnotí, zda podpora projektu zakládá veřejnou podporu a zda spadá do režimu de minimis.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Pokud bude dotace poskytována na akce/projekt, které budou zakládat veřejnou podporu, bude toto řešeno režimem de minimis ve smlouvě o poskytnutí dotace.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Poskytování veřejné podpory de minimis se řídí Smlouvou o fungování Evropské unie a příslušnými právními akty Evropské unie. Podpora bude poskytována dle Nařízení Komise (EU) 2023/2831 ze dne 13. prosince 2023 o použití článků 107 a 108 Smlouvy o fungování Evropské unie na podporu de minimis a dle zákona č. 215/2004 Sb., o úpravě některých vztahů v oblasti veřejné podpory, ve znění pozdějších předpisů.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Celková výše této podpory udělená jednomu subjektu v rozhodném tříletém období nesmí přesáhnout částku 300 000 EUR, kdy tímto tříletým obdobím se rozumí období tří let předcházejících dni poskytnutí podpory. 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Datem poskytnutí podpory de minimis je datum nabytí účinnosti smlouvy.</a:t>
            </a:r>
          </a:p>
          <a:p>
            <a:endParaRPr lang="cs-CZ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10FFF"/>
                </a:solidFill>
                <a:latin typeface="Century Gothic" panose="020B0502020202020204" pitchFamily="34" charset="0"/>
              </a:rPr>
              <a:t>Žadatel dokládá 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Čestné prohlášení žadatele o podporu v režimu de minimis – formulář ÚK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Úprava rozpočtu – formulář ÚK – pokud je relevantní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8D0153-E3B2-BA1E-491B-9B67695B0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142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EB071-5AD7-0A0B-7E27-45CDA239F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68BCD-8649-C275-EF82-1EA9301F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227B432-CA70-36C1-F312-F97FE872AA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D52859F-9545-5B5F-7AA1-0999FB762A7E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75A9307-97C2-2B5F-5191-B0266DF1F0D3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Další náležitosti žádosti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8D960DA-C019-CA58-EF26-CD050A8F5497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E408996-6B1B-0351-2684-F064F4A3CE19}"/>
              </a:ext>
            </a:extLst>
          </p:cNvPr>
          <p:cNvSpPr txBox="1"/>
          <p:nvPr/>
        </p:nvSpPr>
        <p:spPr>
          <a:xfrm>
            <a:off x="632254" y="1607674"/>
            <a:ext cx="111170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Součástí žádosti budou také kolonky: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parametr </a:t>
            </a:r>
            <a:r>
              <a:rPr lang="cs-CZ" sz="24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„Počet podpořených prvků veřejné a doprovodné infrastruktury CR“ </a:t>
            </a:r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– POVINNÝ PRO VŠECHNY PROJEKTY</a:t>
            </a:r>
          </a:p>
          <a:p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    	</a:t>
            </a: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za jeden prvek se považuje logický soubor dle jeho typu a funkce 	(např. soubor laviček, infotabulí atp.)</a:t>
            </a:r>
          </a:p>
          <a:p>
            <a:endParaRPr lang="cs-CZ" sz="24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indikátor </a:t>
            </a:r>
            <a:r>
              <a:rPr lang="cs-CZ" sz="24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„Návštěvnost relevantních prvků podpořené veřejné a doprovodné infrastruktury“</a:t>
            </a:r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 – </a:t>
            </a: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kvalifikovaný odhad </a:t>
            </a:r>
          </a:p>
          <a:p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 	indikátor není povinný, použije se u prvků CR, kde je předpoklad 	vysoké návštěvnosti a zároveň je návštěvnost měřitelná (příp. kde 	náklady na sledování indikátoru nepřevýší náklady na samotnou 	investici)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0C604E-9086-372C-3AE0-D1369C659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71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13611-CEAA-8C33-7941-0BC8ADE61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B9841-CB2A-235D-7AAA-12A620137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5C4949E-7D30-21E1-BB06-21DDBDF76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95C15B0-25B0-16A6-596A-881EEF3B97A2}"/>
              </a:ext>
            </a:extLst>
          </p:cNvPr>
          <p:cNvSpPr txBox="1"/>
          <p:nvPr/>
        </p:nvSpPr>
        <p:spPr>
          <a:xfrm>
            <a:off x="640880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E8D5471-D6B5-E704-C4BB-E7DCA3387AD3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Termíny a náležitosti závěrečné zprávy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7D4EF88-EBB1-8C97-DFE5-8F4EC3208C2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B31D010-627B-DFC5-C7FC-E24534F9C01B}"/>
              </a:ext>
            </a:extLst>
          </p:cNvPr>
          <p:cNvSpPr txBox="1"/>
          <p:nvPr/>
        </p:nvSpPr>
        <p:spPr>
          <a:xfrm>
            <a:off x="537450" y="1992702"/>
            <a:ext cx="109152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Příjemce je povinen poskytovateli předložit závěrečnou zprávu včetně finančního vypořádání dotace </a:t>
            </a:r>
            <a:r>
              <a:rPr lang="cs-CZ" sz="24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do 30  dnů od termínu ukončení realizace </a:t>
            </a: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projektu, který je uveden ve smlouvě o poskytnutí dotace, </a:t>
            </a:r>
            <a:r>
              <a:rPr lang="cs-CZ" sz="24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nejpozději do 30.10.2026.</a:t>
            </a: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4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Žadatel o dotaci musí</a:t>
            </a:r>
          </a:p>
          <a:p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- při výběru dodavatele postupovat v souladu se zákonem č. 134/2016 Sb. o zadávání veřejných zakázek v platném znění. U přímého zadání a zakázek malého rozsahu musí postupovat dle aktuálního Metodického pokynu pro oblast zadávání veřejných zakázek1 vč. Metodických stanovisek ministra pro místní rozvoj, vydaného MMR</a:t>
            </a: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3FA9EC-EE09-B8A5-30EC-4C2BA657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90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02236" y="905858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Předpokládaný celkový objem peněžních prostředků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557B85A-0E87-A691-FB07-807106ECFC01}"/>
              </a:ext>
            </a:extLst>
          </p:cNvPr>
          <p:cNvSpPr txBox="1"/>
          <p:nvPr/>
        </p:nvSpPr>
        <p:spPr>
          <a:xfrm>
            <a:off x="632254" y="2678501"/>
            <a:ext cx="1130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činí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38, 624 mil. Kč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z toho: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dotace ze státního rozpočtu 16,553 </a:t>
            </a:r>
            <a:r>
              <a:rPr lang="cs-CZ" sz="24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mil.Kč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, tj. max. 30% CUN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dotace Ústeckého kraje 22,071 mil.Kč, tj. max. 40% CUN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(vlastní prostředky žadatelů 16,553 mil.Kč, tj. min. 30% CUN)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Forma dotace – </a:t>
            </a:r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investiční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, jednorázová, ex ante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Výše dotace – </a:t>
            </a:r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min. 1. mil. Kč, max. 10 mil. Kč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Spoluúčast příjemce min. 30% - poskytnutá dotace může tvořit maximálně 70% celkových uznatelných nákladů projektu 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84C7B5-7B29-066A-EA32-6DE7E568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919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77B236-D867-61D6-66AB-4DF37DDBD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EE575-8ECB-C546-046F-4D046CF88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7A5E178-7C46-98E6-8770-F7A4A5148E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8D877C6-A284-B00E-C534-228522257F1D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D157B3B-2BF2-6460-7078-1C294DD09F52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Termíny a náležitosti závěrečné zprávy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2469FDA-A90D-4151-5A23-AB5E306037F1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286CA07-3A60-6904-B30B-F8DEBED3226D}"/>
              </a:ext>
            </a:extLst>
          </p:cNvPr>
          <p:cNvSpPr txBox="1"/>
          <p:nvPr/>
        </p:nvSpPr>
        <p:spPr>
          <a:xfrm>
            <a:off x="537450" y="1587260"/>
            <a:ext cx="108163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4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Žadatel o dotaci musí</a:t>
            </a:r>
          </a:p>
          <a:p>
            <a:pPr marL="342900" indent="-342900">
              <a:buFontTx/>
              <a:buChar char="-"/>
            </a:pP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s peněžními prostředky, nutnými pro zajištění realizace projektu, vždy postupovat v souladu s principy 3E </a:t>
            </a:r>
          </a:p>
          <a:p>
            <a:pPr marL="342900" indent="-342900">
              <a:buFontTx/>
              <a:buChar char="-"/>
            </a:pP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musí vést o uznatelných nákladech/výdajích projektu oddělenou účetní evidenci</a:t>
            </a:r>
          </a:p>
          <a:p>
            <a:pPr marL="342900" indent="-342900">
              <a:buFontTx/>
              <a:buChar char="-"/>
            </a:pP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vést finanční prostředky poskytnuté formou dotace v účetnictví v příslušném roce </a:t>
            </a:r>
            <a:r>
              <a:rPr lang="cs-CZ" sz="24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odděleně,</a:t>
            </a: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 </a:t>
            </a:r>
            <a:r>
              <a:rPr lang="cs-CZ" sz="24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pod účelovým znakem 17104</a:t>
            </a:r>
            <a:endParaRPr lang="cs-CZ" sz="24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37F73E-1A4A-B88D-3E62-E6F2286A7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994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775CB-9B42-80C4-466A-B36EA2884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8161D-105A-E74D-7936-5D79287C0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C2B0213-6851-C44F-51A2-447F8D173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33B6178-58E0-A181-6302-23BFF7D96E70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BDBDEE-E467-B7DE-932E-DC06AC23B770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Termíny a náležitosti zprávy o udržitelnosti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50D4CD1-9581-7D31-1CE1-31C44A1C62F8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1ABE628-6011-1744-3DE4-50F05FCC19E8}"/>
              </a:ext>
            </a:extLst>
          </p:cNvPr>
          <p:cNvSpPr txBox="1"/>
          <p:nvPr/>
        </p:nvSpPr>
        <p:spPr>
          <a:xfrm>
            <a:off x="632254" y="2346123"/>
            <a:ext cx="1092714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Doba udržitelnosti trvá </a:t>
            </a:r>
            <a:r>
              <a:rPr lang="cs-CZ" sz="22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5 let</a:t>
            </a:r>
            <a:r>
              <a:rPr lang="cs-CZ" sz="22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.</a:t>
            </a:r>
          </a:p>
          <a:p>
            <a:endParaRPr lang="cs-CZ" sz="22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2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Konečný příjemce předloží Zprávu o udržitelnosti projektu v termínu 1 rok od ukončení realizace projektu, tedy nejpozději do </a:t>
            </a:r>
            <a:r>
              <a:rPr lang="cs-CZ" sz="2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30. 9. 2027 </a:t>
            </a:r>
            <a:r>
              <a:rPr lang="cs-CZ" sz="22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a následně při konci pětiletého monitorovacího období, tedy nejpozději do </a:t>
            </a:r>
            <a:r>
              <a:rPr lang="cs-CZ" sz="2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30. 9. 2031</a:t>
            </a:r>
            <a:r>
              <a:rPr lang="cs-CZ" sz="22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.</a:t>
            </a:r>
          </a:p>
          <a:p>
            <a:endParaRPr lang="cs-CZ" sz="22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2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DCE145-FAEF-E838-9B09-51399D4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849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B8FED-71BA-56BC-09DC-B33C6C12D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6ED6F-E6CB-FB02-816C-04D3BAB54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2C24D2C-7090-C45B-092E-95D873DBC8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EFB6C88-19A4-87C9-7F5A-2EFC3714F52B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A090154-0111-7F28-F537-4259442C4AD8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Publicita konečného příjemce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44A5940-ABC7-F93A-EC43-500553F8B871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6B8B98D-33A4-A46E-8D62-274426C16062}"/>
              </a:ext>
            </a:extLst>
          </p:cNvPr>
          <p:cNvSpPr txBox="1"/>
          <p:nvPr/>
        </p:nvSpPr>
        <p:spPr>
          <a:xfrm>
            <a:off x="632254" y="1607674"/>
            <a:ext cx="1111709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Publicita MMR a Ústeckého kraje bude uvedena v místě realizace akce / na podpořených výstupech, na webových stránkách konečného příjemce a veškerých materiálech týkajících se administrace daného projektu. (v průběhu realizace + udržitelnosti)</a:t>
            </a:r>
          </a:p>
          <a:p>
            <a:endParaRPr lang="cs-CZ" sz="20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Informace bude obsahovat </a:t>
            </a:r>
            <a:r>
              <a:rPr lang="cs-CZ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logo Ministerstva pro místní rozvoj, logo Ústeckého kraje a text.</a:t>
            </a:r>
            <a:r>
              <a:rPr lang="cs-CZ" sz="20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 </a:t>
            </a:r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Tam, kde je technicky (prostorově) problematické umístit s logem MMR ČR a logem Ústeckého kraje i příslušný text o poskytnuté podpoře, bude použito pouze logo. </a:t>
            </a:r>
          </a:p>
          <a:p>
            <a:endParaRPr lang="cs-CZ" sz="20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Příklad textu: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Projekt (název akce / projektu) byl realizován za přispění prostředků státního rozpočtu České republiky z programu Ministerstva pro místní rozvoj a Ústeckého kraje.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Výstup X byl pořízen / vytvořen / realizován za přispění prostředků státního rozpočtu České republiky z programu Ministerstva pro místní rozvoj a Ústeckého kraje.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808672-EFAA-F93A-08D4-E263D48F0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978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DCBB3-3A18-1067-967B-F340481C0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BFD89-921B-747D-EAE4-0A99080F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ADD7A32-39A9-A09D-D8D7-09F1B73EEC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F4A0F90-C5D8-8C23-CA94-B929E13A302F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5304881-063B-3E40-AC7A-B18314785E9F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Kontrola konečného příjemce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B84C2BE-18C3-B47F-C5F7-A329799490D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619417C-51ED-237D-A207-873C47E90FBD}"/>
              </a:ext>
            </a:extLst>
          </p:cNvPr>
          <p:cNvSpPr txBox="1"/>
          <p:nvPr/>
        </p:nvSpPr>
        <p:spPr>
          <a:xfrm>
            <a:off x="571868" y="1741797"/>
            <a:ext cx="1119347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1B27FF"/>
                </a:solidFill>
                <a:latin typeface="Century Gothic" panose="020B0502020202020204" pitchFamily="34" charset="0"/>
              </a:rPr>
              <a:t>U žadatelů, resp. příjemců dotace budou vykonávány veřejnosprávní kontroly použití dotace, a to zejména na základě § 39 rozpočtových pravidel a § 8 odst. 2 zákona č. 320/2001 Sb., o finanční kontrole ve veřejné správě.</a:t>
            </a:r>
          </a:p>
          <a:p>
            <a:endParaRPr lang="cs-CZ" sz="20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1B27FF"/>
                </a:solidFill>
                <a:latin typeface="Century Gothic" panose="020B0502020202020204" pitchFamily="34" charset="0"/>
              </a:rPr>
              <a:t>Příjemce dotace je povinen zpřístupnit veškerou související dokumentaci a umožnit pověřeným zaměstnancům MMR, CRR či externím pověřeným subjektům a ostatním orgánům provádějící veřejnosprávní kontrolu její provedení.</a:t>
            </a:r>
          </a:p>
          <a:p>
            <a:endParaRPr lang="cs-CZ" sz="20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Leden, únor 2027 – předpokládáme VSK na místě u max. 20% konečných příjemců ze strany ORR KÚÚK</a:t>
            </a:r>
          </a:p>
          <a:p>
            <a:endParaRPr lang="cs-CZ" sz="20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Kontrola ze strany MMR/CRR - kdykoliv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77C2A5-9DAA-C215-4973-F178BDA6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404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82A63-D5B3-9C5B-B541-65DBB3DDB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311B3-C535-0EF1-A897-778FCB4E2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53F0900-DE90-A548-B733-242D8181C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25C5B74-791D-6AAB-B818-14DE05E3F479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E06C3C5-B966-3B77-F3BE-38FA1E1702C7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Konzultace a informační pomoc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252932E-5F8D-563A-8C55-25E51571BF8D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1CB2D5D-6DBA-8547-FFD6-2F8D6FE8C4F8}"/>
              </a:ext>
            </a:extLst>
          </p:cNvPr>
          <p:cNvSpPr txBox="1"/>
          <p:nvPr/>
        </p:nvSpPr>
        <p:spPr>
          <a:xfrm>
            <a:off x="632254" y="1825026"/>
            <a:ext cx="1123769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Oddělení cestovního ruchu + MAS </a:t>
            </a:r>
            <a:endParaRPr lang="cs-CZ" sz="20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1B27FF"/>
                </a:solidFill>
                <a:latin typeface="Century Gothic" panose="020B0502020202020204" pitchFamily="34" charset="0"/>
              </a:rPr>
              <a:t>Průběžně – obecné konzultace podmínek programu, pomoc s kompletací příloh a časovými harmonogramy – proveditelnost konkrétních projektů</a:t>
            </a:r>
            <a:endParaRPr lang="cs-CZ" sz="20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0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14 dní před vyhlášením příjmu žádostí – pomoc s vyplňováním elektronických formulářů, tj. od 15.-31.8.2025 bude otevřen elektronický formulář na webu kraje</a:t>
            </a:r>
          </a:p>
          <a:p>
            <a:endParaRPr lang="cs-CZ" sz="20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Žadatel si předvyplní žádost, připraví přílohy a od 1.8.2025 bude možné vygenerovat finální verzi žádosti, podepsat ji a zasílá se datovou schránkou</a:t>
            </a:r>
          </a:p>
          <a:p>
            <a:endParaRPr lang="cs-CZ" sz="20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0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0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0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Marta Šašková, oddělení CR, </a:t>
            </a:r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  <a:hlinkClick r:id="rId3"/>
              </a:rPr>
              <a:t>saskova.m@kr-ustecky.cz</a:t>
            </a:r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, 475 657 547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52D7DA-6BA6-FA69-7561-76B0FC45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816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839AE6-3559-1A36-E493-C4765B9B6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A496B-36FC-069F-3A10-BEAFF44B6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48020-54AA-F314-521C-1EDCE4FC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72DFF24-8FC9-50C0-A7AF-B03D23526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1A336BF-1AC2-AF31-C02A-9B667F95638A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AEF2BC4-ECC0-EF85-8782-E81A8CD7116C}"/>
              </a:ext>
            </a:extLst>
          </p:cNvPr>
          <p:cNvSpPr txBox="1"/>
          <p:nvPr/>
        </p:nvSpPr>
        <p:spPr>
          <a:xfrm>
            <a:off x="602236" y="764024"/>
            <a:ext cx="10987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10FFF"/>
                </a:solidFill>
                <a:latin typeface="Century Gothic" panose="020B0502020202020204" pitchFamily="34" charset="0"/>
              </a:rPr>
              <a:t>Okruh způsobilých žadatelů/ příjemců: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ABA807E-72CC-D7BE-8897-E403B9BB59B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6AB350-FEB5-F9C3-6B76-6E3D896D0E27}"/>
              </a:ext>
            </a:extLst>
          </p:cNvPr>
          <p:cNvSpPr txBox="1"/>
          <p:nvPr/>
        </p:nvSpPr>
        <p:spPr>
          <a:xfrm>
            <a:off x="602236" y="1533466"/>
            <a:ext cx="1129359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obce Ústeckého kraje(vyjma městských částí a městských obvodů)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Certifikované destinační agentury působící na území Ústeckého kraje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Obecně prospěšná společnost, spolek, ústav se sídlem a činností v cestovním ruchu v Ústeckém kraji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– pouze pro oblast 9. Údržba lyžařských běžeckých tras a turistických značených tras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Dotace je poskytována mimo režim veřejné podpory, nebo za využití pravidla de minimis (typicky např. stellplatz).</a:t>
            </a:r>
          </a:p>
          <a:p>
            <a:endParaRPr lang="cs-CZ" sz="2400" i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000" i="1" dirty="0">
                <a:solidFill>
                  <a:srgbClr val="010FFF"/>
                </a:solidFill>
                <a:latin typeface="Century Gothic" panose="020B0502020202020204" pitchFamily="34" charset="0"/>
              </a:rPr>
              <a:t>Administrátor prověří povahu projektu konečného příjemce dle předložené žádosti a vyhodnotí, zda podpora projektu zakládá veřejnou podporu a zda spadá do režimu de minimis.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Je-li příjemce dotace plátcem DPH s nárokem na uplatnění odpočtu této daně, bude dotace poskytnuta na plnění bez DPH.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7618EC-E382-4078-A048-DEC40636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1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7C03E-8B16-E75C-4502-26FD5A0C3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181FB-13AE-914C-5A7A-196E665B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112244A1-98CD-9D95-F65F-72EC9551D1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6E78BCA-EDD4-2488-D52B-71C2F37C361F}"/>
              </a:ext>
            </a:extLst>
          </p:cNvPr>
          <p:cNvSpPr txBox="1"/>
          <p:nvPr/>
        </p:nvSpPr>
        <p:spPr>
          <a:xfrm>
            <a:off x="632254" y="265142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40BB7A-ACC7-3054-0023-046AFCE700F4}"/>
              </a:ext>
            </a:extLst>
          </p:cNvPr>
          <p:cNvSpPr txBox="1"/>
          <p:nvPr/>
        </p:nvSpPr>
        <p:spPr>
          <a:xfrm>
            <a:off x="571868" y="776462"/>
            <a:ext cx="10987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 realizace projektu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81B887-8090-4AB3-4148-F48A7963EA4B}"/>
              </a:ext>
            </a:extLst>
          </p:cNvPr>
          <p:cNvSpPr txBox="1"/>
          <p:nvPr/>
        </p:nvSpPr>
        <p:spPr>
          <a:xfrm>
            <a:off x="7098782" y="285210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B251393-8BF6-7D7D-D24D-D792C913F8E7}"/>
              </a:ext>
            </a:extLst>
          </p:cNvPr>
          <p:cNvSpPr txBox="1"/>
          <p:nvPr/>
        </p:nvSpPr>
        <p:spPr>
          <a:xfrm>
            <a:off x="632254" y="1431986"/>
            <a:ext cx="110910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 zahájení realizace projektu může být nejdříve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28. 3. 2025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 ukončení realizace projektu je nejpozději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30. 9. 2026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.</a:t>
            </a:r>
          </a:p>
          <a:p>
            <a:endParaRPr lang="cs-CZ" sz="24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Lhůta pro podání žádosti o dotaci je průběžná </a:t>
            </a:r>
          </a:p>
          <a:p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předpokládaný termín zahájení příjmu žádostí 1.SRPEN 2025 8:00</a:t>
            </a:r>
          </a:p>
          <a:p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předpokládaný termín ukončení příjmu žádostí 31.12.2025 12:00 (nebo po vyčerpání alokovaných prostředků)</a:t>
            </a:r>
          </a:p>
          <a:p>
            <a:endParaRPr lang="cs-CZ" sz="24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Žadatel může v rámci DP podat maximálně 2 žádosti na odlišný projekt bez ohledu na tematickou oblast. Minimální výše dotace na jednu žádost činí 1 000 000Kč a maximální výše 10 000 000Kč.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Je přípustné také kombinovat aktivity z různých tematických oblastí do 1 žádosti při dodržení min. (a max.) výše dotace.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AFC4D-C5E1-3187-8431-84106C0E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78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452E3-F872-41D3-37B2-D08D1F7C2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6BC83-EDB1-7DBB-F22A-50214B48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1E234DC-9BFC-F733-85F8-2DEC0C2C67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3802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976264E-AB4D-FE72-AD01-80BC7B98785F}"/>
              </a:ext>
            </a:extLst>
          </p:cNvPr>
          <p:cNvSpPr txBox="1"/>
          <p:nvPr/>
        </p:nvSpPr>
        <p:spPr>
          <a:xfrm>
            <a:off x="632254" y="247889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216F15B-C310-001F-9CB1-214FABD86B00}"/>
              </a:ext>
            </a:extLst>
          </p:cNvPr>
          <p:cNvSpPr txBox="1"/>
          <p:nvPr/>
        </p:nvSpPr>
        <p:spPr>
          <a:xfrm>
            <a:off x="571868" y="776462"/>
            <a:ext cx="10987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  <a:p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7A8AB5F-1DAE-CF40-96A1-747CFBA98CF1}"/>
              </a:ext>
            </a:extLst>
          </p:cNvPr>
          <p:cNvSpPr txBox="1"/>
          <p:nvPr/>
        </p:nvSpPr>
        <p:spPr>
          <a:xfrm>
            <a:off x="7098782" y="247889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DF545D3-B5AB-B80A-DABC-867AA1C90531}"/>
              </a:ext>
            </a:extLst>
          </p:cNvPr>
          <p:cNvSpPr txBox="1"/>
          <p:nvPr/>
        </p:nvSpPr>
        <p:spPr>
          <a:xfrm>
            <a:off x="632254" y="1690688"/>
            <a:ext cx="1116868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1. Navigační a informační systémy v cestovním ruchu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2. Vyznačení, budování a vybavenost turistických značených tras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3. Odstraňování bariér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4. Podpora cyklo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5. Doprovodná infrastruktura cestovního ruchu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6. Atraktivity cestovního ruchu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7. Podpora kempování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8. Monitoring a řízení návštěvnosti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9. Údržba lyžařských běžeckých tras a turistických značených tras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10. Dostupnost destinací a turistických cílů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11. Veřejné prostranství lázeňských měst sloužící návštěvníkům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47C879-08D3-3222-D360-B71A3724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6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A6008-1273-C215-83EF-9A2586A9E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BCE36-B3B1-CBD5-A691-C0A51A9A0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AA5C0F8-62F9-9D22-13D7-B75E687E0B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3802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E6C6D79-D088-629A-3141-384F80E77BE0}"/>
              </a:ext>
            </a:extLst>
          </p:cNvPr>
          <p:cNvSpPr txBox="1"/>
          <p:nvPr/>
        </p:nvSpPr>
        <p:spPr>
          <a:xfrm>
            <a:off x="632254" y="247889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485E6A1-15D0-A83A-B6BA-F84B5314A099}"/>
              </a:ext>
            </a:extLst>
          </p:cNvPr>
          <p:cNvSpPr txBox="1"/>
          <p:nvPr/>
        </p:nvSpPr>
        <p:spPr>
          <a:xfrm>
            <a:off x="571868" y="776462"/>
            <a:ext cx="109875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  <a:p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C30AAAF-5794-3623-A181-645ABB320D28}"/>
              </a:ext>
            </a:extLst>
          </p:cNvPr>
          <p:cNvSpPr txBox="1"/>
          <p:nvPr/>
        </p:nvSpPr>
        <p:spPr>
          <a:xfrm>
            <a:off x="7098782" y="247889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D265E7-17CB-F969-2613-02761722091A}"/>
              </a:ext>
            </a:extLst>
          </p:cNvPr>
          <p:cNvSpPr txBox="1"/>
          <p:nvPr/>
        </p:nvSpPr>
        <p:spPr>
          <a:xfrm>
            <a:off x="632254" y="1690688"/>
            <a:ext cx="11168682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CO Z DP PODPOROVÁNO </a:t>
            </a:r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NENÍ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Projektová příprava, zpracování projektové dokumentace 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Budování ubytovacích zařízení a stravovacích zařízení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Budování TZT a cyklotras s „umělým“ povrchem (asfalt, beton, dlažba, jiné)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Údržba a úklid veřejné infrastruktury CR 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Dotace na kofinancování vlastního podílu na realizaci projektů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Vlastní obnova památek, propagace památek, pořízení předmětů kulturní hodnoty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Realizace eventů a MICE akcí, podpora akcí a jejich propagace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Provozní podpora údržby LBT •Podpora provozu TIC, podpora certifikace TIC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Samotná podpora dopravní dostupnosti (kofinancování provozu, propagace linek)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Rozvoj rezervačních systémů; Rozvoj certifikací a systémů kvality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Provozní náklady, nákup nemovitostí, realizace výběrového řízení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Sankce, penále a pokuty.</a:t>
            </a:r>
          </a:p>
          <a:p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Úplný výčet je součástí DP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25A6E3-9E76-43CE-F043-2EDB3F62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83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4D7A7-7AF3-5733-B303-81B543A54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271D8-EF4D-3A85-8E06-65420376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09E6728-DFFB-8403-CC19-AE6CD764C2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7A18AED-98AE-341E-EC03-9D40C598553F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1DEDD4-12FF-2FF7-F03C-406C6B473DD0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F16FB7B-E2EF-F0FB-27F0-AF536A69B220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6514DC-1686-9D05-1F37-44A216E241C2}"/>
              </a:ext>
            </a:extLst>
          </p:cNvPr>
          <p:cNvSpPr txBox="1"/>
          <p:nvPr/>
        </p:nvSpPr>
        <p:spPr>
          <a:xfrm>
            <a:off x="724619" y="2163171"/>
            <a:ext cx="1114532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4F53E9"/>
                </a:solidFill>
                <a:latin typeface="Century Gothic" panose="020B0502020202020204" pitchFamily="34" charset="0"/>
              </a:rPr>
              <a:t>1. Navigační a informační systémy v cestovním ruchu (CR)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Navigační cedule / tabule / směrovky / směrovníky, mapové panely ▪ Mapy destinace na podporu orientace pro návštěvníky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Informační panely u atraktivit cestovního ruchu a naučných stezek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Informační a navigační systémy pro podporu rozprostření návštěvnosti v destinaci </a:t>
            </a:r>
          </a:p>
          <a:p>
            <a:endParaRPr lang="cs-CZ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r>
              <a:rPr lang="cs-CZ" b="1" dirty="0">
                <a:solidFill>
                  <a:srgbClr val="4F53E9"/>
                </a:solidFill>
                <a:latin typeface="Century Gothic" panose="020B0502020202020204" pitchFamily="34" charset="0"/>
              </a:rPr>
              <a:t>2. Vyznačení, budování a vybavenost turistických značených tras (TZT</a:t>
            </a:r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Vyznačení nových turistických značených tras, úprava vedení / přeznačení stávajících turistických značených tras ▪ Výstavba nových úseků turistických značených tras (přírodní povrch), propojení značených turistických tras a stezek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záchytných bodů první pomoci (tzv. trauma body) na turistických značených trasách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Rozvoj vybavenosti TZT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Informační systém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Odpočívadla, stojany na kola, lavice a stoly, odpadkové koše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Sociální zařízení (preference ekologických toalet)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Budování, značení a modernizace ferrat a lezeckých tras a jejich zajištění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E4C3FF-8821-786F-467F-715959A5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38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1A47D-94E0-F6FB-9CE3-552387566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85BEB-1485-CC29-63A2-1436FF670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48F1B1B-D670-C132-5784-AF49A0D67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6B4D072-846D-FBE3-A061-4A39D93171D6}"/>
              </a:ext>
            </a:extLst>
          </p:cNvPr>
          <p:cNvSpPr txBox="1"/>
          <p:nvPr/>
        </p:nvSpPr>
        <p:spPr>
          <a:xfrm>
            <a:off x="640880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7F58F64-642C-72E2-F4AE-D59EBFF92589}"/>
              </a:ext>
            </a:extLst>
          </p:cNvPr>
          <p:cNvSpPr txBox="1"/>
          <p:nvPr/>
        </p:nvSpPr>
        <p:spPr>
          <a:xfrm>
            <a:off x="571868" y="776462"/>
            <a:ext cx="10987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4B9E26B-1786-6D17-0304-56A86224FBD0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1E8E19-178E-F01F-D0F2-153321A72041}"/>
              </a:ext>
            </a:extLst>
          </p:cNvPr>
          <p:cNvSpPr txBox="1"/>
          <p:nvPr/>
        </p:nvSpPr>
        <p:spPr>
          <a:xfrm>
            <a:off x="632254" y="1256511"/>
            <a:ext cx="1123769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4F53E9"/>
                </a:solidFill>
                <a:latin typeface="Century Gothic" panose="020B0502020202020204" pitchFamily="34" charset="0"/>
              </a:rPr>
              <a:t>3. Odstraňování bariér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Mapování a vyznačení TZT uzpůsobené osobám se zdravotním postižením, budování TZT pro vozíčkáře s přírodním povrchem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Vybavení TZT pro hendikepované návštěvníky (odpočívadla, sociální zařízení, prvky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interpretace reflektující specifické potřeby osob se sníženou schopností pohybu a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orientace).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Bezbariérové zpřístupnění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Stavební úpravy u atraktivit CR, turistických informačních center (TIC), ubytovacích a stravovacích zařízení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Instalace technických prostředků pro zpřístupnění atraktivit CR, TIC, ubytovacích zařízení (např. bezbariérové přístupy, zdvihací a schodišťové plošiny, roštové nájezdové rampy apod.)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Sociální zařízení pro hendikepované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U atraktivit CR, TIC, u odpočívadel, na východištích turistických tras a v průběhu případně křížení značených turistických tras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Úprava / vybavení hromadných dopravních prostředků o prvky umožňující bezpečný a snadný nástup a výstup osobám se sníženou možností pohybu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Zavedení / zlepšení navigačních a informačních systémů pro zlepšení orientace a informovanosti o aktivitách a v rámci prohlídek atraktivit pro návštěvníky se specifickými potřebami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90B5E4-0112-470E-9693-FFA0C038A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860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1A811-BC45-CE30-CF00-A21EE5B22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FCEEA-CB1D-EEA2-D0CD-039BD8303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FD60E9A-B16A-C60A-E3B3-FA66F78C4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603F46C-01B7-516D-6B34-915692CEA363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68BFEE1-8682-A907-9C0C-4673DBF29D14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F03C273-923E-C534-5C3C-3CB8345810A1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7F82531-D458-370C-CCBD-CDC326658BBF}"/>
              </a:ext>
            </a:extLst>
          </p:cNvPr>
          <p:cNvSpPr txBox="1"/>
          <p:nvPr/>
        </p:nvSpPr>
        <p:spPr>
          <a:xfrm>
            <a:off x="632254" y="2480460"/>
            <a:ext cx="1119961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4F53E9"/>
                </a:solidFill>
                <a:latin typeface="Century Gothic" panose="020B0502020202020204" pitchFamily="34" charset="0"/>
              </a:rPr>
              <a:t>4. Podpora cyklo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Rozvoj sítě cyklotras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Vyznačení nových cyklotras, přeznačení cyklotras nebo jejich úseků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nových cyklotras / nových úseků cyklotras s přírodním povrchem, zvýšení bezpečnosti stávajících cyklotras (v odůvodněných případech může být cyklotrasa vybudována s jiným typem povrchu),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propojovacích úseků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singletracků, výstavba pumptracků, singletrailů,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Podpora doprovodné infra pro cyklo (stojany na kola, cykloboxy, nabíječky, lavičky atd.)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Podpora vybavenosti cyklotras (systém značení, odpočívadla)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Sociální zařízení (preference ekologických toalet)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C28F01-31B2-C1BD-57DE-BF34C5E41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4247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3244</Words>
  <Application>Microsoft Office PowerPoint</Application>
  <PresentationFormat>Širokoúhlá obrazovka</PresentationFormat>
  <Paragraphs>303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Oblasti podpory a podporované aktivity </vt:lpstr>
      <vt:lpstr>Oblasti podpory a podporované aktivity </vt:lpstr>
      <vt:lpstr>Oblasti podpory a podporované aktivity </vt:lpstr>
      <vt:lpstr>Prezentace aplikace PowerPoint</vt:lpstr>
      <vt:lpstr>Prezentace aplikace PowerPoint</vt:lpstr>
      <vt:lpstr>Prezentace aplikace PowerPoint</vt:lpstr>
      <vt:lpstr>Posouzení režimu veřejné podpory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Šašková Marta</cp:lastModifiedBy>
  <cp:revision>18</cp:revision>
  <cp:lastPrinted>2025-04-15T07:45:12Z</cp:lastPrinted>
  <dcterms:created xsi:type="dcterms:W3CDTF">2023-01-12T13:43:47Z</dcterms:created>
  <dcterms:modified xsi:type="dcterms:W3CDTF">2025-06-30T09:38:30Z</dcterms:modified>
</cp:coreProperties>
</file>