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74" r:id="rId3"/>
    <p:sldId id="271" r:id="rId4"/>
    <p:sldId id="275" r:id="rId5"/>
    <p:sldId id="263" r:id="rId6"/>
    <p:sldId id="273" r:id="rId7"/>
    <p:sldId id="266" r:id="rId8"/>
    <p:sldId id="278" r:id="rId9"/>
    <p:sldId id="279" r:id="rId10"/>
    <p:sldId id="269" r:id="rId11"/>
    <p:sldId id="276" r:id="rId12"/>
    <p:sldId id="277" r:id="rId13"/>
    <p:sldId id="268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46D35-ABEA-4DC2-8D7F-D0934F31887B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10A08-3DCD-4D29-B651-0EF9F195EE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79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pPr/>
              <a:t>04.02.2018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avrova.d@kr-ustecky.cz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r-ustecky.cz/klicova-aktivita-c-1-nastaveni-kvalitativnich-ukazatelu-pro-hodnoceni-socialnich-sluzeb-v-uk/ds-100092/archiv=0&amp;p1=204835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QUALITAS PRO PRAXIS 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číslo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CZ.03.2.63/0.0./15_007/0005743</a:t>
            </a: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/>
          <a:lstStyle/>
          <a:p>
            <a:r>
              <a:rPr lang="cs-CZ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Sběr dat</a:t>
            </a:r>
            <a:endParaRPr lang="cs-CZ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75664" y="1988840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etapa setkání s poskytovateli k připomínkování: </a:t>
            </a:r>
          </a:p>
          <a:p>
            <a:pPr algn="ctr"/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květen – červen 2017</a:t>
            </a:r>
          </a:p>
          <a:p>
            <a:endParaRPr lang="cs-CZ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připomínkovaných karet: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endParaRPr lang="cs-CZ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(domovy pro seniory, DOZP, DZR, azylové domy, domy na půl cesty, chráněné bydlení, osobní asistence, pečovatelská služba, odlehčovací služby)</a:t>
            </a:r>
          </a:p>
          <a:p>
            <a:pPr algn="just"/>
            <a:endParaRPr lang="cs-CZ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identifikátorů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sítě kraje: 250</a:t>
            </a:r>
          </a:p>
          <a:p>
            <a:pPr algn="just"/>
            <a:endParaRPr lang="cs-CZ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/>
          <a:lstStyle/>
          <a:p>
            <a:r>
              <a:rPr lang="cs-CZ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Sběr dat</a:t>
            </a:r>
            <a:endParaRPr lang="cs-CZ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75664" y="1700808"/>
            <a:ext cx="78488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Druhá etapa setkání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poskytovateli k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připomínkování:</a:t>
            </a:r>
          </a:p>
          <a:p>
            <a:pPr algn="ctr"/>
            <a:endParaRPr lang="cs-CZ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září – prosinec 2017</a:t>
            </a:r>
          </a:p>
          <a:p>
            <a:endParaRPr lang="cs-CZ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připomínkovaných karet: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endParaRPr lang="cs-CZ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(denní a týdenní stacionáře, kontaktní centra, NZDM pro děti a mládež, SAS pro rodiny s dětmi, sociální rehabilitace, SAS pro seniory a OZP, terénní programy, STD, centra denních služeb, OSP, podpora samostatného bydlení, noclehárny, služby následné péče)</a:t>
            </a:r>
          </a:p>
          <a:p>
            <a:pPr algn="just"/>
            <a:endParaRPr lang="cs-CZ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identifikátorů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sítě kraje: 347</a:t>
            </a:r>
          </a:p>
          <a:p>
            <a:pPr algn="just"/>
            <a:endParaRPr lang="cs-CZ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/>
          <a:lstStyle/>
          <a:p>
            <a:r>
              <a:rPr lang="cs-CZ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Sběr dat</a:t>
            </a:r>
            <a:endParaRPr lang="cs-CZ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69847" y="1700808"/>
            <a:ext cx="784887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Třetí etapa setkání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poskytovateli k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připomínkování:  </a:t>
            </a:r>
          </a:p>
          <a:p>
            <a:pPr algn="ctr"/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– březen 2018</a:t>
            </a:r>
          </a:p>
          <a:p>
            <a:endParaRPr lang="cs-CZ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připomínkovaných karet: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endParaRPr lang="cs-CZ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(terapeutické komunity, nízkoprahová denní centra, krizová pomoc, intervenční centra, telefonická krizová pomoc, tlumočnické služby, průvodcovské a předčitatelské služby, raná péče, tísňová péče, sociální služby poskytované ve zdravotnických zařízeních ústavní péče)</a:t>
            </a:r>
          </a:p>
          <a:p>
            <a:pPr algn="just"/>
            <a:endParaRPr lang="cs-CZ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cs-CZ" sz="240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identifikátorů </a:t>
            </a:r>
            <a:r>
              <a:rPr lang="cs-CZ" sz="240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sítě kraje: 44</a:t>
            </a:r>
          </a:p>
          <a:p>
            <a:pPr algn="just"/>
            <a:endParaRPr lang="cs-CZ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2656"/>
            <a:ext cx="5206559" cy="414261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Zástupný symbol pro text 2"/>
          <p:cNvSpPr txBox="1">
            <a:spLocks/>
          </p:cNvSpPr>
          <p:nvPr/>
        </p:nvSpPr>
        <p:spPr>
          <a:xfrm>
            <a:off x="755575" y="4267944"/>
            <a:ext cx="4752529" cy="91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 pozornost děkuje…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21975" y="4941168"/>
            <a:ext cx="39604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Dagmar Vávrová</a:t>
            </a:r>
          </a:p>
          <a:p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</a:t>
            </a:r>
          </a:p>
          <a:p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sociálních věcí</a:t>
            </a:r>
          </a:p>
          <a:p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oddělení plánování a rozvoje služeb</a:t>
            </a:r>
          </a:p>
          <a:p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vavrova.d@kr-ustecky.cz</a:t>
            </a:r>
            <a:endParaRPr lang="cs-CZ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Cíl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60848"/>
            <a:ext cx="7560840" cy="406531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Posilování odbornosti poskytovatelů sociálních služeb v Ústeckém kraji s cílem kvalitnějšího uspokojování potřeb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klientů</a:t>
            </a:r>
            <a:endParaRPr lang="cs-CZ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4231934"/>
            <a:ext cx="66967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realizace: 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3. 2017 –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31. 3. 2019</a:t>
            </a:r>
          </a:p>
          <a:p>
            <a:endParaRPr lang="cs-CZ" sz="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Doba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realizace:    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měsíců</a:t>
            </a:r>
          </a:p>
          <a:p>
            <a:endParaRPr lang="cs-CZ" sz="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projektu:       5 905 907,87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3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cs-CZ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Klíčové </a:t>
            </a:r>
            <a:r>
              <a:rPr lang="cs-CZ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aktivity projektu</a:t>
            </a:r>
            <a:endParaRPr lang="cs-CZ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2060848"/>
            <a:ext cx="79928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kvalitativních ukazatelů pro hodnocení  </a:t>
            </a:r>
          </a:p>
          <a:p>
            <a:pPr algn="just"/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služeb v Ústeckém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kraji</a:t>
            </a:r>
          </a:p>
          <a:p>
            <a:endParaRPr lang="cs-CZ" sz="9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2"/>
            </a:pP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Audity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kvality, konzultace ke standardům kvality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 odborná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zpracování rozvojových plánů  </a:t>
            </a:r>
          </a:p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služeb vybraných příspěvkových organizací </a:t>
            </a:r>
          </a:p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kraje</a:t>
            </a:r>
          </a:p>
          <a:p>
            <a:endParaRPr lang="cs-CZ" sz="9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Vzdělávací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semináře pro poskytovatele sociálních </a:t>
            </a:r>
          </a:p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služeb </a:t>
            </a:r>
          </a:p>
          <a:p>
            <a:endParaRPr lang="cs-CZ" sz="9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Evaluace projektu</a:t>
            </a:r>
            <a:endParaRPr lang="cs-CZ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cs-CZ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Výstupy projektu</a:t>
            </a:r>
            <a:endParaRPr lang="cs-CZ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2348880"/>
            <a:ext cx="79928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karet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</a:t>
            </a:r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služeb dle zákona č. 108/2006 </a:t>
            </a:r>
          </a:p>
          <a:p>
            <a:endParaRPr lang="cs-CZ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Rozvojové plány sociálních služeb příspěvkových organizací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 zapojených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Konečná zpráva o evaluaci projektu</a:t>
            </a:r>
          </a:p>
          <a:p>
            <a:endParaRPr lang="cs-CZ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8072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Cíl KA č. 1</a:t>
            </a:r>
            <a:endParaRPr lang="cs-CZ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efektivity poskytování sociálních služeb              na území Ústeckého kraje prostřednictvím mapování řešeného okruhu potřeb klientů, kterým jsou sociální služby poskytovány</a:t>
            </a: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realizace: 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3. 2017 – 31. 8. 2018</a:t>
            </a:r>
          </a:p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Doba realizace:    18 měsíců</a:t>
            </a:r>
          </a:p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Cena projektu</a:t>
            </a:r>
            <a:r>
              <a:rPr lang="cs-CZ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</a:t>
            </a:r>
            <a:r>
              <a:rPr lang="cs-CZ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328 032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</a:p>
          <a:p>
            <a:pPr marL="0" indent="0">
              <a:buNone/>
            </a:pPr>
            <a:endParaRPr lang="cs-CZ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8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8072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Průběh KA č. 1</a:t>
            </a:r>
            <a:endParaRPr lang="cs-CZ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7776864" cy="48519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zřízen odkaz na webových stránkách kraje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zveřejněny převzaté karty služeb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probíhají setkání k připomínkování karet služeb 	   se zástupci poskytovatelů z regionů kraje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postupně jsou zveřejňovány karty služeb                  po připomínkování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 verzi </a:t>
            </a: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probíhá pilotní sběr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                                      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sběru nejpozději květen 2018)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proběhne připomínkování karet v rámci odboru sociálních věcí KÚ ÚK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výstupu projektu –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karet služeb   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3556"/>
          </a:xfrm>
        </p:spPr>
        <p:txBody>
          <a:bodyPr/>
          <a:lstStyle/>
          <a:p>
            <a:r>
              <a:rPr lang="cs-CZ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Karty služeb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556792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zpracovány pro jednotlivé druhy sociálních služeb, každá karta obsahuje charakteristiku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 ve vazbě na cílovou skupinu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definují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služby prostřednictvím potřeb uživatelů služby, vymezují,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jakými potřebami běžného života jsou sociální služby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osobě v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nepříznivé sociální situaci připraveny pomoci, co od ní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zájemce o službu,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veřejnost, ale i odborníci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a spolupracující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subjekty mohou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očekávat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vytvářejí propojení mezi obecným pojmem „nepříznivá sociální situace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                a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„činnostmi sociálních služeb“ definované vyhláškou č. 505/2006 Sb., pomocí upřesnění pojmu nepříznivá sociální situace prostřednictvím „potřeb“, na které poskytovatel sociální služby reaguje svými poskytovanými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činnostmi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zpracovány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souladu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základními zásadami poskytování sociálních služeb dle 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2 a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(zjišťování potřeb) zákona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108/2006 Sb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o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 službách, 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 </a:t>
            </a:r>
            <a:r>
              <a:rPr lang="cs-CZ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znění pozdějších předpisů, a prováděcí vyhláškou č. 505/2006 Sb</a:t>
            </a:r>
            <a:r>
              <a:rPr lang="cs-CZ" sz="1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8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4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3556"/>
          </a:xfrm>
        </p:spPr>
        <p:txBody>
          <a:bodyPr/>
          <a:lstStyle/>
          <a:p>
            <a:r>
              <a:rPr lang="cs-CZ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Karty služeb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00808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 pro získání přehledu o tom, s jakými potřebami uživatelé služeb přicházejí (jaká témata nejčastěji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řeší) – vazba na plánování kapacit a tvorbu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krajské sítě sociálních služeb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který převede různé způsoby evidování činností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(úkonů)              u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poskytovatelů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jednotné terminologie použitelné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pro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plánování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kalibrující nástroj pro zadavatele sociálních služeb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nástrojem pro zpřesnění vykazování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činností a sledování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smyslu vykonávání těchto činností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poskytovatelé mohou karty využít jako metodickou pomůcku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ke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práci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06250" y="957157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j-lt"/>
                <a:hlinkClick r:id="rId2"/>
              </a:rPr>
              <a:t>http://</a:t>
            </a:r>
            <a:r>
              <a:rPr lang="cs-CZ" dirty="0" smtClean="0">
                <a:latin typeface="+mj-lt"/>
                <a:hlinkClick r:id="rId2"/>
              </a:rPr>
              <a:t>www.kr-ustecky.cz/klicova-aktivita-c-1-nastaveni-kvalitativnich-ukazatelu-pro-hodnoceni-socialnich-sluzeb-v-uk/ds-100092/archiv=0&amp;p1=204835</a:t>
            </a:r>
            <a:endParaRPr lang="cs-CZ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59" y="2096111"/>
            <a:ext cx="8274613" cy="473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9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610</TotalTime>
  <Words>611</Words>
  <Application>Microsoft Office PowerPoint</Application>
  <PresentationFormat>Předvádění na obrazovce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Exekutivní</vt:lpstr>
      <vt:lpstr>QUALITAS PRO PRAXIS 2</vt:lpstr>
      <vt:lpstr>Cíl projektu</vt:lpstr>
      <vt:lpstr>Klíčové aktivity projektu</vt:lpstr>
      <vt:lpstr>Výstupy projektu</vt:lpstr>
      <vt:lpstr> Cíl KA č. 1</vt:lpstr>
      <vt:lpstr> Průběh KA č. 1</vt:lpstr>
      <vt:lpstr>Karty služeb</vt:lpstr>
      <vt:lpstr>Karty služeb</vt:lpstr>
      <vt:lpstr>Prezentace aplikace PowerPoint</vt:lpstr>
      <vt:lpstr>Sběr dat</vt:lpstr>
      <vt:lpstr>Sběr dat</vt:lpstr>
      <vt:lpstr>Sběr dat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Uživatel systému Windows</cp:lastModifiedBy>
  <cp:revision>64</cp:revision>
  <cp:lastPrinted>2018-01-23T09:53:14Z</cp:lastPrinted>
  <dcterms:created xsi:type="dcterms:W3CDTF">2015-05-26T11:30:55Z</dcterms:created>
  <dcterms:modified xsi:type="dcterms:W3CDTF">2018-02-04T17:04:43Z</dcterms:modified>
</cp:coreProperties>
</file>