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  <p:sp>
        <p:nvSpPr>
          <p:cNvPr id="2" name="Volný tvar 1"/>
          <p:cNvSpPr/>
          <p:nvPr/>
        </p:nvSpPr>
        <p:spPr>
          <a:xfrm>
            <a:off x="2602523" y="1820008"/>
            <a:ext cx="4835769" cy="3637959"/>
          </a:xfrm>
          <a:custGeom>
            <a:avLst/>
            <a:gdLst>
              <a:gd name="connsiteX0" fmla="*/ 914400 w 4835769"/>
              <a:gd name="connsiteY0" fmla="*/ 1178169 h 3637959"/>
              <a:gd name="connsiteX1" fmla="*/ 914400 w 4835769"/>
              <a:gd name="connsiteY1" fmla="*/ 1178169 h 3637959"/>
              <a:gd name="connsiteX2" fmla="*/ 720969 w 4835769"/>
              <a:gd name="connsiteY2" fmla="*/ 1186961 h 3637959"/>
              <a:gd name="connsiteX3" fmla="*/ 641839 w 4835769"/>
              <a:gd name="connsiteY3" fmla="*/ 1213338 h 3637959"/>
              <a:gd name="connsiteX4" fmla="*/ 571500 w 4835769"/>
              <a:gd name="connsiteY4" fmla="*/ 1230923 h 3637959"/>
              <a:gd name="connsiteX5" fmla="*/ 518746 w 4835769"/>
              <a:gd name="connsiteY5" fmla="*/ 1248507 h 3637959"/>
              <a:gd name="connsiteX6" fmla="*/ 457200 w 4835769"/>
              <a:gd name="connsiteY6" fmla="*/ 1274884 h 3637959"/>
              <a:gd name="connsiteX7" fmla="*/ 386862 w 4835769"/>
              <a:gd name="connsiteY7" fmla="*/ 1310054 h 3637959"/>
              <a:gd name="connsiteX8" fmla="*/ 351692 w 4835769"/>
              <a:gd name="connsiteY8" fmla="*/ 1327638 h 3637959"/>
              <a:gd name="connsiteX9" fmla="*/ 298939 w 4835769"/>
              <a:gd name="connsiteY9" fmla="*/ 1362807 h 3637959"/>
              <a:gd name="connsiteX10" fmla="*/ 237392 w 4835769"/>
              <a:gd name="connsiteY10" fmla="*/ 1415561 h 3637959"/>
              <a:gd name="connsiteX11" fmla="*/ 175846 w 4835769"/>
              <a:gd name="connsiteY11" fmla="*/ 1459523 h 3637959"/>
              <a:gd name="connsiteX12" fmla="*/ 123092 w 4835769"/>
              <a:gd name="connsiteY12" fmla="*/ 1503484 h 3637959"/>
              <a:gd name="connsiteX13" fmla="*/ 105508 w 4835769"/>
              <a:gd name="connsiteY13" fmla="*/ 1529861 h 3637959"/>
              <a:gd name="connsiteX14" fmla="*/ 79131 w 4835769"/>
              <a:gd name="connsiteY14" fmla="*/ 1547446 h 3637959"/>
              <a:gd name="connsiteX15" fmla="*/ 52754 w 4835769"/>
              <a:gd name="connsiteY15" fmla="*/ 1608992 h 3637959"/>
              <a:gd name="connsiteX16" fmla="*/ 26377 w 4835769"/>
              <a:gd name="connsiteY16" fmla="*/ 1670538 h 3637959"/>
              <a:gd name="connsiteX17" fmla="*/ 17585 w 4835769"/>
              <a:gd name="connsiteY17" fmla="*/ 1749669 h 3637959"/>
              <a:gd name="connsiteX18" fmla="*/ 8792 w 4835769"/>
              <a:gd name="connsiteY18" fmla="*/ 1793630 h 3637959"/>
              <a:gd name="connsiteX19" fmla="*/ 0 w 4835769"/>
              <a:gd name="connsiteY19" fmla="*/ 2171700 h 3637959"/>
              <a:gd name="connsiteX20" fmla="*/ 8792 w 4835769"/>
              <a:gd name="connsiteY20" fmla="*/ 2602523 h 3637959"/>
              <a:gd name="connsiteX21" fmla="*/ 17585 w 4835769"/>
              <a:gd name="connsiteY21" fmla="*/ 2628900 h 3637959"/>
              <a:gd name="connsiteX22" fmla="*/ 35169 w 4835769"/>
              <a:gd name="connsiteY22" fmla="*/ 2699238 h 3637959"/>
              <a:gd name="connsiteX23" fmla="*/ 43962 w 4835769"/>
              <a:gd name="connsiteY23" fmla="*/ 2734407 h 3637959"/>
              <a:gd name="connsiteX24" fmla="*/ 61546 w 4835769"/>
              <a:gd name="connsiteY24" fmla="*/ 2769577 h 3637959"/>
              <a:gd name="connsiteX25" fmla="*/ 79131 w 4835769"/>
              <a:gd name="connsiteY25" fmla="*/ 2831123 h 3637959"/>
              <a:gd name="connsiteX26" fmla="*/ 96715 w 4835769"/>
              <a:gd name="connsiteY26" fmla="*/ 2866292 h 3637959"/>
              <a:gd name="connsiteX27" fmla="*/ 105508 w 4835769"/>
              <a:gd name="connsiteY27" fmla="*/ 2901461 h 3637959"/>
              <a:gd name="connsiteX28" fmla="*/ 131885 w 4835769"/>
              <a:gd name="connsiteY28" fmla="*/ 2927838 h 3637959"/>
              <a:gd name="connsiteX29" fmla="*/ 167054 w 4835769"/>
              <a:gd name="connsiteY29" fmla="*/ 2998177 h 3637959"/>
              <a:gd name="connsiteX30" fmla="*/ 193431 w 4835769"/>
              <a:gd name="connsiteY30" fmla="*/ 3033346 h 3637959"/>
              <a:gd name="connsiteX31" fmla="*/ 211015 w 4835769"/>
              <a:gd name="connsiteY31" fmla="*/ 3068515 h 3637959"/>
              <a:gd name="connsiteX32" fmla="*/ 307731 w 4835769"/>
              <a:gd name="connsiteY32" fmla="*/ 3174023 h 3637959"/>
              <a:gd name="connsiteX33" fmla="*/ 325315 w 4835769"/>
              <a:gd name="connsiteY33" fmla="*/ 3200400 h 3637959"/>
              <a:gd name="connsiteX34" fmla="*/ 378069 w 4835769"/>
              <a:gd name="connsiteY34" fmla="*/ 3235569 h 3637959"/>
              <a:gd name="connsiteX35" fmla="*/ 430823 w 4835769"/>
              <a:gd name="connsiteY35" fmla="*/ 3261946 h 3637959"/>
              <a:gd name="connsiteX36" fmla="*/ 492369 w 4835769"/>
              <a:gd name="connsiteY36" fmla="*/ 3305907 h 3637959"/>
              <a:gd name="connsiteX37" fmla="*/ 518746 w 4835769"/>
              <a:gd name="connsiteY37" fmla="*/ 3314700 h 3637959"/>
              <a:gd name="connsiteX38" fmla="*/ 545123 w 4835769"/>
              <a:gd name="connsiteY38" fmla="*/ 3332284 h 3637959"/>
              <a:gd name="connsiteX39" fmla="*/ 571500 w 4835769"/>
              <a:gd name="connsiteY39" fmla="*/ 3341077 h 3637959"/>
              <a:gd name="connsiteX40" fmla="*/ 641839 w 4835769"/>
              <a:gd name="connsiteY40" fmla="*/ 3376246 h 3637959"/>
              <a:gd name="connsiteX41" fmla="*/ 677008 w 4835769"/>
              <a:gd name="connsiteY41" fmla="*/ 3393830 h 3637959"/>
              <a:gd name="connsiteX42" fmla="*/ 712177 w 4835769"/>
              <a:gd name="connsiteY42" fmla="*/ 3402623 h 3637959"/>
              <a:gd name="connsiteX43" fmla="*/ 747346 w 4835769"/>
              <a:gd name="connsiteY43" fmla="*/ 3420207 h 3637959"/>
              <a:gd name="connsiteX44" fmla="*/ 808892 w 4835769"/>
              <a:gd name="connsiteY44" fmla="*/ 3429000 h 3637959"/>
              <a:gd name="connsiteX45" fmla="*/ 905608 w 4835769"/>
              <a:gd name="connsiteY45" fmla="*/ 3455377 h 3637959"/>
              <a:gd name="connsiteX46" fmla="*/ 975946 w 4835769"/>
              <a:gd name="connsiteY46" fmla="*/ 3464169 h 3637959"/>
              <a:gd name="connsiteX47" fmla="*/ 1362808 w 4835769"/>
              <a:gd name="connsiteY47" fmla="*/ 3481754 h 3637959"/>
              <a:gd name="connsiteX48" fmla="*/ 1389185 w 4835769"/>
              <a:gd name="connsiteY48" fmla="*/ 3490546 h 3637959"/>
              <a:gd name="connsiteX49" fmla="*/ 1485900 w 4835769"/>
              <a:gd name="connsiteY49" fmla="*/ 3508130 h 3637959"/>
              <a:gd name="connsiteX50" fmla="*/ 1565031 w 4835769"/>
              <a:gd name="connsiteY50" fmla="*/ 3516923 h 3637959"/>
              <a:gd name="connsiteX51" fmla="*/ 1652954 w 4835769"/>
              <a:gd name="connsiteY51" fmla="*/ 3525715 h 3637959"/>
              <a:gd name="connsiteX52" fmla="*/ 1802423 w 4835769"/>
              <a:gd name="connsiteY52" fmla="*/ 3552092 h 3637959"/>
              <a:gd name="connsiteX53" fmla="*/ 1837592 w 4835769"/>
              <a:gd name="connsiteY53" fmla="*/ 3560884 h 3637959"/>
              <a:gd name="connsiteX54" fmla="*/ 1899139 w 4835769"/>
              <a:gd name="connsiteY54" fmla="*/ 3569677 h 3637959"/>
              <a:gd name="connsiteX55" fmla="*/ 1960685 w 4835769"/>
              <a:gd name="connsiteY55" fmla="*/ 3587261 h 3637959"/>
              <a:gd name="connsiteX56" fmla="*/ 2004646 w 4835769"/>
              <a:gd name="connsiteY56" fmla="*/ 3596054 h 3637959"/>
              <a:gd name="connsiteX57" fmla="*/ 2031023 w 4835769"/>
              <a:gd name="connsiteY57" fmla="*/ 3604846 h 3637959"/>
              <a:gd name="connsiteX58" fmla="*/ 2242039 w 4835769"/>
              <a:gd name="connsiteY58" fmla="*/ 3631223 h 3637959"/>
              <a:gd name="connsiteX59" fmla="*/ 2795954 w 4835769"/>
              <a:gd name="connsiteY59" fmla="*/ 3613638 h 3637959"/>
              <a:gd name="connsiteX60" fmla="*/ 2822331 w 4835769"/>
              <a:gd name="connsiteY60" fmla="*/ 3604846 h 3637959"/>
              <a:gd name="connsiteX61" fmla="*/ 2848708 w 4835769"/>
              <a:gd name="connsiteY61" fmla="*/ 3587261 h 3637959"/>
              <a:gd name="connsiteX62" fmla="*/ 2875085 w 4835769"/>
              <a:gd name="connsiteY62" fmla="*/ 3578469 h 3637959"/>
              <a:gd name="connsiteX63" fmla="*/ 2910254 w 4835769"/>
              <a:gd name="connsiteY63" fmla="*/ 3560884 h 3637959"/>
              <a:gd name="connsiteX64" fmla="*/ 2954215 w 4835769"/>
              <a:gd name="connsiteY64" fmla="*/ 3534507 h 3637959"/>
              <a:gd name="connsiteX65" fmla="*/ 2980592 w 4835769"/>
              <a:gd name="connsiteY65" fmla="*/ 3516923 h 3637959"/>
              <a:gd name="connsiteX66" fmla="*/ 3006969 w 4835769"/>
              <a:gd name="connsiteY66" fmla="*/ 3508130 h 3637959"/>
              <a:gd name="connsiteX67" fmla="*/ 3059723 w 4835769"/>
              <a:gd name="connsiteY67" fmla="*/ 3472961 h 3637959"/>
              <a:gd name="connsiteX68" fmla="*/ 3121269 w 4835769"/>
              <a:gd name="connsiteY68" fmla="*/ 3437792 h 3637959"/>
              <a:gd name="connsiteX69" fmla="*/ 3156439 w 4835769"/>
              <a:gd name="connsiteY69" fmla="*/ 3420207 h 3637959"/>
              <a:gd name="connsiteX70" fmla="*/ 3191608 w 4835769"/>
              <a:gd name="connsiteY70" fmla="*/ 3393830 h 3637959"/>
              <a:gd name="connsiteX71" fmla="*/ 3226777 w 4835769"/>
              <a:gd name="connsiteY71" fmla="*/ 3376246 h 3637959"/>
              <a:gd name="connsiteX72" fmla="*/ 3253154 w 4835769"/>
              <a:gd name="connsiteY72" fmla="*/ 3358661 h 3637959"/>
              <a:gd name="connsiteX73" fmla="*/ 3323492 w 4835769"/>
              <a:gd name="connsiteY73" fmla="*/ 3323492 h 3637959"/>
              <a:gd name="connsiteX74" fmla="*/ 3358662 w 4835769"/>
              <a:gd name="connsiteY74" fmla="*/ 3305907 h 3637959"/>
              <a:gd name="connsiteX75" fmla="*/ 3455377 w 4835769"/>
              <a:gd name="connsiteY75" fmla="*/ 3279530 h 3637959"/>
              <a:gd name="connsiteX76" fmla="*/ 3455377 w 4835769"/>
              <a:gd name="connsiteY76" fmla="*/ 3279530 h 3637959"/>
              <a:gd name="connsiteX77" fmla="*/ 3490546 w 4835769"/>
              <a:gd name="connsiteY77" fmla="*/ 3270738 h 3637959"/>
              <a:gd name="connsiteX78" fmla="*/ 3552092 w 4835769"/>
              <a:gd name="connsiteY78" fmla="*/ 3244361 h 3637959"/>
              <a:gd name="connsiteX79" fmla="*/ 3631223 w 4835769"/>
              <a:gd name="connsiteY79" fmla="*/ 3217984 h 3637959"/>
              <a:gd name="connsiteX80" fmla="*/ 3683977 w 4835769"/>
              <a:gd name="connsiteY80" fmla="*/ 3200400 h 3637959"/>
              <a:gd name="connsiteX81" fmla="*/ 3719146 w 4835769"/>
              <a:gd name="connsiteY81" fmla="*/ 3182815 h 3637959"/>
              <a:gd name="connsiteX82" fmla="*/ 3771900 w 4835769"/>
              <a:gd name="connsiteY82" fmla="*/ 3165230 h 3637959"/>
              <a:gd name="connsiteX83" fmla="*/ 3815862 w 4835769"/>
              <a:gd name="connsiteY83" fmla="*/ 3147646 h 3637959"/>
              <a:gd name="connsiteX84" fmla="*/ 3842239 w 4835769"/>
              <a:gd name="connsiteY84" fmla="*/ 3138854 h 3637959"/>
              <a:gd name="connsiteX85" fmla="*/ 3886200 w 4835769"/>
              <a:gd name="connsiteY85" fmla="*/ 3121269 h 3637959"/>
              <a:gd name="connsiteX86" fmla="*/ 3974123 w 4835769"/>
              <a:gd name="connsiteY86" fmla="*/ 3077307 h 3637959"/>
              <a:gd name="connsiteX87" fmla="*/ 4035669 w 4835769"/>
              <a:gd name="connsiteY87" fmla="*/ 3059723 h 3637959"/>
              <a:gd name="connsiteX88" fmla="*/ 4088423 w 4835769"/>
              <a:gd name="connsiteY88" fmla="*/ 3024554 h 3637959"/>
              <a:gd name="connsiteX89" fmla="*/ 4114800 w 4835769"/>
              <a:gd name="connsiteY89" fmla="*/ 3006969 h 3637959"/>
              <a:gd name="connsiteX90" fmla="*/ 4141177 w 4835769"/>
              <a:gd name="connsiteY90" fmla="*/ 2998177 h 3637959"/>
              <a:gd name="connsiteX91" fmla="*/ 4176346 w 4835769"/>
              <a:gd name="connsiteY91" fmla="*/ 2971800 h 3637959"/>
              <a:gd name="connsiteX92" fmla="*/ 4202723 w 4835769"/>
              <a:gd name="connsiteY92" fmla="*/ 2954215 h 3637959"/>
              <a:gd name="connsiteX93" fmla="*/ 4237892 w 4835769"/>
              <a:gd name="connsiteY93" fmla="*/ 2919046 h 3637959"/>
              <a:gd name="connsiteX94" fmla="*/ 4273062 w 4835769"/>
              <a:gd name="connsiteY94" fmla="*/ 2901461 h 3637959"/>
              <a:gd name="connsiteX95" fmla="*/ 4299439 w 4835769"/>
              <a:gd name="connsiteY95" fmla="*/ 2883877 h 3637959"/>
              <a:gd name="connsiteX96" fmla="*/ 4343400 w 4835769"/>
              <a:gd name="connsiteY96" fmla="*/ 2848707 h 3637959"/>
              <a:gd name="connsiteX97" fmla="*/ 4448908 w 4835769"/>
              <a:gd name="connsiteY97" fmla="*/ 2751992 h 3637959"/>
              <a:gd name="connsiteX98" fmla="*/ 4475285 w 4835769"/>
              <a:gd name="connsiteY98" fmla="*/ 2725615 h 3637959"/>
              <a:gd name="connsiteX99" fmla="*/ 4536831 w 4835769"/>
              <a:gd name="connsiteY99" fmla="*/ 2646484 h 3637959"/>
              <a:gd name="connsiteX100" fmla="*/ 4572000 w 4835769"/>
              <a:gd name="connsiteY100" fmla="*/ 2602523 h 3637959"/>
              <a:gd name="connsiteX101" fmla="*/ 4607169 w 4835769"/>
              <a:gd name="connsiteY101" fmla="*/ 2567354 h 3637959"/>
              <a:gd name="connsiteX102" fmla="*/ 4668715 w 4835769"/>
              <a:gd name="connsiteY102" fmla="*/ 2470638 h 3637959"/>
              <a:gd name="connsiteX103" fmla="*/ 4695092 w 4835769"/>
              <a:gd name="connsiteY103" fmla="*/ 2444261 h 3637959"/>
              <a:gd name="connsiteX104" fmla="*/ 4712677 w 4835769"/>
              <a:gd name="connsiteY104" fmla="*/ 2409092 h 3637959"/>
              <a:gd name="connsiteX105" fmla="*/ 4730262 w 4835769"/>
              <a:gd name="connsiteY105" fmla="*/ 2382715 h 3637959"/>
              <a:gd name="connsiteX106" fmla="*/ 4774223 w 4835769"/>
              <a:gd name="connsiteY106" fmla="*/ 2312377 h 3637959"/>
              <a:gd name="connsiteX107" fmla="*/ 4791808 w 4835769"/>
              <a:gd name="connsiteY107" fmla="*/ 2233246 h 3637959"/>
              <a:gd name="connsiteX108" fmla="*/ 4800600 w 4835769"/>
              <a:gd name="connsiteY108" fmla="*/ 2180492 h 3637959"/>
              <a:gd name="connsiteX109" fmla="*/ 4818185 w 4835769"/>
              <a:gd name="connsiteY109" fmla="*/ 2127738 h 3637959"/>
              <a:gd name="connsiteX110" fmla="*/ 4835769 w 4835769"/>
              <a:gd name="connsiteY110" fmla="*/ 2039815 h 3637959"/>
              <a:gd name="connsiteX111" fmla="*/ 4826977 w 4835769"/>
              <a:gd name="connsiteY111" fmla="*/ 1652954 h 3637959"/>
              <a:gd name="connsiteX112" fmla="*/ 4809392 w 4835769"/>
              <a:gd name="connsiteY112" fmla="*/ 1600200 h 3637959"/>
              <a:gd name="connsiteX113" fmla="*/ 4800600 w 4835769"/>
              <a:gd name="connsiteY113" fmla="*/ 1477107 h 3637959"/>
              <a:gd name="connsiteX114" fmla="*/ 4783015 w 4835769"/>
              <a:gd name="connsiteY114" fmla="*/ 1389184 h 3637959"/>
              <a:gd name="connsiteX115" fmla="*/ 4774223 w 4835769"/>
              <a:gd name="connsiteY115" fmla="*/ 1336430 h 3637959"/>
              <a:gd name="connsiteX116" fmla="*/ 4765431 w 4835769"/>
              <a:gd name="connsiteY116" fmla="*/ 1160584 h 3637959"/>
              <a:gd name="connsiteX117" fmla="*/ 4756639 w 4835769"/>
              <a:gd name="connsiteY117" fmla="*/ 1116623 h 3637959"/>
              <a:gd name="connsiteX118" fmla="*/ 4747846 w 4835769"/>
              <a:gd name="connsiteY118" fmla="*/ 1037492 h 3637959"/>
              <a:gd name="connsiteX119" fmla="*/ 4739054 w 4835769"/>
              <a:gd name="connsiteY119" fmla="*/ 993530 h 3637959"/>
              <a:gd name="connsiteX120" fmla="*/ 4712677 w 4835769"/>
              <a:gd name="connsiteY120" fmla="*/ 888023 h 3637959"/>
              <a:gd name="connsiteX121" fmla="*/ 4703885 w 4835769"/>
              <a:gd name="connsiteY121" fmla="*/ 852854 h 3637959"/>
              <a:gd name="connsiteX122" fmla="*/ 4695092 w 4835769"/>
              <a:gd name="connsiteY122" fmla="*/ 826477 h 3637959"/>
              <a:gd name="connsiteX123" fmla="*/ 4668715 w 4835769"/>
              <a:gd name="connsiteY123" fmla="*/ 738554 h 3637959"/>
              <a:gd name="connsiteX124" fmla="*/ 4615962 w 4835769"/>
              <a:gd name="connsiteY124" fmla="*/ 641838 h 3637959"/>
              <a:gd name="connsiteX125" fmla="*/ 4598377 w 4835769"/>
              <a:gd name="connsiteY125" fmla="*/ 589084 h 3637959"/>
              <a:gd name="connsiteX126" fmla="*/ 4554415 w 4835769"/>
              <a:gd name="connsiteY126" fmla="*/ 536330 h 3637959"/>
              <a:gd name="connsiteX127" fmla="*/ 4519246 w 4835769"/>
              <a:gd name="connsiteY127" fmla="*/ 483577 h 3637959"/>
              <a:gd name="connsiteX128" fmla="*/ 4484077 w 4835769"/>
              <a:gd name="connsiteY128" fmla="*/ 430823 h 3637959"/>
              <a:gd name="connsiteX129" fmla="*/ 4431323 w 4835769"/>
              <a:gd name="connsiteY129" fmla="*/ 378069 h 3637959"/>
              <a:gd name="connsiteX130" fmla="*/ 4413739 w 4835769"/>
              <a:gd name="connsiteY130" fmla="*/ 351692 h 3637959"/>
              <a:gd name="connsiteX131" fmla="*/ 4378569 w 4835769"/>
              <a:gd name="connsiteY131" fmla="*/ 334107 h 3637959"/>
              <a:gd name="connsiteX132" fmla="*/ 4352192 w 4835769"/>
              <a:gd name="connsiteY132" fmla="*/ 316523 h 3637959"/>
              <a:gd name="connsiteX133" fmla="*/ 4290646 w 4835769"/>
              <a:gd name="connsiteY133" fmla="*/ 263769 h 3637959"/>
              <a:gd name="connsiteX134" fmla="*/ 4264269 w 4835769"/>
              <a:gd name="connsiteY134" fmla="*/ 254977 h 3637959"/>
              <a:gd name="connsiteX135" fmla="*/ 4202723 w 4835769"/>
              <a:gd name="connsiteY135" fmla="*/ 219807 h 3637959"/>
              <a:gd name="connsiteX136" fmla="*/ 4167554 w 4835769"/>
              <a:gd name="connsiteY136" fmla="*/ 193430 h 3637959"/>
              <a:gd name="connsiteX137" fmla="*/ 4114800 w 4835769"/>
              <a:gd name="connsiteY137" fmla="*/ 184638 h 3637959"/>
              <a:gd name="connsiteX138" fmla="*/ 4053254 w 4835769"/>
              <a:gd name="connsiteY138" fmla="*/ 158261 h 3637959"/>
              <a:gd name="connsiteX139" fmla="*/ 4018085 w 4835769"/>
              <a:gd name="connsiteY139" fmla="*/ 140677 h 3637959"/>
              <a:gd name="connsiteX140" fmla="*/ 3982915 w 4835769"/>
              <a:gd name="connsiteY140" fmla="*/ 131884 h 3637959"/>
              <a:gd name="connsiteX141" fmla="*/ 3930162 w 4835769"/>
              <a:gd name="connsiteY141" fmla="*/ 105507 h 3637959"/>
              <a:gd name="connsiteX142" fmla="*/ 3868615 w 4835769"/>
              <a:gd name="connsiteY142" fmla="*/ 87923 h 3637959"/>
              <a:gd name="connsiteX143" fmla="*/ 3763108 w 4835769"/>
              <a:gd name="connsiteY143" fmla="*/ 52754 h 3637959"/>
              <a:gd name="connsiteX144" fmla="*/ 3763108 w 4835769"/>
              <a:gd name="connsiteY144" fmla="*/ 52754 h 3637959"/>
              <a:gd name="connsiteX145" fmla="*/ 3657600 w 4835769"/>
              <a:gd name="connsiteY145" fmla="*/ 26377 h 3637959"/>
              <a:gd name="connsiteX146" fmla="*/ 3604846 w 4835769"/>
              <a:gd name="connsiteY146" fmla="*/ 17584 h 3637959"/>
              <a:gd name="connsiteX147" fmla="*/ 3472962 w 4835769"/>
              <a:gd name="connsiteY147" fmla="*/ 0 h 3637959"/>
              <a:gd name="connsiteX148" fmla="*/ 3050931 w 4835769"/>
              <a:gd name="connsiteY148" fmla="*/ 8792 h 3637959"/>
              <a:gd name="connsiteX149" fmla="*/ 2971800 w 4835769"/>
              <a:gd name="connsiteY149" fmla="*/ 17584 h 3637959"/>
              <a:gd name="connsiteX150" fmla="*/ 2919046 w 4835769"/>
              <a:gd name="connsiteY150" fmla="*/ 35169 h 3637959"/>
              <a:gd name="connsiteX151" fmla="*/ 2892669 w 4835769"/>
              <a:gd name="connsiteY151" fmla="*/ 43961 h 3637959"/>
              <a:gd name="connsiteX152" fmla="*/ 2866292 w 4835769"/>
              <a:gd name="connsiteY152" fmla="*/ 61546 h 3637959"/>
              <a:gd name="connsiteX153" fmla="*/ 2804746 w 4835769"/>
              <a:gd name="connsiteY153" fmla="*/ 79130 h 3637959"/>
              <a:gd name="connsiteX154" fmla="*/ 2743200 w 4835769"/>
              <a:gd name="connsiteY154" fmla="*/ 114300 h 3637959"/>
              <a:gd name="connsiteX155" fmla="*/ 2681654 w 4835769"/>
              <a:gd name="connsiteY155" fmla="*/ 149469 h 3637959"/>
              <a:gd name="connsiteX156" fmla="*/ 2655277 w 4835769"/>
              <a:gd name="connsiteY156" fmla="*/ 158261 h 3637959"/>
              <a:gd name="connsiteX157" fmla="*/ 2593731 w 4835769"/>
              <a:gd name="connsiteY157" fmla="*/ 193430 h 3637959"/>
              <a:gd name="connsiteX158" fmla="*/ 2567354 w 4835769"/>
              <a:gd name="connsiteY158" fmla="*/ 219807 h 3637959"/>
              <a:gd name="connsiteX159" fmla="*/ 2453054 w 4835769"/>
              <a:gd name="connsiteY159" fmla="*/ 316523 h 3637959"/>
              <a:gd name="connsiteX160" fmla="*/ 2391508 w 4835769"/>
              <a:gd name="connsiteY160" fmla="*/ 395654 h 3637959"/>
              <a:gd name="connsiteX161" fmla="*/ 2356339 w 4835769"/>
              <a:gd name="connsiteY161" fmla="*/ 457200 h 3637959"/>
              <a:gd name="connsiteX162" fmla="*/ 2338754 w 4835769"/>
              <a:gd name="connsiteY162" fmla="*/ 492369 h 3637959"/>
              <a:gd name="connsiteX163" fmla="*/ 2303585 w 4835769"/>
              <a:gd name="connsiteY163" fmla="*/ 518746 h 3637959"/>
              <a:gd name="connsiteX164" fmla="*/ 2286000 w 4835769"/>
              <a:gd name="connsiteY164" fmla="*/ 553915 h 3637959"/>
              <a:gd name="connsiteX165" fmla="*/ 2268415 w 4835769"/>
              <a:gd name="connsiteY165" fmla="*/ 580292 h 3637959"/>
              <a:gd name="connsiteX166" fmla="*/ 2224454 w 4835769"/>
              <a:gd name="connsiteY166" fmla="*/ 668215 h 3637959"/>
              <a:gd name="connsiteX167" fmla="*/ 2180492 w 4835769"/>
              <a:gd name="connsiteY167" fmla="*/ 729761 h 3637959"/>
              <a:gd name="connsiteX168" fmla="*/ 2145323 w 4835769"/>
              <a:gd name="connsiteY168" fmla="*/ 791307 h 3637959"/>
              <a:gd name="connsiteX169" fmla="*/ 2136531 w 4835769"/>
              <a:gd name="connsiteY169" fmla="*/ 817684 h 3637959"/>
              <a:gd name="connsiteX170" fmla="*/ 2083777 w 4835769"/>
              <a:gd name="connsiteY170" fmla="*/ 861646 h 3637959"/>
              <a:gd name="connsiteX171" fmla="*/ 2004646 w 4835769"/>
              <a:gd name="connsiteY171" fmla="*/ 923192 h 3637959"/>
              <a:gd name="connsiteX172" fmla="*/ 1978269 w 4835769"/>
              <a:gd name="connsiteY172" fmla="*/ 940777 h 3637959"/>
              <a:gd name="connsiteX173" fmla="*/ 1943100 w 4835769"/>
              <a:gd name="connsiteY173" fmla="*/ 967154 h 3637959"/>
              <a:gd name="connsiteX174" fmla="*/ 1916723 w 4835769"/>
              <a:gd name="connsiteY174" fmla="*/ 975946 h 3637959"/>
              <a:gd name="connsiteX175" fmla="*/ 1846385 w 4835769"/>
              <a:gd name="connsiteY175" fmla="*/ 1011115 h 3637959"/>
              <a:gd name="connsiteX176" fmla="*/ 1767254 w 4835769"/>
              <a:gd name="connsiteY176" fmla="*/ 1037492 h 3637959"/>
              <a:gd name="connsiteX177" fmla="*/ 1714500 w 4835769"/>
              <a:gd name="connsiteY177" fmla="*/ 1055077 h 3637959"/>
              <a:gd name="connsiteX178" fmla="*/ 1688123 w 4835769"/>
              <a:gd name="connsiteY178" fmla="*/ 1072661 h 3637959"/>
              <a:gd name="connsiteX179" fmla="*/ 1644162 w 4835769"/>
              <a:gd name="connsiteY179" fmla="*/ 1081454 h 3637959"/>
              <a:gd name="connsiteX180" fmla="*/ 1529862 w 4835769"/>
              <a:gd name="connsiteY180" fmla="*/ 1107830 h 3637959"/>
              <a:gd name="connsiteX181" fmla="*/ 1415562 w 4835769"/>
              <a:gd name="connsiteY181" fmla="*/ 1116623 h 3637959"/>
              <a:gd name="connsiteX182" fmla="*/ 1327639 w 4835769"/>
              <a:gd name="connsiteY182" fmla="*/ 1134207 h 3637959"/>
              <a:gd name="connsiteX183" fmla="*/ 1213339 w 4835769"/>
              <a:gd name="connsiteY183" fmla="*/ 1151792 h 3637959"/>
              <a:gd name="connsiteX184" fmla="*/ 1081454 w 4835769"/>
              <a:gd name="connsiteY184" fmla="*/ 1160584 h 3637959"/>
              <a:gd name="connsiteX185" fmla="*/ 1002323 w 4835769"/>
              <a:gd name="connsiteY185" fmla="*/ 1169377 h 3637959"/>
              <a:gd name="connsiteX186" fmla="*/ 931985 w 4835769"/>
              <a:gd name="connsiteY186" fmla="*/ 1178169 h 3637959"/>
              <a:gd name="connsiteX187" fmla="*/ 914400 w 4835769"/>
              <a:gd name="connsiteY187" fmla="*/ 1178169 h 363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4835769" h="3637959">
                <a:moveTo>
                  <a:pt x="914400" y="1178169"/>
                </a:moveTo>
                <a:lnTo>
                  <a:pt x="914400" y="1178169"/>
                </a:lnTo>
                <a:cubicBezTo>
                  <a:pt x="849923" y="1181100"/>
                  <a:pt x="785145" y="1180085"/>
                  <a:pt x="720969" y="1186961"/>
                </a:cubicBezTo>
                <a:cubicBezTo>
                  <a:pt x="705585" y="1188609"/>
                  <a:pt x="662720" y="1208118"/>
                  <a:pt x="641839" y="1213338"/>
                </a:cubicBezTo>
                <a:cubicBezTo>
                  <a:pt x="618393" y="1219200"/>
                  <a:pt x="594428" y="1223281"/>
                  <a:pt x="571500" y="1230923"/>
                </a:cubicBezTo>
                <a:lnTo>
                  <a:pt x="518746" y="1248507"/>
                </a:lnTo>
                <a:cubicBezTo>
                  <a:pt x="455833" y="1290450"/>
                  <a:pt x="532903" y="1243341"/>
                  <a:pt x="457200" y="1274884"/>
                </a:cubicBezTo>
                <a:cubicBezTo>
                  <a:pt x="433003" y="1284966"/>
                  <a:pt x="410308" y="1298331"/>
                  <a:pt x="386862" y="1310054"/>
                </a:cubicBezTo>
                <a:lnTo>
                  <a:pt x="351692" y="1327638"/>
                </a:lnTo>
                <a:cubicBezTo>
                  <a:pt x="290309" y="1389021"/>
                  <a:pt x="358318" y="1328877"/>
                  <a:pt x="298939" y="1362807"/>
                </a:cubicBezTo>
                <a:cubicBezTo>
                  <a:pt x="257029" y="1386755"/>
                  <a:pt x="271409" y="1387213"/>
                  <a:pt x="237392" y="1415561"/>
                </a:cubicBezTo>
                <a:cubicBezTo>
                  <a:pt x="207439" y="1440522"/>
                  <a:pt x="207520" y="1427849"/>
                  <a:pt x="175846" y="1459523"/>
                </a:cubicBezTo>
                <a:cubicBezTo>
                  <a:pt x="127940" y="1507429"/>
                  <a:pt x="173470" y="1486692"/>
                  <a:pt x="123092" y="1503484"/>
                </a:cubicBezTo>
                <a:cubicBezTo>
                  <a:pt x="117231" y="1512276"/>
                  <a:pt x="112980" y="1522389"/>
                  <a:pt x="105508" y="1529861"/>
                </a:cubicBezTo>
                <a:cubicBezTo>
                  <a:pt x="98036" y="1537333"/>
                  <a:pt x="85896" y="1539328"/>
                  <a:pt x="79131" y="1547446"/>
                </a:cubicBezTo>
                <a:cubicBezTo>
                  <a:pt x="61975" y="1568033"/>
                  <a:pt x="62456" y="1586353"/>
                  <a:pt x="52754" y="1608992"/>
                </a:cubicBezTo>
                <a:cubicBezTo>
                  <a:pt x="20160" y="1685045"/>
                  <a:pt x="46996" y="1608679"/>
                  <a:pt x="26377" y="1670538"/>
                </a:cubicBezTo>
                <a:cubicBezTo>
                  <a:pt x="23446" y="1696915"/>
                  <a:pt x="21338" y="1723396"/>
                  <a:pt x="17585" y="1749669"/>
                </a:cubicBezTo>
                <a:cubicBezTo>
                  <a:pt x="15472" y="1764463"/>
                  <a:pt x="9414" y="1778699"/>
                  <a:pt x="8792" y="1793630"/>
                </a:cubicBezTo>
                <a:cubicBezTo>
                  <a:pt x="3544" y="1919578"/>
                  <a:pt x="2931" y="2045677"/>
                  <a:pt x="0" y="2171700"/>
                </a:cubicBezTo>
                <a:cubicBezTo>
                  <a:pt x="2931" y="2315308"/>
                  <a:pt x="3271" y="2458992"/>
                  <a:pt x="8792" y="2602523"/>
                </a:cubicBezTo>
                <a:cubicBezTo>
                  <a:pt x="9148" y="2611784"/>
                  <a:pt x="15146" y="2619959"/>
                  <a:pt x="17585" y="2628900"/>
                </a:cubicBezTo>
                <a:cubicBezTo>
                  <a:pt x="23944" y="2652216"/>
                  <a:pt x="29307" y="2675792"/>
                  <a:pt x="35169" y="2699238"/>
                </a:cubicBezTo>
                <a:cubicBezTo>
                  <a:pt x="38100" y="2710961"/>
                  <a:pt x="38558" y="2723599"/>
                  <a:pt x="43962" y="2734407"/>
                </a:cubicBezTo>
                <a:cubicBezTo>
                  <a:pt x="49823" y="2746130"/>
                  <a:pt x="57067" y="2757259"/>
                  <a:pt x="61546" y="2769577"/>
                </a:cubicBezTo>
                <a:cubicBezTo>
                  <a:pt x="68837" y="2789629"/>
                  <a:pt x="71839" y="2811071"/>
                  <a:pt x="79131" y="2831123"/>
                </a:cubicBezTo>
                <a:cubicBezTo>
                  <a:pt x="83610" y="2843441"/>
                  <a:pt x="92113" y="2854020"/>
                  <a:pt x="96715" y="2866292"/>
                </a:cubicBezTo>
                <a:cubicBezTo>
                  <a:pt x="100958" y="2877606"/>
                  <a:pt x="99513" y="2890969"/>
                  <a:pt x="105508" y="2901461"/>
                </a:cubicBezTo>
                <a:cubicBezTo>
                  <a:pt x="111677" y="2912257"/>
                  <a:pt x="123093" y="2919046"/>
                  <a:pt x="131885" y="2927838"/>
                </a:cubicBezTo>
                <a:cubicBezTo>
                  <a:pt x="143608" y="2951284"/>
                  <a:pt x="151326" y="2977206"/>
                  <a:pt x="167054" y="2998177"/>
                </a:cubicBezTo>
                <a:cubicBezTo>
                  <a:pt x="175846" y="3009900"/>
                  <a:pt x="185665" y="3020920"/>
                  <a:pt x="193431" y="3033346"/>
                </a:cubicBezTo>
                <a:cubicBezTo>
                  <a:pt x="200377" y="3044460"/>
                  <a:pt x="203555" y="3057739"/>
                  <a:pt x="211015" y="3068515"/>
                </a:cubicBezTo>
                <a:cubicBezTo>
                  <a:pt x="265433" y="3147119"/>
                  <a:pt x="252901" y="3132900"/>
                  <a:pt x="307731" y="3174023"/>
                </a:cubicBezTo>
                <a:cubicBezTo>
                  <a:pt x="313592" y="3182815"/>
                  <a:pt x="317363" y="3193442"/>
                  <a:pt x="325315" y="3200400"/>
                </a:cubicBezTo>
                <a:cubicBezTo>
                  <a:pt x="341220" y="3214317"/>
                  <a:pt x="360484" y="3223846"/>
                  <a:pt x="378069" y="3235569"/>
                </a:cubicBezTo>
                <a:cubicBezTo>
                  <a:pt x="412159" y="3258295"/>
                  <a:pt x="394420" y="3249812"/>
                  <a:pt x="430823" y="3261946"/>
                </a:cubicBezTo>
                <a:cubicBezTo>
                  <a:pt x="438794" y="3267924"/>
                  <a:pt x="479508" y="3299476"/>
                  <a:pt x="492369" y="3305907"/>
                </a:cubicBezTo>
                <a:cubicBezTo>
                  <a:pt x="500659" y="3310052"/>
                  <a:pt x="510456" y="3310555"/>
                  <a:pt x="518746" y="3314700"/>
                </a:cubicBezTo>
                <a:cubicBezTo>
                  <a:pt x="528197" y="3319426"/>
                  <a:pt x="535672" y="3327558"/>
                  <a:pt x="545123" y="3332284"/>
                </a:cubicBezTo>
                <a:cubicBezTo>
                  <a:pt x="553413" y="3336429"/>
                  <a:pt x="563063" y="3337242"/>
                  <a:pt x="571500" y="3341077"/>
                </a:cubicBezTo>
                <a:cubicBezTo>
                  <a:pt x="595364" y="3351924"/>
                  <a:pt x="618393" y="3364523"/>
                  <a:pt x="641839" y="3376246"/>
                </a:cubicBezTo>
                <a:cubicBezTo>
                  <a:pt x="653562" y="3382107"/>
                  <a:pt x="664293" y="3390651"/>
                  <a:pt x="677008" y="3393830"/>
                </a:cubicBezTo>
                <a:cubicBezTo>
                  <a:pt x="688731" y="3396761"/>
                  <a:pt x="700863" y="3398380"/>
                  <a:pt x="712177" y="3402623"/>
                </a:cubicBezTo>
                <a:cubicBezTo>
                  <a:pt x="724449" y="3407225"/>
                  <a:pt x="734701" y="3416758"/>
                  <a:pt x="747346" y="3420207"/>
                </a:cubicBezTo>
                <a:cubicBezTo>
                  <a:pt x="767339" y="3425660"/>
                  <a:pt x="788503" y="3425293"/>
                  <a:pt x="808892" y="3429000"/>
                </a:cubicBezTo>
                <a:cubicBezTo>
                  <a:pt x="850666" y="3436595"/>
                  <a:pt x="857331" y="3445721"/>
                  <a:pt x="905608" y="3455377"/>
                </a:cubicBezTo>
                <a:cubicBezTo>
                  <a:pt x="928778" y="3460011"/>
                  <a:pt x="952500" y="3461238"/>
                  <a:pt x="975946" y="3464169"/>
                </a:cubicBezTo>
                <a:cubicBezTo>
                  <a:pt x="1118439" y="3511665"/>
                  <a:pt x="966003" y="3463717"/>
                  <a:pt x="1362808" y="3481754"/>
                </a:cubicBezTo>
                <a:cubicBezTo>
                  <a:pt x="1372066" y="3482175"/>
                  <a:pt x="1380194" y="3488298"/>
                  <a:pt x="1389185" y="3490546"/>
                </a:cubicBezTo>
                <a:cubicBezTo>
                  <a:pt x="1408132" y="3495283"/>
                  <a:pt x="1469100" y="3505890"/>
                  <a:pt x="1485900" y="3508130"/>
                </a:cubicBezTo>
                <a:cubicBezTo>
                  <a:pt x="1512207" y="3511638"/>
                  <a:pt x="1538637" y="3514145"/>
                  <a:pt x="1565031" y="3516923"/>
                </a:cubicBezTo>
                <a:cubicBezTo>
                  <a:pt x="1594323" y="3520006"/>
                  <a:pt x="1623818" y="3521399"/>
                  <a:pt x="1652954" y="3525715"/>
                </a:cubicBezTo>
                <a:cubicBezTo>
                  <a:pt x="1703001" y="3533129"/>
                  <a:pt x="1753341" y="3539822"/>
                  <a:pt x="1802423" y="3552092"/>
                </a:cubicBezTo>
                <a:cubicBezTo>
                  <a:pt x="1814146" y="3555023"/>
                  <a:pt x="1825703" y="3558722"/>
                  <a:pt x="1837592" y="3560884"/>
                </a:cubicBezTo>
                <a:cubicBezTo>
                  <a:pt x="1857982" y="3564591"/>
                  <a:pt x="1878749" y="3565970"/>
                  <a:pt x="1899139" y="3569677"/>
                </a:cubicBezTo>
                <a:cubicBezTo>
                  <a:pt x="1959432" y="3580640"/>
                  <a:pt x="1910471" y="3574707"/>
                  <a:pt x="1960685" y="3587261"/>
                </a:cubicBezTo>
                <a:cubicBezTo>
                  <a:pt x="1975183" y="3590886"/>
                  <a:pt x="1990148" y="3592429"/>
                  <a:pt x="2004646" y="3596054"/>
                </a:cubicBezTo>
                <a:cubicBezTo>
                  <a:pt x="2013637" y="3598302"/>
                  <a:pt x="2021896" y="3603235"/>
                  <a:pt x="2031023" y="3604846"/>
                </a:cubicBezTo>
                <a:cubicBezTo>
                  <a:pt x="2116341" y="3619902"/>
                  <a:pt x="2160438" y="3623062"/>
                  <a:pt x="2242039" y="3631223"/>
                </a:cubicBezTo>
                <a:cubicBezTo>
                  <a:pt x="2252087" y="3631050"/>
                  <a:pt x="2630540" y="3654990"/>
                  <a:pt x="2795954" y="3613638"/>
                </a:cubicBezTo>
                <a:cubicBezTo>
                  <a:pt x="2804945" y="3611390"/>
                  <a:pt x="2813539" y="3607777"/>
                  <a:pt x="2822331" y="3604846"/>
                </a:cubicBezTo>
                <a:cubicBezTo>
                  <a:pt x="2831123" y="3598984"/>
                  <a:pt x="2839256" y="3591987"/>
                  <a:pt x="2848708" y="3587261"/>
                </a:cubicBezTo>
                <a:cubicBezTo>
                  <a:pt x="2856997" y="3583116"/>
                  <a:pt x="2866566" y="3582120"/>
                  <a:pt x="2875085" y="3578469"/>
                </a:cubicBezTo>
                <a:cubicBezTo>
                  <a:pt x="2887132" y="3573306"/>
                  <a:pt x="2898797" y="3567249"/>
                  <a:pt x="2910254" y="3560884"/>
                </a:cubicBezTo>
                <a:cubicBezTo>
                  <a:pt x="2925192" y="3552585"/>
                  <a:pt x="2939724" y="3543564"/>
                  <a:pt x="2954215" y="3534507"/>
                </a:cubicBezTo>
                <a:cubicBezTo>
                  <a:pt x="2963176" y="3528907"/>
                  <a:pt x="2971141" y="3521649"/>
                  <a:pt x="2980592" y="3516923"/>
                </a:cubicBezTo>
                <a:cubicBezTo>
                  <a:pt x="2988882" y="3512778"/>
                  <a:pt x="2998867" y="3512631"/>
                  <a:pt x="3006969" y="3508130"/>
                </a:cubicBezTo>
                <a:cubicBezTo>
                  <a:pt x="3025443" y="3497866"/>
                  <a:pt x="3040820" y="3482412"/>
                  <a:pt x="3059723" y="3472961"/>
                </a:cubicBezTo>
                <a:cubicBezTo>
                  <a:pt x="3165989" y="3419830"/>
                  <a:pt x="3034286" y="3487497"/>
                  <a:pt x="3121269" y="3437792"/>
                </a:cubicBezTo>
                <a:cubicBezTo>
                  <a:pt x="3132649" y="3431289"/>
                  <a:pt x="3145324" y="3427154"/>
                  <a:pt x="3156439" y="3420207"/>
                </a:cubicBezTo>
                <a:cubicBezTo>
                  <a:pt x="3168865" y="3412440"/>
                  <a:pt x="3179182" y="3401596"/>
                  <a:pt x="3191608" y="3393830"/>
                </a:cubicBezTo>
                <a:cubicBezTo>
                  <a:pt x="3202722" y="3386884"/>
                  <a:pt x="3215397" y="3382749"/>
                  <a:pt x="3226777" y="3376246"/>
                </a:cubicBezTo>
                <a:cubicBezTo>
                  <a:pt x="3235952" y="3371003"/>
                  <a:pt x="3243877" y="3363721"/>
                  <a:pt x="3253154" y="3358661"/>
                </a:cubicBezTo>
                <a:cubicBezTo>
                  <a:pt x="3276167" y="3346109"/>
                  <a:pt x="3300046" y="3335215"/>
                  <a:pt x="3323492" y="3323492"/>
                </a:cubicBezTo>
                <a:cubicBezTo>
                  <a:pt x="3335215" y="3317630"/>
                  <a:pt x="3345809" y="3308477"/>
                  <a:pt x="3358662" y="3305907"/>
                </a:cubicBezTo>
                <a:cubicBezTo>
                  <a:pt x="3420799" y="3293480"/>
                  <a:pt x="3388446" y="3301841"/>
                  <a:pt x="3455377" y="3279530"/>
                </a:cubicBezTo>
                <a:lnTo>
                  <a:pt x="3455377" y="3279530"/>
                </a:lnTo>
                <a:cubicBezTo>
                  <a:pt x="3467100" y="3276599"/>
                  <a:pt x="3479232" y="3274981"/>
                  <a:pt x="3490546" y="3270738"/>
                </a:cubicBezTo>
                <a:cubicBezTo>
                  <a:pt x="3565563" y="3242607"/>
                  <a:pt x="3490965" y="3261826"/>
                  <a:pt x="3552092" y="3244361"/>
                </a:cubicBezTo>
                <a:cubicBezTo>
                  <a:pt x="3645448" y="3217688"/>
                  <a:pt x="3520046" y="3258412"/>
                  <a:pt x="3631223" y="3217984"/>
                </a:cubicBezTo>
                <a:cubicBezTo>
                  <a:pt x="3648643" y="3211650"/>
                  <a:pt x="3667398" y="3208690"/>
                  <a:pt x="3683977" y="3200400"/>
                </a:cubicBezTo>
                <a:cubicBezTo>
                  <a:pt x="3695700" y="3194538"/>
                  <a:pt x="3706977" y="3187683"/>
                  <a:pt x="3719146" y="3182815"/>
                </a:cubicBezTo>
                <a:cubicBezTo>
                  <a:pt x="3736356" y="3175931"/>
                  <a:pt x="3754690" y="3172114"/>
                  <a:pt x="3771900" y="3165230"/>
                </a:cubicBezTo>
                <a:cubicBezTo>
                  <a:pt x="3786554" y="3159369"/>
                  <a:pt x="3801084" y="3153187"/>
                  <a:pt x="3815862" y="3147646"/>
                </a:cubicBezTo>
                <a:cubicBezTo>
                  <a:pt x="3824540" y="3144392"/>
                  <a:pt x="3833561" y="3142108"/>
                  <a:pt x="3842239" y="3138854"/>
                </a:cubicBezTo>
                <a:cubicBezTo>
                  <a:pt x="3857017" y="3133312"/>
                  <a:pt x="3871898" y="3127943"/>
                  <a:pt x="3886200" y="3121269"/>
                </a:cubicBezTo>
                <a:cubicBezTo>
                  <a:pt x="3915893" y="3107412"/>
                  <a:pt x="3942334" y="3085254"/>
                  <a:pt x="3974123" y="3077307"/>
                </a:cubicBezTo>
                <a:cubicBezTo>
                  <a:pt x="4018283" y="3066267"/>
                  <a:pt x="3997828" y="3072336"/>
                  <a:pt x="4035669" y="3059723"/>
                </a:cubicBezTo>
                <a:lnTo>
                  <a:pt x="4088423" y="3024554"/>
                </a:lnTo>
                <a:cubicBezTo>
                  <a:pt x="4097215" y="3018692"/>
                  <a:pt x="4104775" y="3010311"/>
                  <a:pt x="4114800" y="3006969"/>
                </a:cubicBezTo>
                <a:lnTo>
                  <a:pt x="4141177" y="2998177"/>
                </a:lnTo>
                <a:cubicBezTo>
                  <a:pt x="4152900" y="2989385"/>
                  <a:pt x="4164422" y="2980317"/>
                  <a:pt x="4176346" y="2971800"/>
                </a:cubicBezTo>
                <a:cubicBezTo>
                  <a:pt x="4184945" y="2965658"/>
                  <a:pt x="4194700" y="2961092"/>
                  <a:pt x="4202723" y="2954215"/>
                </a:cubicBezTo>
                <a:cubicBezTo>
                  <a:pt x="4215311" y="2943426"/>
                  <a:pt x="4224629" y="2928993"/>
                  <a:pt x="4237892" y="2919046"/>
                </a:cubicBezTo>
                <a:cubicBezTo>
                  <a:pt x="4248378" y="2911182"/>
                  <a:pt x="4261682" y="2907964"/>
                  <a:pt x="4273062" y="2901461"/>
                </a:cubicBezTo>
                <a:cubicBezTo>
                  <a:pt x="4282237" y="2896218"/>
                  <a:pt x="4290647" y="2889738"/>
                  <a:pt x="4299439" y="2883877"/>
                </a:cubicBezTo>
                <a:cubicBezTo>
                  <a:pt x="4335996" y="2829039"/>
                  <a:pt x="4294866" y="2879041"/>
                  <a:pt x="4343400" y="2848707"/>
                </a:cubicBezTo>
                <a:cubicBezTo>
                  <a:pt x="4378932" y="2826499"/>
                  <a:pt x="4422152" y="2778748"/>
                  <a:pt x="4448908" y="2751992"/>
                </a:cubicBezTo>
                <a:cubicBezTo>
                  <a:pt x="4457700" y="2743200"/>
                  <a:pt x="4467651" y="2735430"/>
                  <a:pt x="4475285" y="2725615"/>
                </a:cubicBezTo>
                <a:lnTo>
                  <a:pt x="4536831" y="2646484"/>
                </a:lnTo>
                <a:cubicBezTo>
                  <a:pt x="4548425" y="2631728"/>
                  <a:pt x="4558731" y="2615792"/>
                  <a:pt x="4572000" y="2602523"/>
                </a:cubicBezTo>
                <a:cubicBezTo>
                  <a:pt x="4583723" y="2590800"/>
                  <a:pt x="4596812" y="2580300"/>
                  <a:pt x="4607169" y="2567354"/>
                </a:cubicBezTo>
                <a:cubicBezTo>
                  <a:pt x="4702143" y="2448637"/>
                  <a:pt x="4590773" y="2574563"/>
                  <a:pt x="4668715" y="2470638"/>
                </a:cubicBezTo>
                <a:cubicBezTo>
                  <a:pt x="4676175" y="2460691"/>
                  <a:pt x="4687865" y="2454379"/>
                  <a:pt x="4695092" y="2444261"/>
                </a:cubicBezTo>
                <a:cubicBezTo>
                  <a:pt x="4702710" y="2433596"/>
                  <a:pt x="4706174" y="2420472"/>
                  <a:pt x="4712677" y="2409092"/>
                </a:cubicBezTo>
                <a:cubicBezTo>
                  <a:pt x="4717920" y="2399917"/>
                  <a:pt x="4725019" y="2391890"/>
                  <a:pt x="4730262" y="2382715"/>
                </a:cubicBezTo>
                <a:cubicBezTo>
                  <a:pt x="4768884" y="2315127"/>
                  <a:pt x="4723788" y="2379624"/>
                  <a:pt x="4774223" y="2312377"/>
                </a:cubicBezTo>
                <a:cubicBezTo>
                  <a:pt x="4783628" y="2274756"/>
                  <a:pt x="4784369" y="2274158"/>
                  <a:pt x="4791808" y="2233246"/>
                </a:cubicBezTo>
                <a:cubicBezTo>
                  <a:pt x="4794997" y="2215706"/>
                  <a:pt x="4796276" y="2197787"/>
                  <a:pt x="4800600" y="2180492"/>
                </a:cubicBezTo>
                <a:cubicBezTo>
                  <a:pt x="4805096" y="2162510"/>
                  <a:pt x="4813690" y="2145720"/>
                  <a:pt x="4818185" y="2127738"/>
                </a:cubicBezTo>
                <a:cubicBezTo>
                  <a:pt x="4831301" y="2075274"/>
                  <a:pt x="4824991" y="2104488"/>
                  <a:pt x="4835769" y="2039815"/>
                </a:cubicBezTo>
                <a:cubicBezTo>
                  <a:pt x="4832838" y="1910861"/>
                  <a:pt x="4834702" y="1781709"/>
                  <a:pt x="4826977" y="1652954"/>
                </a:cubicBezTo>
                <a:cubicBezTo>
                  <a:pt x="4825867" y="1634451"/>
                  <a:pt x="4812142" y="1618531"/>
                  <a:pt x="4809392" y="1600200"/>
                </a:cubicBezTo>
                <a:cubicBezTo>
                  <a:pt x="4803290" y="1559520"/>
                  <a:pt x="4805702" y="1517925"/>
                  <a:pt x="4800600" y="1477107"/>
                </a:cubicBezTo>
                <a:cubicBezTo>
                  <a:pt x="4796893" y="1447450"/>
                  <a:pt x="4787928" y="1418665"/>
                  <a:pt x="4783015" y="1389184"/>
                </a:cubicBezTo>
                <a:lnTo>
                  <a:pt x="4774223" y="1336430"/>
                </a:lnTo>
                <a:cubicBezTo>
                  <a:pt x="4771292" y="1277815"/>
                  <a:pt x="4770111" y="1219086"/>
                  <a:pt x="4765431" y="1160584"/>
                </a:cubicBezTo>
                <a:cubicBezTo>
                  <a:pt x="4764239" y="1145688"/>
                  <a:pt x="4758752" y="1131417"/>
                  <a:pt x="4756639" y="1116623"/>
                </a:cubicBezTo>
                <a:cubicBezTo>
                  <a:pt x="4752886" y="1090350"/>
                  <a:pt x="4751599" y="1063765"/>
                  <a:pt x="4747846" y="1037492"/>
                </a:cubicBezTo>
                <a:cubicBezTo>
                  <a:pt x="4745733" y="1022698"/>
                  <a:pt x="4741167" y="1008324"/>
                  <a:pt x="4739054" y="993530"/>
                </a:cubicBezTo>
                <a:cubicBezTo>
                  <a:pt x="4725474" y="898466"/>
                  <a:pt x="4746425" y="938644"/>
                  <a:pt x="4712677" y="888023"/>
                </a:cubicBezTo>
                <a:cubicBezTo>
                  <a:pt x="4709746" y="876300"/>
                  <a:pt x="4707205" y="864473"/>
                  <a:pt x="4703885" y="852854"/>
                </a:cubicBezTo>
                <a:cubicBezTo>
                  <a:pt x="4701339" y="843943"/>
                  <a:pt x="4697340" y="835468"/>
                  <a:pt x="4695092" y="826477"/>
                </a:cubicBezTo>
                <a:cubicBezTo>
                  <a:pt x="4682735" y="777051"/>
                  <a:pt x="4692346" y="785816"/>
                  <a:pt x="4668715" y="738554"/>
                </a:cubicBezTo>
                <a:cubicBezTo>
                  <a:pt x="4636611" y="674345"/>
                  <a:pt x="4655807" y="761370"/>
                  <a:pt x="4615962" y="641838"/>
                </a:cubicBezTo>
                <a:cubicBezTo>
                  <a:pt x="4610100" y="624253"/>
                  <a:pt x="4608659" y="604507"/>
                  <a:pt x="4598377" y="589084"/>
                </a:cubicBezTo>
                <a:cubicBezTo>
                  <a:pt x="4535537" y="494826"/>
                  <a:pt x="4633399" y="637880"/>
                  <a:pt x="4554415" y="536330"/>
                </a:cubicBezTo>
                <a:cubicBezTo>
                  <a:pt x="4541440" y="519648"/>
                  <a:pt x="4530969" y="501161"/>
                  <a:pt x="4519246" y="483577"/>
                </a:cubicBezTo>
                <a:cubicBezTo>
                  <a:pt x="4519243" y="483572"/>
                  <a:pt x="4484081" y="430827"/>
                  <a:pt x="4484077" y="430823"/>
                </a:cubicBezTo>
                <a:cubicBezTo>
                  <a:pt x="4466492" y="413238"/>
                  <a:pt x="4445117" y="398761"/>
                  <a:pt x="4431323" y="378069"/>
                </a:cubicBezTo>
                <a:cubicBezTo>
                  <a:pt x="4425462" y="369277"/>
                  <a:pt x="4421857" y="358457"/>
                  <a:pt x="4413739" y="351692"/>
                </a:cubicBezTo>
                <a:cubicBezTo>
                  <a:pt x="4403670" y="343301"/>
                  <a:pt x="4389949" y="340610"/>
                  <a:pt x="4378569" y="334107"/>
                </a:cubicBezTo>
                <a:cubicBezTo>
                  <a:pt x="4369394" y="328864"/>
                  <a:pt x="4360310" y="323288"/>
                  <a:pt x="4352192" y="316523"/>
                </a:cubicBezTo>
                <a:cubicBezTo>
                  <a:pt x="4318176" y="288176"/>
                  <a:pt x="4332554" y="287716"/>
                  <a:pt x="4290646" y="263769"/>
                </a:cubicBezTo>
                <a:cubicBezTo>
                  <a:pt x="4282599" y="259171"/>
                  <a:pt x="4273061" y="257908"/>
                  <a:pt x="4264269" y="254977"/>
                </a:cubicBezTo>
                <a:cubicBezTo>
                  <a:pt x="4136773" y="159354"/>
                  <a:pt x="4296706" y="273513"/>
                  <a:pt x="4202723" y="219807"/>
                </a:cubicBezTo>
                <a:cubicBezTo>
                  <a:pt x="4190000" y="212537"/>
                  <a:pt x="4181160" y="198872"/>
                  <a:pt x="4167554" y="193430"/>
                </a:cubicBezTo>
                <a:cubicBezTo>
                  <a:pt x="4151002" y="186809"/>
                  <a:pt x="4132385" y="187569"/>
                  <a:pt x="4114800" y="184638"/>
                </a:cubicBezTo>
                <a:cubicBezTo>
                  <a:pt x="4061347" y="149004"/>
                  <a:pt x="4118139" y="182593"/>
                  <a:pt x="4053254" y="158261"/>
                </a:cubicBezTo>
                <a:cubicBezTo>
                  <a:pt x="4040982" y="153659"/>
                  <a:pt x="4030357" y="145279"/>
                  <a:pt x="4018085" y="140677"/>
                </a:cubicBezTo>
                <a:cubicBezTo>
                  <a:pt x="4006770" y="136434"/>
                  <a:pt x="3994135" y="136372"/>
                  <a:pt x="3982915" y="131884"/>
                </a:cubicBezTo>
                <a:cubicBezTo>
                  <a:pt x="3964661" y="124582"/>
                  <a:pt x="3948127" y="113492"/>
                  <a:pt x="3930162" y="105507"/>
                </a:cubicBezTo>
                <a:cubicBezTo>
                  <a:pt x="3913945" y="98300"/>
                  <a:pt x="3884581" y="91914"/>
                  <a:pt x="3868615" y="87923"/>
                </a:cubicBezTo>
                <a:cubicBezTo>
                  <a:pt x="3811830" y="59530"/>
                  <a:pt x="3846161" y="73517"/>
                  <a:pt x="3763108" y="52754"/>
                </a:cubicBezTo>
                <a:lnTo>
                  <a:pt x="3763108" y="52754"/>
                </a:lnTo>
                <a:cubicBezTo>
                  <a:pt x="3697279" y="26422"/>
                  <a:pt x="3738218" y="38780"/>
                  <a:pt x="3657600" y="26377"/>
                </a:cubicBezTo>
                <a:cubicBezTo>
                  <a:pt x="3639980" y="23666"/>
                  <a:pt x="3622466" y="20295"/>
                  <a:pt x="3604846" y="17584"/>
                </a:cubicBezTo>
                <a:cubicBezTo>
                  <a:pt x="3552282" y="9497"/>
                  <a:pt x="3526953" y="6749"/>
                  <a:pt x="3472962" y="0"/>
                </a:cubicBezTo>
                <a:lnTo>
                  <a:pt x="3050931" y="8792"/>
                </a:lnTo>
                <a:cubicBezTo>
                  <a:pt x="3024408" y="9723"/>
                  <a:pt x="2997824" y="12379"/>
                  <a:pt x="2971800" y="17584"/>
                </a:cubicBezTo>
                <a:cubicBezTo>
                  <a:pt x="2953624" y="21219"/>
                  <a:pt x="2936631" y="29307"/>
                  <a:pt x="2919046" y="35169"/>
                </a:cubicBezTo>
                <a:lnTo>
                  <a:pt x="2892669" y="43961"/>
                </a:lnTo>
                <a:cubicBezTo>
                  <a:pt x="2883877" y="49823"/>
                  <a:pt x="2875744" y="56820"/>
                  <a:pt x="2866292" y="61546"/>
                </a:cubicBezTo>
                <a:cubicBezTo>
                  <a:pt x="2853680" y="67852"/>
                  <a:pt x="2816013" y="76313"/>
                  <a:pt x="2804746" y="79130"/>
                </a:cubicBezTo>
                <a:cubicBezTo>
                  <a:pt x="2740493" y="121966"/>
                  <a:pt x="2821273" y="69687"/>
                  <a:pt x="2743200" y="114300"/>
                </a:cubicBezTo>
                <a:cubicBezTo>
                  <a:pt x="2699058" y="139524"/>
                  <a:pt x="2734782" y="126700"/>
                  <a:pt x="2681654" y="149469"/>
                </a:cubicBezTo>
                <a:cubicBezTo>
                  <a:pt x="2673135" y="153120"/>
                  <a:pt x="2663796" y="154610"/>
                  <a:pt x="2655277" y="158261"/>
                </a:cubicBezTo>
                <a:cubicBezTo>
                  <a:pt x="2637576" y="165847"/>
                  <a:pt x="2609311" y="180447"/>
                  <a:pt x="2593731" y="193430"/>
                </a:cubicBezTo>
                <a:cubicBezTo>
                  <a:pt x="2584179" y="201390"/>
                  <a:pt x="2577169" y="212173"/>
                  <a:pt x="2567354" y="219807"/>
                </a:cubicBezTo>
                <a:cubicBezTo>
                  <a:pt x="2517206" y="258812"/>
                  <a:pt x="2492828" y="256862"/>
                  <a:pt x="2453054" y="316523"/>
                </a:cubicBezTo>
                <a:cubicBezTo>
                  <a:pt x="2410988" y="379623"/>
                  <a:pt x="2432829" y="354333"/>
                  <a:pt x="2391508" y="395654"/>
                </a:cubicBezTo>
                <a:cubicBezTo>
                  <a:pt x="2374233" y="447473"/>
                  <a:pt x="2394359" y="396367"/>
                  <a:pt x="2356339" y="457200"/>
                </a:cubicBezTo>
                <a:cubicBezTo>
                  <a:pt x="2349393" y="468315"/>
                  <a:pt x="2347284" y="482418"/>
                  <a:pt x="2338754" y="492369"/>
                </a:cubicBezTo>
                <a:cubicBezTo>
                  <a:pt x="2329217" y="503495"/>
                  <a:pt x="2315308" y="509954"/>
                  <a:pt x="2303585" y="518746"/>
                </a:cubicBezTo>
                <a:cubicBezTo>
                  <a:pt x="2297723" y="530469"/>
                  <a:pt x="2292503" y="542535"/>
                  <a:pt x="2286000" y="553915"/>
                </a:cubicBezTo>
                <a:cubicBezTo>
                  <a:pt x="2280757" y="563090"/>
                  <a:pt x="2273425" y="570988"/>
                  <a:pt x="2268415" y="580292"/>
                </a:cubicBezTo>
                <a:cubicBezTo>
                  <a:pt x="2252880" y="609142"/>
                  <a:pt x="2242630" y="640951"/>
                  <a:pt x="2224454" y="668215"/>
                </a:cubicBezTo>
                <a:cubicBezTo>
                  <a:pt x="2198740" y="706785"/>
                  <a:pt x="2213209" y="686138"/>
                  <a:pt x="2180492" y="729761"/>
                </a:cubicBezTo>
                <a:cubicBezTo>
                  <a:pt x="2160333" y="790239"/>
                  <a:pt x="2187906" y="716786"/>
                  <a:pt x="2145323" y="791307"/>
                </a:cubicBezTo>
                <a:cubicBezTo>
                  <a:pt x="2140725" y="799354"/>
                  <a:pt x="2141672" y="809973"/>
                  <a:pt x="2136531" y="817684"/>
                </a:cubicBezTo>
                <a:cubicBezTo>
                  <a:pt x="2117267" y="846581"/>
                  <a:pt x="2108105" y="841373"/>
                  <a:pt x="2083777" y="861646"/>
                </a:cubicBezTo>
                <a:cubicBezTo>
                  <a:pt x="2001137" y="930514"/>
                  <a:pt x="2137975" y="834306"/>
                  <a:pt x="2004646" y="923192"/>
                </a:cubicBezTo>
                <a:cubicBezTo>
                  <a:pt x="1995854" y="929054"/>
                  <a:pt x="1986723" y="934437"/>
                  <a:pt x="1978269" y="940777"/>
                </a:cubicBezTo>
                <a:cubicBezTo>
                  <a:pt x="1966546" y="949569"/>
                  <a:pt x="1955823" y="959884"/>
                  <a:pt x="1943100" y="967154"/>
                </a:cubicBezTo>
                <a:cubicBezTo>
                  <a:pt x="1935053" y="971752"/>
                  <a:pt x="1925160" y="972111"/>
                  <a:pt x="1916723" y="975946"/>
                </a:cubicBezTo>
                <a:cubicBezTo>
                  <a:pt x="1892859" y="986793"/>
                  <a:pt x="1871253" y="1002825"/>
                  <a:pt x="1846385" y="1011115"/>
                </a:cubicBezTo>
                <a:lnTo>
                  <a:pt x="1767254" y="1037492"/>
                </a:lnTo>
                <a:cubicBezTo>
                  <a:pt x="1767249" y="1037494"/>
                  <a:pt x="1714504" y="1055074"/>
                  <a:pt x="1714500" y="1055077"/>
                </a:cubicBezTo>
                <a:cubicBezTo>
                  <a:pt x="1705708" y="1060938"/>
                  <a:pt x="1698017" y="1068951"/>
                  <a:pt x="1688123" y="1072661"/>
                </a:cubicBezTo>
                <a:cubicBezTo>
                  <a:pt x="1674131" y="1077908"/>
                  <a:pt x="1658660" y="1077829"/>
                  <a:pt x="1644162" y="1081454"/>
                </a:cubicBezTo>
                <a:cubicBezTo>
                  <a:pt x="1584474" y="1096376"/>
                  <a:pt x="1642857" y="1099137"/>
                  <a:pt x="1529862" y="1107830"/>
                </a:cubicBezTo>
                <a:lnTo>
                  <a:pt x="1415562" y="1116623"/>
                </a:lnTo>
                <a:cubicBezTo>
                  <a:pt x="1367587" y="1132614"/>
                  <a:pt x="1402693" y="1122660"/>
                  <a:pt x="1327639" y="1134207"/>
                </a:cubicBezTo>
                <a:cubicBezTo>
                  <a:pt x="1295747" y="1139113"/>
                  <a:pt x="1244518" y="1148958"/>
                  <a:pt x="1213339" y="1151792"/>
                </a:cubicBezTo>
                <a:cubicBezTo>
                  <a:pt x="1169461" y="1155781"/>
                  <a:pt x="1125361" y="1156925"/>
                  <a:pt x="1081454" y="1160584"/>
                </a:cubicBezTo>
                <a:cubicBezTo>
                  <a:pt x="1055006" y="1162788"/>
                  <a:pt x="1028681" y="1166276"/>
                  <a:pt x="1002323" y="1169377"/>
                </a:cubicBezTo>
                <a:cubicBezTo>
                  <a:pt x="978856" y="1172138"/>
                  <a:pt x="955532" y="1176207"/>
                  <a:pt x="931985" y="1178169"/>
                </a:cubicBezTo>
                <a:cubicBezTo>
                  <a:pt x="920302" y="1179143"/>
                  <a:pt x="917331" y="1178169"/>
                  <a:pt x="914400" y="117816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1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91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1932"/>
            <a:ext cx="3648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7" y="1916832"/>
            <a:ext cx="8695705" cy="111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456075" y="2420888"/>
            <a:ext cx="792088" cy="73913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2055967" y="1052736"/>
            <a:ext cx="1824038" cy="740296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56075" y="3861048"/>
            <a:ext cx="79092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Kap. f) Plochy </a:t>
            </a:r>
            <a:r>
              <a:rPr lang="cs-CZ" b="1" dirty="0"/>
              <a:t>pro bydlení (červená)</a:t>
            </a:r>
          </a:p>
          <a:p>
            <a:r>
              <a:rPr lang="cs-CZ" b="1" dirty="0"/>
              <a:t>Hlavní funkční využití</a:t>
            </a:r>
          </a:p>
          <a:p>
            <a:r>
              <a:rPr lang="cs-CZ" dirty="0"/>
              <a:t> </a:t>
            </a:r>
            <a:r>
              <a:rPr lang="cs-CZ" dirty="0" smtClean="0"/>
              <a:t>- rodinné </a:t>
            </a:r>
            <a:r>
              <a:rPr lang="cs-CZ" dirty="0"/>
              <a:t>bydlení s odpovídajícím zázemím užitkových zahrad</a:t>
            </a:r>
          </a:p>
          <a:p>
            <a:r>
              <a:rPr lang="cs-CZ" dirty="0"/>
              <a:t> </a:t>
            </a:r>
            <a:r>
              <a:rPr lang="cs-CZ" dirty="0" smtClean="0"/>
              <a:t>- plochy </a:t>
            </a:r>
            <a:r>
              <a:rPr lang="cs-CZ" dirty="0"/>
              <a:t>občanského vybavení – maloobchod, stravování, ubytování, sport, školské</a:t>
            </a:r>
          </a:p>
          <a:p>
            <a:r>
              <a:rPr lang="cs-CZ" dirty="0" smtClean="0"/>
              <a:t>   a </a:t>
            </a:r>
            <a:r>
              <a:rPr lang="cs-CZ" dirty="0"/>
              <a:t>kulturní zařízení</a:t>
            </a:r>
          </a:p>
          <a:p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>
                <a:solidFill>
                  <a:srgbClr val="FF0000"/>
                </a:solidFill>
              </a:rPr>
              <a:t>plochy </a:t>
            </a:r>
            <a:r>
              <a:rPr lang="cs-CZ" b="1" dirty="0">
                <a:solidFill>
                  <a:srgbClr val="FF0000"/>
                </a:solidFill>
              </a:rPr>
              <a:t>veřejných prostranství</a:t>
            </a:r>
          </a:p>
          <a:p>
            <a:r>
              <a:rPr lang="pl-PL" dirty="0"/>
              <a:t> </a:t>
            </a:r>
            <a:r>
              <a:rPr lang="pl-PL" dirty="0" smtClean="0"/>
              <a:t>- plochy </a:t>
            </a:r>
            <a:r>
              <a:rPr lang="pl-PL" dirty="0"/>
              <a:t>dopravní a technické infrastruktury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5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  <p:sp>
        <p:nvSpPr>
          <p:cNvPr id="3" name="Obláček 2"/>
          <p:cNvSpPr/>
          <p:nvPr/>
        </p:nvSpPr>
        <p:spPr>
          <a:xfrm>
            <a:off x="16468" y="404664"/>
            <a:ext cx="3331395" cy="2160240"/>
          </a:xfrm>
          <a:prstGeom prst="cloudCallout">
            <a:avLst>
              <a:gd name="adj1" fmla="val 79528"/>
              <a:gd name="adj2" fmla="val 765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11302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 co 7% veřejného prostranství???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260648"/>
            <a:ext cx="338437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practice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</a:t>
            </a:r>
            <a:endParaRPr lang="cs-CZ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vál 2"/>
          <p:cNvSpPr/>
          <p:nvPr/>
        </p:nvSpPr>
        <p:spPr>
          <a:xfrm>
            <a:off x="3657155" y="1268760"/>
            <a:ext cx="2232248" cy="2203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0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63</Words>
  <Application>Microsoft Office PowerPoint</Application>
  <PresentationFormat>Předvádění na obrazovce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Morche Lukáš</dc:creator>
  <cp:lastModifiedBy>Köhr Jiří</cp:lastModifiedBy>
  <cp:revision>11</cp:revision>
  <dcterms:created xsi:type="dcterms:W3CDTF">2016-05-17T12:03:15Z</dcterms:created>
  <dcterms:modified xsi:type="dcterms:W3CDTF">2016-05-18T10:54:25Z</dcterms:modified>
</cp:coreProperties>
</file>