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87" r:id="rId2"/>
    <p:sldId id="329" r:id="rId3"/>
    <p:sldId id="356" r:id="rId4"/>
    <p:sldId id="310" r:id="rId5"/>
    <p:sldId id="343" r:id="rId6"/>
    <p:sldId id="341" r:id="rId7"/>
    <p:sldId id="351" r:id="rId8"/>
    <p:sldId id="362" r:id="rId9"/>
    <p:sldId id="365" r:id="rId10"/>
    <p:sldId id="361" r:id="rId11"/>
    <p:sldId id="364" r:id="rId12"/>
    <p:sldId id="3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33"/>
    <a:srgbClr val="00CC00"/>
    <a:srgbClr val="FF6600"/>
    <a:srgbClr val="D60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4" autoAdjust="0"/>
    <p:restoredTop sz="94600" autoAdjust="0"/>
  </p:normalViewPr>
  <p:slideViewPr>
    <p:cSldViewPr snapToGrid="0">
      <p:cViewPr varScale="1">
        <p:scale>
          <a:sx n="116" d="100"/>
          <a:sy n="116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14592-D014-4AAD-BAD7-92A804491C08}" type="doc">
      <dgm:prSet loTypeId="urn:microsoft.com/office/officeart/2009/layout/CirclePicture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4B39C9-DA1A-4E4E-BBF5-2E787D74F682}">
      <dgm:prSet phldrT="[Text]" custT="1"/>
      <dgm:spPr/>
      <dgm:t>
        <a:bodyPr/>
        <a:lstStyle/>
        <a:p>
          <a:r>
            <a:rPr lang="cs-CZ" sz="1200" b="1" dirty="0" smtClean="0"/>
            <a:t>76 AED</a:t>
          </a:r>
          <a:endParaRPr lang="cs-CZ" sz="1200" b="1" dirty="0"/>
        </a:p>
      </dgm:t>
    </dgm:pt>
    <dgm:pt modelId="{84646EE6-DDD4-4A96-878D-093CF5C52E3A}" type="parTrans" cxnId="{C9C845A9-01A7-4547-93D5-EB29BA930CAB}">
      <dgm:prSet/>
      <dgm:spPr/>
      <dgm:t>
        <a:bodyPr/>
        <a:lstStyle/>
        <a:p>
          <a:endParaRPr lang="cs-CZ"/>
        </a:p>
      </dgm:t>
    </dgm:pt>
    <dgm:pt modelId="{D35C1B66-A706-4E31-B181-5424C4439B35}" type="sibTrans" cxnId="{C9C845A9-01A7-4547-93D5-EB29BA930CAB}">
      <dgm:prSet/>
      <dgm:spPr/>
      <dgm:t>
        <a:bodyPr/>
        <a:lstStyle/>
        <a:p>
          <a:endParaRPr lang="cs-CZ"/>
        </a:p>
      </dgm:t>
    </dgm:pt>
    <dgm:pt modelId="{F4291D3B-C8C7-41AD-B4C8-158EE96B86E2}">
      <dgm:prSet phldrT="[Text]"/>
      <dgm:spPr/>
      <dgm:t>
        <a:bodyPr/>
        <a:lstStyle/>
        <a:p>
          <a:r>
            <a:rPr lang="cs-CZ" b="1" dirty="0" smtClean="0"/>
            <a:t>45 Ústecká oblast</a:t>
          </a:r>
          <a:endParaRPr lang="cs-CZ" b="1" dirty="0"/>
        </a:p>
      </dgm:t>
    </dgm:pt>
    <dgm:pt modelId="{E6CA6352-7D84-4197-A7EE-382172D678DC}" type="parTrans" cxnId="{15226281-A1E8-4E0E-B953-D7C76CC97B4A}">
      <dgm:prSet/>
      <dgm:spPr/>
      <dgm:t>
        <a:bodyPr/>
        <a:lstStyle/>
        <a:p>
          <a:endParaRPr lang="cs-CZ"/>
        </a:p>
      </dgm:t>
    </dgm:pt>
    <dgm:pt modelId="{BBF2AF99-09A8-4B06-BF4D-FCAF56F2CAD3}" type="sibTrans" cxnId="{15226281-A1E8-4E0E-B953-D7C76CC97B4A}">
      <dgm:prSet/>
      <dgm:spPr/>
      <dgm:t>
        <a:bodyPr/>
        <a:lstStyle/>
        <a:p>
          <a:endParaRPr lang="cs-CZ"/>
        </a:p>
      </dgm:t>
    </dgm:pt>
    <dgm:pt modelId="{DF17F517-B575-4C95-9EBD-E58FB7701005}">
      <dgm:prSet phldrT="[Text]"/>
      <dgm:spPr/>
      <dgm:t>
        <a:bodyPr/>
        <a:lstStyle/>
        <a:p>
          <a:r>
            <a:rPr lang="cs-CZ" b="1" dirty="0" smtClean="0"/>
            <a:t>25  Mobilních AED</a:t>
          </a:r>
          <a:endParaRPr lang="cs-CZ" b="1" dirty="0"/>
        </a:p>
      </dgm:t>
    </dgm:pt>
    <dgm:pt modelId="{E7E55E82-20EE-4722-B577-9459B908CAD1}" type="parTrans" cxnId="{B52C50CB-B2F8-4E9F-95DB-19E8F71871FA}">
      <dgm:prSet/>
      <dgm:spPr/>
      <dgm:t>
        <a:bodyPr/>
        <a:lstStyle/>
        <a:p>
          <a:endParaRPr lang="cs-CZ"/>
        </a:p>
      </dgm:t>
    </dgm:pt>
    <dgm:pt modelId="{CAD55A3B-8B0C-4304-9716-542FC3E243DE}" type="sibTrans" cxnId="{B52C50CB-B2F8-4E9F-95DB-19E8F71871FA}">
      <dgm:prSet/>
      <dgm:spPr/>
      <dgm:t>
        <a:bodyPr/>
        <a:lstStyle/>
        <a:p>
          <a:endParaRPr lang="cs-CZ"/>
        </a:p>
      </dgm:t>
    </dgm:pt>
    <dgm:pt modelId="{C2EAFBA0-C857-4313-A7C1-BD36EC8E3A28}">
      <dgm:prSet phldrT="[Text]"/>
      <dgm:spPr/>
      <dgm:t>
        <a:bodyPr/>
        <a:lstStyle/>
        <a:p>
          <a:r>
            <a:rPr lang="cs-CZ" b="1" dirty="0" smtClean="0"/>
            <a:t>20 Stacionárních AED</a:t>
          </a:r>
          <a:endParaRPr lang="cs-CZ" b="1" dirty="0"/>
        </a:p>
      </dgm:t>
    </dgm:pt>
    <dgm:pt modelId="{266F990F-0CCB-45FE-9C23-31B1153DD61F}" type="parTrans" cxnId="{E57B403D-AB0D-46F4-94E8-7CB5DD9F85B3}">
      <dgm:prSet/>
      <dgm:spPr/>
      <dgm:t>
        <a:bodyPr/>
        <a:lstStyle/>
        <a:p>
          <a:endParaRPr lang="cs-CZ"/>
        </a:p>
      </dgm:t>
    </dgm:pt>
    <dgm:pt modelId="{DE887F83-AA1C-4918-A244-D01315F06E42}" type="sibTrans" cxnId="{E57B403D-AB0D-46F4-94E8-7CB5DD9F85B3}">
      <dgm:prSet/>
      <dgm:spPr/>
      <dgm:t>
        <a:bodyPr/>
        <a:lstStyle/>
        <a:p>
          <a:endParaRPr lang="cs-CZ"/>
        </a:p>
      </dgm:t>
    </dgm:pt>
    <dgm:pt modelId="{525E7B81-FB2D-4A23-8018-EB2BC6A54FA5}">
      <dgm:prSet phldrT="[Text]"/>
      <dgm:spPr/>
      <dgm:t>
        <a:bodyPr/>
        <a:lstStyle/>
        <a:p>
          <a:r>
            <a:rPr lang="cs-CZ" b="1" dirty="0" smtClean="0"/>
            <a:t>31 Mostecká oblast</a:t>
          </a:r>
          <a:endParaRPr lang="cs-CZ" b="1" dirty="0"/>
        </a:p>
      </dgm:t>
    </dgm:pt>
    <dgm:pt modelId="{10F00BE2-7C75-4417-9CE5-F31B27458554}" type="parTrans" cxnId="{6763580E-E7CA-4271-AC47-97CBF4906A8F}">
      <dgm:prSet/>
      <dgm:spPr/>
      <dgm:t>
        <a:bodyPr/>
        <a:lstStyle/>
        <a:p>
          <a:endParaRPr lang="cs-CZ"/>
        </a:p>
      </dgm:t>
    </dgm:pt>
    <dgm:pt modelId="{D0D1F61F-E9F0-4EA1-A56D-14542F15E84F}" type="sibTrans" cxnId="{6763580E-E7CA-4271-AC47-97CBF4906A8F}">
      <dgm:prSet/>
      <dgm:spPr/>
      <dgm:t>
        <a:bodyPr/>
        <a:lstStyle/>
        <a:p>
          <a:endParaRPr lang="cs-CZ"/>
        </a:p>
      </dgm:t>
    </dgm:pt>
    <dgm:pt modelId="{C323BD23-7E73-4995-9A17-5F1AED69D858}">
      <dgm:prSet phldrT="[Text]"/>
      <dgm:spPr/>
      <dgm:t>
        <a:bodyPr/>
        <a:lstStyle/>
        <a:p>
          <a:r>
            <a:rPr lang="cs-CZ" b="1" dirty="0" smtClean="0"/>
            <a:t>18 Mobilních AED</a:t>
          </a:r>
        </a:p>
        <a:p>
          <a:endParaRPr lang="cs-CZ" dirty="0"/>
        </a:p>
      </dgm:t>
    </dgm:pt>
    <dgm:pt modelId="{0E456EEE-6B93-4666-9613-96D647CEB078}" type="parTrans" cxnId="{BCB62150-316D-436C-BE58-6356143B296C}">
      <dgm:prSet/>
      <dgm:spPr/>
      <dgm:t>
        <a:bodyPr/>
        <a:lstStyle/>
        <a:p>
          <a:endParaRPr lang="cs-CZ"/>
        </a:p>
      </dgm:t>
    </dgm:pt>
    <dgm:pt modelId="{CA451CDC-E9B4-4F73-A4C1-67AF1BAEAE9F}" type="sibTrans" cxnId="{BCB62150-316D-436C-BE58-6356143B296C}">
      <dgm:prSet/>
      <dgm:spPr/>
      <dgm:t>
        <a:bodyPr/>
        <a:lstStyle/>
        <a:p>
          <a:endParaRPr lang="cs-CZ"/>
        </a:p>
      </dgm:t>
    </dgm:pt>
    <dgm:pt modelId="{6DE0FD66-F3D5-4400-A2AA-41E7E441CE2B}">
      <dgm:prSet phldrT="[Text]"/>
      <dgm:spPr/>
      <dgm:t>
        <a:bodyPr/>
        <a:lstStyle/>
        <a:p>
          <a:r>
            <a:rPr lang="cs-CZ" b="1" dirty="0" smtClean="0"/>
            <a:t>13 Stacionárních AED</a:t>
          </a:r>
          <a:endParaRPr lang="cs-CZ" b="1" dirty="0"/>
        </a:p>
      </dgm:t>
    </dgm:pt>
    <dgm:pt modelId="{C0F780F8-8EB3-43DE-B01D-327559FD2450}" type="parTrans" cxnId="{38092731-AEDD-48EE-BFA9-4FA3A4105AD5}">
      <dgm:prSet/>
      <dgm:spPr/>
      <dgm:t>
        <a:bodyPr/>
        <a:lstStyle/>
        <a:p>
          <a:endParaRPr lang="cs-CZ"/>
        </a:p>
      </dgm:t>
    </dgm:pt>
    <dgm:pt modelId="{DB1127D2-D56C-4A6D-AA96-E8CFDFEBA37A}" type="sibTrans" cxnId="{38092731-AEDD-48EE-BFA9-4FA3A4105AD5}">
      <dgm:prSet/>
      <dgm:spPr/>
      <dgm:t>
        <a:bodyPr/>
        <a:lstStyle/>
        <a:p>
          <a:endParaRPr lang="cs-CZ"/>
        </a:p>
      </dgm:t>
    </dgm:pt>
    <dgm:pt modelId="{153EC061-1CEE-4722-8057-3FCE92568834}" type="pres">
      <dgm:prSet presAssocID="{27214592-D014-4AAD-BAD7-92A804491C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6465CFD-3EE4-42CE-A73A-C2EF246E2E07}" type="pres">
      <dgm:prSet presAssocID="{E74B39C9-DA1A-4E4E-BBF5-2E787D74F682}" presName="hierRoot1" presStyleCnt="0"/>
      <dgm:spPr/>
    </dgm:pt>
    <dgm:pt modelId="{844401AA-51EA-4411-BC70-8C97592C7C3E}" type="pres">
      <dgm:prSet presAssocID="{E74B39C9-DA1A-4E4E-BBF5-2E787D74F682}" presName="composite" presStyleCnt="0"/>
      <dgm:spPr/>
    </dgm:pt>
    <dgm:pt modelId="{1C15F19A-3E60-4469-A743-0BB45EC2BFE9}" type="pres">
      <dgm:prSet presAssocID="{E74B39C9-DA1A-4E4E-BBF5-2E787D74F682}" presName="image" presStyleLbl="node0" presStyleIdx="0" presStyleCnt="1" custLinFactY="-52048" custLinFactNeighborX="4198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02D2FC2-2900-426E-912A-BB094912164B}" type="pres">
      <dgm:prSet presAssocID="{E74B39C9-DA1A-4E4E-BBF5-2E787D74F682}" presName="text" presStyleLbl="revTx" presStyleIdx="0" presStyleCnt="7" custScaleX="90492" custScaleY="52121" custLinFactNeighborX="-30960" custLinFactNeighborY="-63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F4112F6-C302-4943-8EFA-BC1B36AD00BB}" type="pres">
      <dgm:prSet presAssocID="{E74B39C9-DA1A-4E4E-BBF5-2E787D74F682}" presName="hierChild2" presStyleCnt="0"/>
      <dgm:spPr/>
    </dgm:pt>
    <dgm:pt modelId="{EE73D4AC-04C6-4192-8CF1-0FB693627430}" type="pres">
      <dgm:prSet presAssocID="{E6CA6352-7D84-4197-A7EE-382172D678DC}" presName="Name10" presStyleLbl="parChTrans1D2" presStyleIdx="0" presStyleCnt="2"/>
      <dgm:spPr/>
      <dgm:t>
        <a:bodyPr/>
        <a:lstStyle/>
        <a:p>
          <a:endParaRPr lang="cs-CZ"/>
        </a:p>
      </dgm:t>
    </dgm:pt>
    <dgm:pt modelId="{4A53ECB5-783C-4363-BDBD-AE0D3641D0F0}" type="pres">
      <dgm:prSet presAssocID="{F4291D3B-C8C7-41AD-B4C8-158EE96B86E2}" presName="hierRoot2" presStyleCnt="0"/>
      <dgm:spPr/>
    </dgm:pt>
    <dgm:pt modelId="{12FE25D7-690E-41BC-90D0-47FD6EE6425A}" type="pres">
      <dgm:prSet presAssocID="{F4291D3B-C8C7-41AD-B4C8-158EE96B86E2}" presName="composite2" presStyleCnt="0"/>
      <dgm:spPr/>
    </dgm:pt>
    <dgm:pt modelId="{D4CC5AB3-DF5E-4914-B0C6-24AFF0F386BD}" type="pres">
      <dgm:prSet presAssocID="{F4291D3B-C8C7-41AD-B4C8-158EE96B86E2}" presName="image2" presStyleLbl="node2" presStyleIdx="0" presStyleCnt="2" custLinFactNeighborX="79633" custLinFactNeighborY="351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13B713-5810-4D09-941C-EB150B06F857}" type="pres">
      <dgm:prSet presAssocID="{F4291D3B-C8C7-41AD-B4C8-158EE96B86E2}" presName="text2" presStyleLbl="revTx" presStyleIdx="1" presStyleCnt="7" custScaleX="125740" custScaleY="42940" custLinFactNeighborX="-41015" custLinFactNeighborY="7940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FD5077F-E59A-452E-A42E-FCD27A8283C2}" type="pres">
      <dgm:prSet presAssocID="{F4291D3B-C8C7-41AD-B4C8-158EE96B86E2}" presName="hierChild3" presStyleCnt="0"/>
      <dgm:spPr/>
    </dgm:pt>
    <dgm:pt modelId="{D41ED520-4240-4272-875A-C13AA7C6651F}" type="pres">
      <dgm:prSet presAssocID="{E7E55E82-20EE-4722-B577-9459B908CAD1}" presName="Name17" presStyleLbl="parChTrans1D3" presStyleIdx="0" presStyleCnt="4"/>
      <dgm:spPr/>
      <dgm:t>
        <a:bodyPr/>
        <a:lstStyle/>
        <a:p>
          <a:endParaRPr lang="cs-CZ"/>
        </a:p>
      </dgm:t>
    </dgm:pt>
    <dgm:pt modelId="{62E52F86-777B-45EF-BC05-EF6AEA3D6A7B}" type="pres">
      <dgm:prSet presAssocID="{DF17F517-B575-4C95-9EBD-E58FB7701005}" presName="hierRoot3" presStyleCnt="0"/>
      <dgm:spPr/>
    </dgm:pt>
    <dgm:pt modelId="{511970D0-A0D2-4073-937C-C97FA661F13E}" type="pres">
      <dgm:prSet presAssocID="{DF17F517-B575-4C95-9EBD-E58FB7701005}" presName="composite3" presStyleCnt="0"/>
      <dgm:spPr/>
    </dgm:pt>
    <dgm:pt modelId="{F2C08F14-13E2-4AFB-8926-F0397A29FE20}" type="pres">
      <dgm:prSet presAssocID="{DF17F517-B575-4C95-9EBD-E58FB7701005}" presName="image3" presStyleLbl="node3" presStyleIdx="0" presStyleCnt="4" custLinFactNeighborX="58554" custLinFactNeighborY="808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B9CA17-2632-4595-A706-367DBF72DD4E}" type="pres">
      <dgm:prSet presAssocID="{DF17F517-B575-4C95-9EBD-E58FB7701005}" presName="text3" presStyleLbl="revTx" presStyleIdx="2" presStyleCnt="7" custScaleX="159585" custLinFactY="48469" custLinFactNeighborX="-24897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99BAE3-17A8-4E1E-B98E-2953707185AB}" type="pres">
      <dgm:prSet presAssocID="{DF17F517-B575-4C95-9EBD-E58FB7701005}" presName="hierChild4" presStyleCnt="0"/>
      <dgm:spPr/>
    </dgm:pt>
    <dgm:pt modelId="{38CE3C5E-F3FA-45CA-BDF7-1C0F1E55E1B0}" type="pres">
      <dgm:prSet presAssocID="{266F990F-0CCB-45FE-9C23-31B1153DD61F}" presName="Name17" presStyleLbl="parChTrans1D3" presStyleIdx="1" presStyleCnt="4"/>
      <dgm:spPr/>
      <dgm:t>
        <a:bodyPr/>
        <a:lstStyle/>
        <a:p>
          <a:endParaRPr lang="cs-CZ"/>
        </a:p>
      </dgm:t>
    </dgm:pt>
    <dgm:pt modelId="{897FBE70-E9F7-434A-A084-5DBD9BE3C317}" type="pres">
      <dgm:prSet presAssocID="{C2EAFBA0-C857-4313-A7C1-BD36EC8E3A28}" presName="hierRoot3" presStyleCnt="0"/>
      <dgm:spPr/>
    </dgm:pt>
    <dgm:pt modelId="{64DDFEA2-BF3E-43BF-B77F-61491AAB0E0D}" type="pres">
      <dgm:prSet presAssocID="{C2EAFBA0-C857-4313-A7C1-BD36EC8E3A28}" presName="composite3" presStyleCnt="0"/>
      <dgm:spPr/>
    </dgm:pt>
    <dgm:pt modelId="{2E14E761-B6E1-4928-8443-7F7376F4807D}" type="pres">
      <dgm:prSet presAssocID="{C2EAFBA0-C857-4313-A7C1-BD36EC8E3A28}" presName="image3" presStyleLbl="node3" presStyleIdx="1" presStyleCnt="4" custLinFactX="25250" custLinFactNeighborX="100000" custLinFactNeighborY="797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F32BED-053C-4A74-8DEA-BE3B63FF279C}" type="pres">
      <dgm:prSet presAssocID="{C2EAFBA0-C857-4313-A7C1-BD36EC8E3A28}" presName="text3" presStyleLbl="revTx" presStyleIdx="3" presStyleCnt="7" custScaleX="148741" custScaleY="99989" custLinFactY="44868" custLinFactNeighborX="-4043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AD237C-F0F4-4DB7-9344-2025077D26D7}" type="pres">
      <dgm:prSet presAssocID="{C2EAFBA0-C857-4313-A7C1-BD36EC8E3A28}" presName="hierChild4" presStyleCnt="0"/>
      <dgm:spPr/>
    </dgm:pt>
    <dgm:pt modelId="{A1826A69-DCE3-4C3F-AFB5-327E1790092C}" type="pres">
      <dgm:prSet presAssocID="{10F00BE2-7C75-4417-9CE5-F31B27458554}" presName="Name10" presStyleLbl="parChTrans1D2" presStyleIdx="1" presStyleCnt="2"/>
      <dgm:spPr/>
      <dgm:t>
        <a:bodyPr/>
        <a:lstStyle/>
        <a:p>
          <a:endParaRPr lang="cs-CZ"/>
        </a:p>
      </dgm:t>
    </dgm:pt>
    <dgm:pt modelId="{D7614C71-6E4F-4E4B-B0B5-0B85E39EBA86}" type="pres">
      <dgm:prSet presAssocID="{525E7B81-FB2D-4A23-8018-EB2BC6A54FA5}" presName="hierRoot2" presStyleCnt="0"/>
      <dgm:spPr/>
    </dgm:pt>
    <dgm:pt modelId="{02BFEE46-C570-4041-BD5E-9452219103AF}" type="pres">
      <dgm:prSet presAssocID="{525E7B81-FB2D-4A23-8018-EB2BC6A54FA5}" presName="composite2" presStyleCnt="0"/>
      <dgm:spPr/>
    </dgm:pt>
    <dgm:pt modelId="{6EE713FF-8706-4B7F-922F-78DD9AD17D00}" type="pres">
      <dgm:prSet presAssocID="{525E7B81-FB2D-4A23-8018-EB2BC6A54FA5}" presName="image2" presStyleLbl="node2" presStyleIdx="1" presStyleCnt="2" custLinFactNeighborX="34212" custLinFactNeighborY="41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17B07B6-9C8E-496D-91D7-CD8F2F5B151C}" type="pres">
      <dgm:prSet presAssocID="{525E7B81-FB2D-4A23-8018-EB2BC6A54FA5}" presName="text2" presStyleLbl="revTx" presStyleIdx="4" presStyleCnt="7" custScaleX="155132" custScaleY="36049" custLinFactNeighborX="-63946" custLinFactNeighborY="895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A57E2E-2D46-42C8-8AAE-4A9562C7FFFF}" type="pres">
      <dgm:prSet presAssocID="{525E7B81-FB2D-4A23-8018-EB2BC6A54FA5}" presName="hierChild3" presStyleCnt="0"/>
      <dgm:spPr/>
    </dgm:pt>
    <dgm:pt modelId="{F462F46C-32F9-4A4F-B444-F90956EB977C}" type="pres">
      <dgm:prSet presAssocID="{0E456EEE-6B93-4666-9613-96D647CEB078}" presName="Name17" presStyleLbl="parChTrans1D3" presStyleIdx="2" presStyleCnt="4"/>
      <dgm:spPr/>
      <dgm:t>
        <a:bodyPr/>
        <a:lstStyle/>
        <a:p>
          <a:endParaRPr lang="cs-CZ"/>
        </a:p>
      </dgm:t>
    </dgm:pt>
    <dgm:pt modelId="{5EE7091D-CC9C-4CEE-BCC2-230C83C72B01}" type="pres">
      <dgm:prSet presAssocID="{C323BD23-7E73-4995-9A17-5F1AED69D858}" presName="hierRoot3" presStyleCnt="0"/>
      <dgm:spPr/>
    </dgm:pt>
    <dgm:pt modelId="{D42A0B03-D531-40BE-89C9-43AC2F3A92A2}" type="pres">
      <dgm:prSet presAssocID="{C323BD23-7E73-4995-9A17-5F1AED69D858}" presName="composite3" presStyleCnt="0"/>
      <dgm:spPr/>
    </dgm:pt>
    <dgm:pt modelId="{0A8A6EEB-7369-4FD0-AC56-A8DDD60D66BC}" type="pres">
      <dgm:prSet presAssocID="{C323BD23-7E73-4995-9A17-5F1AED69D858}" presName="image3" presStyleLbl="node3" presStyleIdx="2" presStyleCnt="4" custLinFactNeighborX="3339" custLinFactNeighborY="804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9C05E2-55F4-4FEB-91F3-36E7E2E989EA}" type="pres">
      <dgm:prSet presAssocID="{C323BD23-7E73-4995-9A17-5F1AED69D858}" presName="text3" presStyleLbl="revTx" presStyleIdx="5" presStyleCnt="7" custScaleX="168006" custScaleY="66297" custLinFactY="59549" custLinFactNeighborX="-53374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F5CB55D-B7AD-47C2-96A8-D9D42EE0C927}" type="pres">
      <dgm:prSet presAssocID="{C323BD23-7E73-4995-9A17-5F1AED69D858}" presName="hierChild4" presStyleCnt="0"/>
      <dgm:spPr/>
    </dgm:pt>
    <dgm:pt modelId="{4DD43776-825E-4E09-9958-0143159D6D52}" type="pres">
      <dgm:prSet presAssocID="{C0F780F8-8EB3-43DE-B01D-327559FD2450}" presName="Name17" presStyleLbl="parChTrans1D3" presStyleIdx="3" presStyleCnt="4"/>
      <dgm:spPr/>
      <dgm:t>
        <a:bodyPr/>
        <a:lstStyle/>
        <a:p>
          <a:endParaRPr lang="cs-CZ"/>
        </a:p>
      </dgm:t>
    </dgm:pt>
    <dgm:pt modelId="{AA18C6D4-BBC0-4348-8B23-7BE72C728F90}" type="pres">
      <dgm:prSet presAssocID="{6DE0FD66-F3D5-4400-A2AA-41E7E441CE2B}" presName="hierRoot3" presStyleCnt="0"/>
      <dgm:spPr/>
    </dgm:pt>
    <dgm:pt modelId="{8C984456-719A-47F5-964B-4E711A3839FC}" type="pres">
      <dgm:prSet presAssocID="{6DE0FD66-F3D5-4400-A2AA-41E7E441CE2B}" presName="composite3" presStyleCnt="0"/>
      <dgm:spPr/>
    </dgm:pt>
    <dgm:pt modelId="{31137788-EAB5-463D-832D-375D5B07B1CE}" type="pres">
      <dgm:prSet presAssocID="{6DE0FD66-F3D5-4400-A2AA-41E7E441CE2B}" presName="image3" presStyleLbl="node3" presStyleIdx="3" presStyleCnt="4" custLinFactNeighborX="83750" custLinFactNeighborY="790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43503F6-9A9F-44B4-A385-E814D7C9A675}" type="pres">
      <dgm:prSet presAssocID="{6DE0FD66-F3D5-4400-A2AA-41E7E441CE2B}" presName="text3" presStyleLbl="revTx" presStyleIdx="6" presStyleCnt="7" custScaleX="166599" custScaleY="49402" custLinFactY="49945" custLinFactNeighborX="-14498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AFBEDB7-C868-4E1B-90D7-FCC208C34C2B}" type="pres">
      <dgm:prSet presAssocID="{6DE0FD66-F3D5-4400-A2AA-41E7E441CE2B}" presName="hierChild4" presStyleCnt="0"/>
      <dgm:spPr/>
    </dgm:pt>
  </dgm:ptLst>
  <dgm:cxnLst>
    <dgm:cxn modelId="{72492076-9371-4EC5-93AC-F2A8C7F4592A}" type="presOf" srcId="{525E7B81-FB2D-4A23-8018-EB2BC6A54FA5}" destId="{417B07B6-9C8E-496D-91D7-CD8F2F5B151C}" srcOrd="0" destOrd="0" presId="urn:microsoft.com/office/officeart/2009/layout/CirclePictureHierarchy"/>
    <dgm:cxn modelId="{BD5F261C-61B9-46B8-9BC2-978A6A9C5124}" type="presOf" srcId="{27214592-D014-4AAD-BAD7-92A804491C08}" destId="{153EC061-1CEE-4722-8057-3FCE92568834}" srcOrd="0" destOrd="0" presId="urn:microsoft.com/office/officeart/2009/layout/CirclePictureHierarchy"/>
    <dgm:cxn modelId="{B52C50CB-B2F8-4E9F-95DB-19E8F71871FA}" srcId="{F4291D3B-C8C7-41AD-B4C8-158EE96B86E2}" destId="{DF17F517-B575-4C95-9EBD-E58FB7701005}" srcOrd="0" destOrd="0" parTransId="{E7E55E82-20EE-4722-B577-9459B908CAD1}" sibTransId="{CAD55A3B-8B0C-4304-9716-542FC3E243DE}"/>
    <dgm:cxn modelId="{6763580E-E7CA-4271-AC47-97CBF4906A8F}" srcId="{E74B39C9-DA1A-4E4E-BBF5-2E787D74F682}" destId="{525E7B81-FB2D-4A23-8018-EB2BC6A54FA5}" srcOrd="1" destOrd="0" parTransId="{10F00BE2-7C75-4417-9CE5-F31B27458554}" sibTransId="{D0D1F61F-E9F0-4EA1-A56D-14542F15E84F}"/>
    <dgm:cxn modelId="{CFAA6265-2DA3-4D44-8CFE-F481A069EAB7}" type="presOf" srcId="{10F00BE2-7C75-4417-9CE5-F31B27458554}" destId="{A1826A69-DCE3-4C3F-AFB5-327E1790092C}" srcOrd="0" destOrd="0" presId="urn:microsoft.com/office/officeart/2009/layout/CirclePictureHierarchy"/>
    <dgm:cxn modelId="{38092731-AEDD-48EE-BFA9-4FA3A4105AD5}" srcId="{525E7B81-FB2D-4A23-8018-EB2BC6A54FA5}" destId="{6DE0FD66-F3D5-4400-A2AA-41E7E441CE2B}" srcOrd="1" destOrd="0" parTransId="{C0F780F8-8EB3-43DE-B01D-327559FD2450}" sibTransId="{DB1127D2-D56C-4A6D-AA96-E8CFDFEBA37A}"/>
    <dgm:cxn modelId="{01A75875-0793-476B-889C-565C56F4D032}" type="presOf" srcId="{266F990F-0CCB-45FE-9C23-31B1153DD61F}" destId="{38CE3C5E-F3FA-45CA-BDF7-1C0F1E55E1B0}" srcOrd="0" destOrd="0" presId="urn:microsoft.com/office/officeart/2009/layout/CirclePictureHierarchy"/>
    <dgm:cxn modelId="{1D4F9249-520F-44C8-B830-2A00F5256976}" type="presOf" srcId="{E7E55E82-20EE-4722-B577-9459B908CAD1}" destId="{D41ED520-4240-4272-875A-C13AA7C6651F}" srcOrd="0" destOrd="0" presId="urn:microsoft.com/office/officeart/2009/layout/CirclePictureHierarchy"/>
    <dgm:cxn modelId="{AE6F57B4-3EFD-4277-A668-2343F6ED8523}" type="presOf" srcId="{C0F780F8-8EB3-43DE-B01D-327559FD2450}" destId="{4DD43776-825E-4E09-9958-0143159D6D52}" srcOrd="0" destOrd="0" presId="urn:microsoft.com/office/officeart/2009/layout/CirclePictureHierarchy"/>
    <dgm:cxn modelId="{AE279ECC-DE51-4D90-87A8-00E364DF7728}" type="presOf" srcId="{DF17F517-B575-4C95-9EBD-E58FB7701005}" destId="{40B9CA17-2632-4595-A706-367DBF72DD4E}" srcOrd="0" destOrd="0" presId="urn:microsoft.com/office/officeart/2009/layout/CirclePictureHierarchy"/>
    <dgm:cxn modelId="{AC95374C-800A-4AF6-BA91-6466BFA55EC1}" type="presOf" srcId="{F4291D3B-C8C7-41AD-B4C8-158EE96B86E2}" destId="{7D13B713-5810-4D09-941C-EB150B06F857}" srcOrd="0" destOrd="0" presId="urn:microsoft.com/office/officeart/2009/layout/CirclePictureHierarchy"/>
    <dgm:cxn modelId="{BCB62150-316D-436C-BE58-6356143B296C}" srcId="{525E7B81-FB2D-4A23-8018-EB2BC6A54FA5}" destId="{C323BD23-7E73-4995-9A17-5F1AED69D858}" srcOrd="0" destOrd="0" parTransId="{0E456EEE-6B93-4666-9613-96D647CEB078}" sibTransId="{CA451CDC-E9B4-4F73-A4C1-67AF1BAEAE9F}"/>
    <dgm:cxn modelId="{C9C845A9-01A7-4547-93D5-EB29BA930CAB}" srcId="{27214592-D014-4AAD-BAD7-92A804491C08}" destId="{E74B39C9-DA1A-4E4E-BBF5-2E787D74F682}" srcOrd="0" destOrd="0" parTransId="{84646EE6-DDD4-4A96-878D-093CF5C52E3A}" sibTransId="{D35C1B66-A706-4E31-B181-5424C4439B35}"/>
    <dgm:cxn modelId="{A42C95ED-5A0B-43FD-8194-277743797415}" type="presOf" srcId="{E6CA6352-7D84-4197-A7EE-382172D678DC}" destId="{EE73D4AC-04C6-4192-8CF1-0FB693627430}" srcOrd="0" destOrd="0" presId="urn:microsoft.com/office/officeart/2009/layout/CirclePictureHierarchy"/>
    <dgm:cxn modelId="{E57B403D-AB0D-46F4-94E8-7CB5DD9F85B3}" srcId="{F4291D3B-C8C7-41AD-B4C8-158EE96B86E2}" destId="{C2EAFBA0-C857-4313-A7C1-BD36EC8E3A28}" srcOrd="1" destOrd="0" parTransId="{266F990F-0CCB-45FE-9C23-31B1153DD61F}" sibTransId="{DE887F83-AA1C-4918-A244-D01315F06E42}"/>
    <dgm:cxn modelId="{204B7C2D-F8E0-4DB3-8A0F-023AE99FCF46}" type="presOf" srcId="{C323BD23-7E73-4995-9A17-5F1AED69D858}" destId="{829C05E2-55F4-4FEB-91F3-36E7E2E989EA}" srcOrd="0" destOrd="0" presId="urn:microsoft.com/office/officeart/2009/layout/CirclePictureHierarchy"/>
    <dgm:cxn modelId="{AEC4B848-988B-4632-886F-229820C754C2}" type="presOf" srcId="{C2EAFBA0-C857-4313-A7C1-BD36EC8E3A28}" destId="{6EF32BED-053C-4A74-8DEA-BE3B63FF279C}" srcOrd="0" destOrd="0" presId="urn:microsoft.com/office/officeart/2009/layout/CirclePictureHierarchy"/>
    <dgm:cxn modelId="{3984E15F-15D8-42D6-ACD3-05E8130C48B0}" type="presOf" srcId="{E74B39C9-DA1A-4E4E-BBF5-2E787D74F682}" destId="{702D2FC2-2900-426E-912A-BB094912164B}" srcOrd="0" destOrd="0" presId="urn:microsoft.com/office/officeart/2009/layout/CirclePictureHierarchy"/>
    <dgm:cxn modelId="{A994F015-4A0F-4058-83AE-1E5265B9CE8D}" type="presOf" srcId="{0E456EEE-6B93-4666-9613-96D647CEB078}" destId="{F462F46C-32F9-4A4F-B444-F90956EB977C}" srcOrd="0" destOrd="0" presId="urn:microsoft.com/office/officeart/2009/layout/CirclePictureHierarchy"/>
    <dgm:cxn modelId="{0F7374F0-F3AA-47F9-9433-CD5574369EC0}" type="presOf" srcId="{6DE0FD66-F3D5-4400-A2AA-41E7E441CE2B}" destId="{F43503F6-9A9F-44B4-A385-E814D7C9A675}" srcOrd="0" destOrd="0" presId="urn:microsoft.com/office/officeart/2009/layout/CirclePictureHierarchy"/>
    <dgm:cxn modelId="{15226281-A1E8-4E0E-B953-D7C76CC97B4A}" srcId="{E74B39C9-DA1A-4E4E-BBF5-2E787D74F682}" destId="{F4291D3B-C8C7-41AD-B4C8-158EE96B86E2}" srcOrd="0" destOrd="0" parTransId="{E6CA6352-7D84-4197-A7EE-382172D678DC}" sibTransId="{BBF2AF99-09A8-4B06-BF4D-FCAF56F2CAD3}"/>
    <dgm:cxn modelId="{8D16A4F7-A53C-47C7-A465-D77D6D2F4C09}" type="presParOf" srcId="{153EC061-1CEE-4722-8057-3FCE92568834}" destId="{76465CFD-3EE4-42CE-A73A-C2EF246E2E07}" srcOrd="0" destOrd="0" presId="urn:microsoft.com/office/officeart/2009/layout/CirclePictureHierarchy"/>
    <dgm:cxn modelId="{C4149079-E38E-47F7-8EEA-262155860D45}" type="presParOf" srcId="{76465CFD-3EE4-42CE-A73A-C2EF246E2E07}" destId="{844401AA-51EA-4411-BC70-8C97592C7C3E}" srcOrd="0" destOrd="0" presId="urn:microsoft.com/office/officeart/2009/layout/CirclePictureHierarchy"/>
    <dgm:cxn modelId="{0A9A896D-217D-41B5-A153-3F9277A8B02C}" type="presParOf" srcId="{844401AA-51EA-4411-BC70-8C97592C7C3E}" destId="{1C15F19A-3E60-4469-A743-0BB45EC2BFE9}" srcOrd="0" destOrd="0" presId="urn:microsoft.com/office/officeart/2009/layout/CirclePictureHierarchy"/>
    <dgm:cxn modelId="{05537E45-0192-4ED3-B195-EAB740E00264}" type="presParOf" srcId="{844401AA-51EA-4411-BC70-8C97592C7C3E}" destId="{702D2FC2-2900-426E-912A-BB094912164B}" srcOrd="1" destOrd="0" presId="urn:microsoft.com/office/officeart/2009/layout/CirclePictureHierarchy"/>
    <dgm:cxn modelId="{CA050134-8A00-41E1-A4FC-BC7AC280A220}" type="presParOf" srcId="{76465CFD-3EE4-42CE-A73A-C2EF246E2E07}" destId="{5F4112F6-C302-4943-8EFA-BC1B36AD00BB}" srcOrd="1" destOrd="0" presId="urn:microsoft.com/office/officeart/2009/layout/CirclePictureHierarchy"/>
    <dgm:cxn modelId="{C189598D-FD9E-4628-817D-CA6EE91900F4}" type="presParOf" srcId="{5F4112F6-C302-4943-8EFA-BC1B36AD00BB}" destId="{EE73D4AC-04C6-4192-8CF1-0FB693627430}" srcOrd="0" destOrd="0" presId="urn:microsoft.com/office/officeart/2009/layout/CirclePictureHierarchy"/>
    <dgm:cxn modelId="{E3A34F80-4E46-4BE8-939C-D23148B04924}" type="presParOf" srcId="{5F4112F6-C302-4943-8EFA-BC1B36AD00BB}" destId="{4A53ECB5-783C-4363-BDBD-AE0D3641D0F0}" srcOrd="1" destOrd="0" presId="urn:microsoft.com/office/officeart/2009/layout/CirclePictureHierarchy"/>
    <dgm:cxn modelId="{7B10608A-B1F3-40F6-A826-CA03573CA0DE}" type="presParOf" srcId="{4A53ECB5-783C-4363-BDBD-AE0D3641D0F0}" destId="{12FE25D7-690E-41BC-90D0-47FD6EE6425A}" srcOrd="0" destOrd="0" presId="urn:microsoft.com/office/officeart/2009/layout/CirclePictureHierarchy"/>
    <dgm:cxn modelId="{6B870D27-1A50-4288-B488-65CC0CD76177}" type="presParOf" srcId="{12FE25D7-690E-41BC-90D0-47FD6EE6425A}" destId="{D4CC5AB3-DF5E-4914-B0C6-24AFF0F386BD}" srcOrd="0" destOrd="0" presId="urn:microsoft.com/office/officeart/2009/layout/CirclePictureHierarchy"/>
    <dgm:cxn modelId="{BDB6FCEB-23BC-4BBF-BC03-A8131DF3E6E3}" type="presParOf" srcId="{12FE25D7-690E-41BC-90D0-47FD6EE6425A}" destId="{7D13B713-5810-4D09-941C-EB150B06F857}" srcOrd="1" destOrd="0" presId="urn:microsoft.com/office/officeart/2009/layout/CirclePictureHierarchy"/>
    <dgm:cxn modelId="{5F46FA24-4F98-45C0-915F-1D67D6685244}" type="presParOf" srcId="{4A53ECB5-783C-4363-BDBD-AE0D3641D0F0}" destId="{CFD5077F-E59A-452E-A42E-FCD27A8283C2}" srcOrd="1" destOrd="0" presId="urn:microsoft.com/office/officeart/2009/layout/CirclePictureHierarchy"/>
    <dgm:cxn modelId="{C177531C-AF0F-4451-AB83-0C487A32B259}" type="presParOf" srcId="{CFD5077F-E59A-452E-A42E-FCD27A8283C2}" destId="{D41ED520-4240-4272-875A-C13AA7C6651F}" srcOrd="0" destOrd="0" presId="urn:microsoft.com/office/officeart/2009/layout/CirclePictureHierarchy"/>
    <dgm:cxn modelId="{0798CE6A-614A-4524-A1A3-F30FFA0DC4BD}" type="presParOf" srcId="{CFD5077F-E59A-452E-A42E-FCD27A8283C2}" destId="{62E52F86-777B-45EF-BC05-EF6AEA3D6A7B}" srcOrd="1" destOrd="0" presId="urn:microsoft.com/office/officeart/2009/layout/CirclePictureHierarchy"/>
    <dgm:cxn modelId="{8B54AD27-08F6-49FC-AE17-78B74BADE3AA}" type="presParOf" srcId="{62E52F86-777B-45EF-BC05-EF6AEA3D6A7B}" destId="{511970D0-A0D2-4073-937C-C97FA661F13E}" srcOrd="0" destOrd="0" presId="urn:microsoft.com/office/officeart/2009/layout/CirclePictureHierarchy"/>
    <dgm:cxn modelId="{EA54E0FF-C8A8-444F-9CBA-60FD9E8CBF13}" type="presParOf" srcId="{511970D0-A0D2-4073-937C-C97FA661F13E}" destId="{F2C08F14-13E2-4AFB-8926-F0397A29FE20}" srcOrd="0" destOrd="0" presId="urn:microsoft.com/office/officeart/2009/layout/CirclePictureHierarchy"/>
    <dgm:cxn modelId="{4BFAC787-1B67-4A5E-8553-203B23BCEF7F}" type="presParOf" srcId="{511970D0-A0D2-4073-937C-C97FA661F13E}" destId="{40B9CA17-2632-4595-A706-367DBF72DD4E}" srcOrd="1" destOrd="0" presId="urn:microsoft.com/office/officeart/2009/layout/CirclePictureHierarchy"/>
    <dgm:cxn modelId="{1A89E034-DFAE-4D76-B49A-1A17796C49E0}" type="presParOf" srcId="{62E52F86-777B-45EF-BC05-EF6AEA3D6A7B}" destId="{4399BAE3-17A8-4E1E-B98E-2953707185AB}" srcOrd="1" destOrd="0" presId="urn:microsoft.com/office/officeart/2009/layout/CirclePictureHierarchy"/>
    <dgm:cxn modelId="{CAD94CC2-706F-438D-AC5D-9251E3BEA9DF}" type="presParOf" srcId="{CFD5077F-E59A-452E-A42E-FCD27A8283C2}" destId="{38CE3C5E-F3FA-45CA-BDF7-1C0F1E55E1B0}" srcOrd="2" destOrd="0" presId="urn:microsoft.com/office/officeart/2009/layout/CirclePictureHierarchy"/>
    <dgm:cxn modelId="{8E5BCA28-0445-4131-AA53-8B2060C92A1C}" type="presParOf" srcId="{CFD5077F-E59A-452E-A42E-FCD27A8283C2}" destId="{897FBE70-E9F7-434A-A084-5DBD9BE3C317}" srcOrd="3" destOrd="0" presId="urn:microsoft.com/office/officeart/2009/layout/CirclePictureHierarchy"/>
    <dgm:cxn modelId="{5DB41E2F-3D0D-4128-90E4-094868424E0B}" type="presParOf" srcId="{897FBE70-E9F7-434A-A084-5DBD9BE3C317}" destId="{64DDFEA2-BF3E-43BF-B77F-61491AAB0E0D}" srcOrd="0" destOrd="0" presId="urn:microsoft.com/office/officeart/2009/layout/CirclePictureHierarchy"/>
    <dgm:cxn modelId="{04F3FE79-57A4-4503-B08F-2A8D42335FC1}" type="presParOf" srcId="{64DDFEA2-BF3E-43BF-B77F-61491AAB0E0D}" destId="{2E14E761-B6E1-4928-8443-7F7376F4807D}" srcOrd="0" destOrd="0" presId="urn:microsoft.com/office/officeart/2009/layout/CirclePictureHierarchy"/>
    <dgm:cxn modelId="{972C12EA-96AB-4442-AE36-13750EB4D055}" type="presParOf" srcId="{64DDFEA2-BF3E-43BF-B77F-61491AAB0E0D}" destId="{6EF32BED-053C-4A74-8DEA-BE3B63FF279C}" srcOrd="1" destOrd="0" presId="urn:microsoft.com/office/officeart/2009/layout/CirclePictureHierarchy"/>
    <dgm:cxn modelId="{F690ADD2-9302-4DB0-9B8A-F885FCBFD522}" type="presParOf" srcId="{897FBE70-E9F7-434A-A084-5DBD9BE3C317}" destId="{DEAD237C-F0F4-4DB7-9344-2025077D26D7}" srcOrd="1" destOrd="0" presId="urn:microsoft.com/office/officeart/2009/layout/CirclePictureHierarchy"/>
    <dgm:cxn modelId="{BEDC8E67-7B93-4A59-ABBF-84239B88CE63}" type="presParOf" srcId="{5F4112F6-C302-4943-8EFA-BC1B36AD00BB}" destId="{A1826A69-DCE3-4C3F-AFB5-327E1790092C}" srcOrd="2" destOrd="0" presId="urn:microsoft.com/office/officeart/2009/layout/CirclePictureHierarchy"/>
    <dgm:cxn modelId="{1624E659-48DF-460B-8FB8-4FB010300F72}" type="presParOf" srcId="{5F4112F6-C302-4943-8EFA-BC1B36AD00BB}" destId="{D7614C71-6E4F-4E4B-B0B5-0B85E39EBA86}" srcOrd="3" destOrd="0" presId="urn:microsoft.com/office/officeart/2009/layout/CirclePictureHierarchy"/>
    <dgm:cxn modelId="{BFDA0D65-66DF-40CD-9915-007E9FE6DBA5}" type="presParOf" srcId="{D7614C71-6E4F-4E4B-B0B5-0B85E39EBA86}" destId="{02BFEE46-C570-4041-BD5E-9452219103AF}" srcOrd="0" destOrd="0" presId="urn:microsoft.com/office/officeart/2009/layout/CirclePictureHierarchy"/>
    <dgm:cxn modelId="{89B2EEEE-0B7A-4ABB-92B4-2D5127588242}" type="presParOf" srcId="{02BFEE46-C570-4041-BD5E-9452219103AF}" destId="{6EE713FF-8706-4B7F-922F-78DD9AD17D00}" srcOrd="0" destOrd="0" presId="urn:microsoft.com/office/officeart/2009/layout/CirclePictureHierarchy"/>
    <dgm:cxn modelId="{E1D4FD0A-816D-4FEF-A62F-7474C8C14981}" type="presParOf" srcId="{02BFEE46-C570-4041-BD5E-9452219103AF}" destId="{417B07B6-9C8E-496D-91D7-CD8F2F5B151C}" srcOrd="1" destOrd="0" presId="urn:microsoft.com/office/officeart/2009/layout/CirclePictureHierarchy"/>
    <dgm:cxn modelId="{E3BCD038-F5EA-4560-8482-B62B79DD872F}" type="presParOf" srcId="{D7614C71-6E4F-4E4B-B0B5-0B85E39EBA86}" destId="{21A57E2E-2D46-42C8-8AAE-4A9562C7FFFF}" srcOrd="1" destOrd="0" presId="urn:microsoft.com/office/officeart/2009/layout/CirclePictureHierarchy"/>
    <dgm:cxn modelId="{1766DBD6-DBC2-4E8F-9708-F4BDD906DD7A}" type="presParOf" srcId="{21A57E2E-2D46-42C8-8AAE-4A9562C7FFFF}" destId="{F462F46C-32F9-4A4F-B444-F90956EB977C}" srcOrd="0" destOrd="0" presId="urn:microsoft.com/office/officeart/2009/layout/CirclePictureHierarchy"/>
    <dgm:cxn modelId="{C1AD3534-C6D5-4BDB-85D8-A232EAB8DCF5}" type="presParOf" srcId="{21A57E2E-2D46-42C8-8AAE-4A9562C7FFFF}" destId="{5EE7091D-CC9C-4CEE-BCC2-230C83C72B01}" srcOrd="1" destOrd="0" presId="urn:microsoft.com/office/officeart/2009/layout/CirclePictureHierarchy"/>
    <dgm:cxn modelId="{A2C9BE69-BA69-4E0D-BE84-80C308352515}" type="presParOf" srcId="{5EE7091D-CC9C-4CEE-BCC2-230C83C72B01}" destId="{D42A0B03-D531-40BE-89C9-43AC2F3A92A2}" srcOrd="0" destOrd="0" presId="urn:microsoft.com/office/officeart/2009/layout/CirclePictureHierarchy"/>
    <dgm:cxn modelId="{F33E3F76-41DF-498C-8883-FAAF4C54BCE6}" type="presParOf" srcId="{D42A0B03-D531-40BE-89C9-43AC2F3A92A2}" destId="{0A8A6EEB-7369-4FD0-AC56-A8DDD60D66BC}" srcOrd="0" destOrd="0" presId="urn:microsoft.com/office/officeart/2009/layout/CirclePictureHierarchy"/>
    <dgm:cxn modelId="{E48187A5-19C3-4A2D-8839-1BDB0896F709}" type="presParOf" srcId="{D42A0B03-D531-40BE-89C9-43AC2F3A92A2}" destId="{829C05E2-55F4-4FEB-91F3-36E7E2E989EA}" srcOrd="1" destOrd="0" presId="urn:microsoft.com/office/officeart/2009/layout/CirclePictureHierarchy"/>
    <dgm:cxn modelId="{AA64C6BA-80A5-4619-A3B4-5C826AAF52FB}" type="presParOf" srcId="{5EE7091D-CC9C-4CEE-BCC2-230C83C72B01}" destId="{6F5CB55D-B7AD-47C2-96A8-D9D42EE0C927}" srcOrd="1" destOrd="0" presId="urn:microsoft.com/office/officeart/2009/layout/CirclePictureHierarchy"/>
    <dgm:cxn modelId="{0185A581-30C9-49A5-95A4-B0B16D39A336}" type="presParOf" srcId="{21A57E2E-2D46-42C8-8AAE-4A9562C7FFFF}" destId="{4DD43776-825E-4E09-9958-0143159D6D52}" srcOrd="2" destOrd="0" presId="urn:microsoft.com/office/officeart/2009/layout/CirclePictureHierarchy"/>
    <dgm:cxn modelId="{EEE63EAB-FD3C-4982-B58D-533C7E7277C1}" type="presParOf" srcId="{21A57E2E-2D46-42C8-8AAE-4A9562C7FFFF}" destId="{AA18C6D4-BBC0-4348-8B23-7BE72C728F90}" srcOrd="3" destOrd="0" presId="urn:microsoft.com/office/officeart/2009/layout/CirclePictureHierarchy"/>
    <dgm:cxn modelId="{67C5E8D5-1DAA-42A2-98F4-C43D7105371D}" type="presParOf" srcId="{AA18C6D4-BBC0-4348-8B23-7BE72C728F90}" destId="{8C984456-719A-47F5-964B-4E711A3839FC}" srcOrd="0" destOrd="0" presId="urn:microsoft.com/office/officeart/2009/layout/CirclePictureHierarchy"/>
    <dgm:cxn modelId="{BD3A0D80-2CCE-435A-88AA-1F43116A0D48}" type="presParOf" srcId="{8C984456-719A-47F5-964B-4E711A3839FC}" destId="{31137788-EAB5-463D-832D-375D5B07B1CE}" srcOrd="0" destOrd="0" presId="urn:microsoft.com/office/officeart/2009/layout/CirclePictureHierarchy"/>
    <dgm:cxn modelId="{F779980E-91B5-45CC-B36D-3E9153A0FA48}" type="presParOf" srcId="{8C984456-719A-47F5-964B-4E711A3839FC}" destId="{F43503F6-9A9F-44B4-A385-E814D7C9A675}" srcOrd="1" destOrd="0" presId="urn:microsoft.com/office/officeart/2009/layout/CirclePictureHierarchy"/>
    <dgm:cxn modelId="{90A86A55-C4CB-444C-9349-727291C4DE7F}" type="presParOf" srcId="{AA18C6D4-BBC0-4348-8B23-7BE72C728F90}" destId="{4AFBEDB7-C868-4E1B-90D7-FCC208C34C2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FD726-9D28-4AD1-8B2D-2A385EA598BB}" type="doc">
      <dgm:prSet loTypeId="urn:microsoft.com/office/officeart/2005/8/layout/radial4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B8DC55E-89BB-4C20-8078-1B32129C15F4}">
      <dgm:prSet phldrT="[Text]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b="1" dirty="0" smtClean="0"/>
            <a:t>CELKEM</a:t>
          </a:r>
        </a:p>
        <a:p>
          <a:r>
            <a:rPr lang="cs-CZ" b="1" dirty="0" smtClean="0"/>
            <a:t>177 AKTIVACÍ</a:t>
          </a:r>
          <a:endParaRPr lang="cs-CZ" b="1" dirty="0"/>
        </a:p>
      </dgm:t>
    </dgm:pt>
    <dgm:pt modelId="{AE075871-FB10-4117-A3D1-D261C9A420F8}" type="parTrans" cxnId="{BD8E12CD-BE63-4BEF-BE41-A5D2BEBF9986}">
      <dgm:prSet/>
      <dgm:spPr/>
      <dgm:t>
        <a:bodyPr/>
        <a:lstStyle/>
        <a:p>
          <a:endParaRPr lang="cs-CZ"/>
        </a:p>
      </dgm:t>
    </dgm:pt>
    <dgm:pt modelId="{E8052FE7-F284-4DD4-8B8C-3F213CC32D52}" type="sibTrans" cxnId="{BD8E12CD-BE63-4BEF-BE41-A5D2BEBF9986}">
      <dgm:prSet/>
      <dgm:spPr/>
      <dgm:t>
        <a:bodyPr/>
        <a:lstStyle/>
        <a:p>
          <a:endParaRPr lang="cs-CZ"/>
        </a:p>
      </dgm:t>
    </dgm:pt>
    <dgm:pt modelId="{EFBC7B54-BB1A-4316-A57A-D3A5BA3F0A81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cs-CZ" sz="4000" b="1" dirty="0" smtClean="0"/>
            <a:t>2013</a:t>
          </a:r>
        </a:p>
        <a:p>
          <a:r>
            <a:rPr lang="cs-CZ" sz="2800" dirty="0" smtClean="0"/>
            <a:t>89 AKTIVACÍ </a:t>
          </a:r>
          <a:endParaRPr lang="cs-CZ" sz="2800" dirty="0"/>
        </a:p>
      </dgm:t>
    </dgm:pt>
    <dgm:pt modelId="{0BD6EEA2-1F50-45EA-844B-35F4C7D07156}" type="parTrans" cxnId="{A246216D-169D-43E8-BA3E-9B63DAD9A153}">
      <dgm:prSet/>
      <dgm:spPr/>
      <dgm:t>
        <a:bodyPr/>
        <a:lstStyle/>
        <a:p>
          <a:endParaRPr lang="cs-CZ"/>
        </a:p>
      </dgm:t>
    </dgm:pt>
    <dgm:pt modelId="{8D13F6AE-8211-46B2-9A5C-CD7553C44BC6}" type="sibTrans" cxnId="{A246216D-169D-43E8-BA3E-9B63DAD9A153}">
      <dgm:prSet/>
      <dgm:spPr/>
      <dgm:t>
        <a:bodyPr/>
        <a:lstStyle/>
        <a:p>
          <a:endParaRPr lang="cs-CZ"/>
        </a:p>
      </dgm:t>
    </dgm:pt>
    <dgm:pt modelId="{CA8741F1-FE47-41ED-8765-A17E1A68D951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/>
          <a:r>
            <a:rPr lang="cs-CZ" sz="4000" b="1" dirty="0" smtClean="0"/>
            <a:t>2012</a:t>
          </a:r>
        </a:p>
        <a:p>
          <a:pPr algn="ctr"/>
          <a:r>
            <a:rPr lang="cs-CZ" sz="2800" dirty="0" smtClean="0"/>
            <a:t>52 AKTIVACÍ</a:t>
          </a:r>
          <a:endParaRPr lang="cs-CZ" sz="6600" b="1" dirty="0"/>
        </a:p>
      </dgm:t>
    </dgm:pt>
    <dgm:pt modelId="{0B366F6C-970A-4405-A4E0-B5BD60169E6A}" type="parTrans" cxnId="{BFFC7FAC-B264-43D9-B9FC-EF65CA005754}">
      <dgm:prSet/>
      <dgm:spPr/>
      <dgm:t>
        <a:bodyPr/>
        <a:lstStyle/>
        <a:p>
          <a:endParaRPr lang="cs-CZ"/>
        </a:p>
      </dgm:t>
    </dgm:pt>
    <dgm:pt modelId="{E02ADF4D-5796-49E3-8AAB-E576C6184961}" type="sibTrans" cxnId="{BFFC7FAC-B264-43D9-B9FC-EF65CA005754}">
      <dgm:prSet/>
      <dgm:spPr/>
      <dgm:t>
        <a:bodyPr/>
        <a:lstStyle/>
        <a:p>
          <a:endParaRPr lang="cs-CZ"/>
        </a:p>
      </dgm:t>
    </dgm:pt>
    <dgm:pt modelId="{2B74B432-E2A1-4E07-8D08-4F5C686DB299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/>
          <a:r>
            <a:rPr lang="cs-CZ" sz="4000" b="1" dirty="0" smtClean="0"/>
            <a:t>2011</a:t>
          </a:r>
        </a:p>
        <a:p>
          <a:pPr algn="ctr"/>
          <a:r>
            <a:rPr lang="cs-CZ" sz="2800" dirty="0" smtClean="0"/>
            <a:t>16 AKTIVACÍ</a:t>
          </a:r>
          <a:endParaRPr lang="cs-CZ" sz="2800" dirty="0"/>
        </a:p>
      </dgm:t>
    </dgm:pt>
    <dgm:pt modelId="{BEC999DC-6BE1-4BFC-BAE8-E111A4E6C63E}" type="parTrans" cxnId="{5CADA311-99AB-4741-BF60-9D8C1FE58BB7}">
      <dgm:prSet/>
      <dgm:spPr/>
      <dgm:t>
        <a:bodyPr/>
        <a:lstStyle/>
        <a:p>
          <a:endParaRPr lang="cs-CZ"/>
        </a:p>
      </dgm:t>
    </dgm:pt>
    <dgm:pt modelId="{953F0A05-8E8B-4D25-9444-A8D0D089F311}" type="sibTrans" cxnId="{5CADA311-99AB-4741-BF60-9D8C1FE58BB7}">
      <dgm:prSet/>
      <dgm:spPr/>
      <dgm:t>
        <a:bodyPr/>
        <a:lstStyle/>
        <a:p>
          <a:endParaRPr lang="cs-CZ"/>
        </a:p>
      </dgm:t>
    </dgm:pt>
    <dgm:pt modelId="{CDACDDB0-D969-4259-BF93-60D1D15F6869}">
      <dgm:prSet phldrT="[Text]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/>
          <a:endParaRPr lang="cs-CZ" sz="1400" dirty="0"/>
        </a:p>
      </dgm:t>
    </dgm:pt>
    <dgm:pt modelId="{1020562E-9AE6-4394-8CE1-3EA8304EBC96}" type="parTrans" cxnId="{78BBBEC4-02C3-4EA8-B28B-EC65790E1184}">
      <dgm:prSet/>
      <dgm:spPr/>
      <dgm:t>
        <a:bodyPr/>
        <a:lstStyle/>
        <a:p>
          <a:endParaRPr lang="cs-CZ"/>
        </a:p>
      </dgm:t>
    </dgm:pt>
    <dgm:pt modelId="{F9D7E7B7-B389-43BC-9188-1EE993C47A3B}" type="sibTrans" cxnId="{78BBBEC4-02C3-4EA8-B28B-EC65790E1184}">
      <dgm:prSet/>
      <dgm:spPr/>
      <dgm:t>
        <a:bodyPr/>
        <a:lstStyle/>
        <a:p>
          <a:endParaRPr lang="cs-CZ"/>
        </a:p>
      </dgm:t>
    </dgm:pt>
    <dgm:pt modelId="{D94F8978-78FB-4041-909C-122C7424CCA1}">
      <dgm:prSet phldrT="[Text]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l"/>
          <a:endParaRPr lang="cs-CZ" sz="1400" dirty="0"/>
        </a:p>
      </dgm:t>
    </dgm:pt>
    <dgm:pt modelId="{96F0190A-D810-4794-A981-FB0E37F262F5}" type="parTrans" cxnId="{8BA23BD8-4D98-47B9-B448-97F2FB8A16C8}">
      <dgm:prSet/>
      <dgm:spPr/>
      <dgm:t>
        <a:bodyPr/>
        <a:lstStyle/>
        <a:p>
          <a:endParaRPr lang="cs-CZ"/>
        </a:p>
      </dgm:t>
    </dgm:pt>
    <dgm:pt modelId="{A1EC23EF-EDF4-4C50-A77A-CA2D621CC39C}" type="sibTrans" cxnId="{8BA23BD8-4D98-47B9-B448-97F2FB8A16C8}">
      <dgm:prSet/>
      <dgm:spPr/>
      <dgm:t>
        <a:bodyPr/>
        <a:lstStyle/>
        <a:p>
          <a:endParaRPr lang="cs-CZ"/>
        </a:p>
      </dgm:t>
    </dgm:pt>
    <dgm:pt modelId="{A66CDCFA-F377-46DF-8AA7-0697AF327EFE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cs-CZ" sz="4000" b="1" dirty="0" smtClean="0"/>
            <a:t>2014</a:t>
          </a:r>
        </a:p>
        <a:p>
          <a:r>
            <a:rPr lang="cs-CZ" sz="2800" dirty="0" smtClean="0"/>
            <a:t>20</a:t>
          </a:r>
        </a:p>
        <a:p>
          <a:r>
            <a:rPr lang="cs-CZ" sz="2800" dirty="0" smtClean="0"/>
            <a:t>AKTIVACÍ</a:t>
          </a:r>
          <a:endParaRPr lang="cs-CZ" sz="2800" dirty="0"/>
        </a:p>
      </dgm:t>
    </dgm:pt>
    <dgm:pt modelId="{EE0B36A7-16D0-4C55-9CA0-7D8468CFF86D}" type="parTrans" cxnId="{F495898E-9FAC-434B-8774-E645AB720460}">
      <dgm:prSet/>
      <dgm:spPr/>
      <dgm:t>
        <a:bodyPr/>
        <a:lstStyle/>
        <a:p>
          <a:endParaRPr lang="cs-CZ"/>
        </a:p>
      </dgm:t>
    </dgm:pt>
    <dgm:pt modelId="{C8DE91F9-B4AE-4025-97BE-5063E72FC883}" type="sibTrans" cxnId="{F495898E-9FAC-434B-8774-E645AB720460}">
      <dgm:prSet/>
      <dgm:spPr/>
      <dgm:t>
        <a:bodyPr/>
        <a:lstStyle/>
        <a:p>
          <a:endParaRPr lang="cs-CZ"/>
        </a:p>
      </dgm:t>
    </dgm:pt>
    <dgm:pt modelId="{CC5544FA-1944-403D-AF0D-F23217F09BE1}" type="pres">
      <dgm:prSet presAssocID="{140FD726-9D28-4AD1-8B2D-2A385EA598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1F6FAE4-E67B-47DF-AD1D-385230A9B7F3}" type="pres">
      <dgm:prSet presAssocID="{6B8DC55E-89BB-4C20-8078-1B32129C15F4}" presName="centerShape" presStyleLbl="node0" presStyleIdx="0" presStyleCnt="1"/>
      <dgm:spPr/>
      <dgm:t>
        <a:bodyPr/>
        <a:lstStyle/>
        <a:p>
          <a:endParaRPr lang="cs-CZ"/>
        </a:p>
      </dgm:t>
    </dgm:pt>
    <dgm:pt modelId="{FDB94ABA-9309-4894-AFCA-E6042DAF49A7}" type="pres">
      <dgm:prSet presAssocID="{BEC999DC-6BE1-4BFC-BAE8-E111A4E6C63E}" presName="parTrans" presStyleLbl="bgSibTrans2D1" presStyleIdx="0" presStyleCnt="4"/>
      <dgm:spPr/>
      <dgm:t>
        <a:bodyPr/>
        <a:lstStyle/>
        <a:p>
          <a:endParaRPr lang="cs-CZ"/>
        </a:p>
      </dgm:t>
    </dgm:pt>
    <dgm:pt modelId="{3D4335D7-8B16-4D6B-A0E8-AA9186668C26}" type="pres">
      <dgm:prSet presAssocID="{2B74B432-E2A1-4E07-8D08-4F5C686DB299}" presName="node" presStyleLbl="node1" presStyleIdx="0" presStyleCnt="4" custRadScaleRad="99554" custRadScaleInc="13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9C8721-A11A-4F84-9357-6D046F51DBB0}" type="pres">
      <dgm:prSet presAssocID="{0B366F6C-970A-4405-A4E0-B5BD60169E6A}" presName="parTrans" presStyleLbl="bgSibTrans2D1" presStyleIdx="1" presStyleCnt="4"/>
      <dgm:spPr/>
      <dgm:t>
        <a:bodyPr/>
        <a:lstStyle/>
        <a:p>
          <a:endParaRPr lang="cs-CZ"/>
        </a:p>
      </dgm:t>
    </dgm:pt>
    <dgm:pt modelId="{C33B17DE-5926-43D9-9AD5-A7BAC6F39D11}" type="pres">
      <dgm:prSet presAssocID="{CA8741F1-FE47-41ED-8765-A17E1A68D951}" presName="node" presStyleLbl="node1" presStyleIdx="1" presStyleCnt="4" custRadScaleRad="101333" custRadScaleInc="11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47935D-23F8-4130-927C-B5E50809BE95}" type="pres">
      <dgm:prSet presAssocID="{0BD6EEA2-1F50-45EA-844B-35F4C7D07156}" presName="parTrans" presStyleLbl="bgSibTrans2D1" presStyleIdx="2" presStyleCnt="4"/>
      <dgm:spPr/>
      <dgm:t>
        <a:bodyPr/>
        <a:lstStyle/>
        <a:p>
          <a:endParaRPr lang="cs-CZ"/>
        </a:p>
      </dgm:t>
    </dgm:pt>
    <dgm:pt modelId="{65A5ADE8-8881-4A7E-A1E0-A3409918475F}" type="pres">
      <dgm:prSet presAssocID="{EFBC7B54-BB1A-4316-A57A-D3A5BA3F0A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F65A13-1DE8-4604-9853-1884B56DC1A6}" type="pres">
      <dgm:prSet presAssocID="{EE0B36A7-16D0-4C55-9CA0-7D8468CFF86D}" presName="parTrans" presStyleLbl="bgSibTrans2D1" presStyleIdx="3" presStyleCnt="4"/>
      <dgm:spPr/>
      <dgm:t>
        <a:bodyPr/>
        <a:lstStyle/>
        <a:p>
          <a:endParaRPr lang="cs-CZ"/>
        </a:p>
      </dgm:t>
    </dgm:pt>
    <dgm:pt modelId="{464B4A5E-4409-4B38-9534-D6E3D2AB3F53}" type="pres">
      <dgm:prSet presAssocID="{A66CDCFA-F377-46DF-8AA7-0697AF327EFE}" presName="node" presStyleLbl="node1" presStyleIdx="3" presStyleCnt="4" custRadScaleRad="98612" custRadScaleInc="-35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FFC7FAC-B264-43D9-B9FC-EF65CA005754}" srcId="{6B8DC55E-89BB-4C20-8078-1B32129C15F4}" destId="{CA8741F1-FE47-41ED-8765-A17E1A68D951}" srcOrd="1" destOrd="0" parTransId="{0B366F6C-970A-4405-A4E0-B5BD60169E6A}" sibTransId="{E02ADF4D-5796-49E3-8AAB-E576C6184961}"/>
    <dgm:cxn modelId="{449ED629-693F-4703-AD89-619FADF3CB99}" type="presOf" srcId="{0BD6EEA2-1F50-45EA-844B-35F4C7D07156}" destId="{8C47935D-23F8-4130-927C-B5E50809BE95}" srcOrd="0" destOrd="0" presId="urn:microsoft.com/office/officeart/2005/8/layout/radial4"/>
    <dgm:cxn modelId="{AE04CDC7-A225-4850-BFC4-B004CCA46A23}" type="presOf" srcId="{140FD726-9D28-4AD1-8B2D-2A385EA598BB}" destId="{CC5544FA-1944-403D-AF0D-F23217F09BE1}" srcOrd="0" destOrd="0" presId="urn:microsoft.com/office/officeart/2005/8/layout/radial4"/>
    <dgm:cxn modelId="{F2C7A869-F1C5-4372-B0AC-42A0725B7AA1}" type="presOf" srcId="{CDACDDB0-D969-4259-BF93-60D1D15F6869}" destId="{3D4335D7-8B16-4D6B-A0E8-AA9186668C26}" srcOrd="0" destOrd="1" presId="urn:microsoft.com/office/officeart/2005/8/layout/radial4"/>
    <dgm:cxn modelId="{4A543369-DBCE-483C-ACDC-89CC7B936E96}" type="presOf" srcId="{EFBC7B54-BB1A-4316-A57A-D3A5BA3F0A81}" destId="{65A5ADE8-8881-4A7E-A1E0-A3409918475F}" srcOrd="0" destOrd="0" presId="urn:microsoft.com/office/officeart/2005/8/layout/radial4"/>
    <dgm:cxn modelId="{FBCC9F68-14EB-468D-B188-70B43301681A}" type="presOf" srcId="{0B366F6C-970A-4405-A4E0-B5BD60169E6A}" destId="{DF9C8721-A11A-4F84-9357-6D046F51DBB0}" srcOrd="0" destOrd="0" presId="urn:microsoft.com/office/officeart/2005/8/layout/radial4"/>
    <dgm:cxn modelId="{BB413C51-BEC2-4935-9AE9-D38C568D270D}" type="presOf" srcId="{EE0B36A7-16D0-4C55-9CA0-7D8468CFF86D}" destId="{26F65A13-1DE8-4604-9853-1884B56DC1A6}" srcOrd="0" destOrd="0" presId="urn:microsoft.com/office/officeart/2005/8/layout/radial4"/>
    <dgm:cxn modelId="{A246216D-169D-43E8-BA3E-9B63DAD9A153}" srcId="{6B8DC55E-89BB-4C20-8078-1B32129C15F4}" destId="{EFBC7B54-BB1A-4316-A57A-D3A5BA3F0A81}" srcOrd="2" destOrd="0" parTransId="{0BD6EEA2-1F50-45EA-844B-35F4C7D07156}" sibTransId="{8D13F6AE-8211-46B2-9A5C-CD7553C44BC6}"/>
    <dgm:cxn modelId="{F495898E-9FAC-434B-8774-E645AB720460}" srcId="{6B8DC55E-89BB-4C20-8078-1B32129C15F4}" destId="{A66CDCFA-F377-46DF-8AA7-0697AF327EFE}" srcOrd="3" destOrd="0" parTransId="{EE0B36A7-16D0-4C55-9CA0-7D8468CFF86D}" sibTransId="{C8DE91F9-B4AE-4025-97BE-5063E72FC883}"/>
    <dgm:cxn modelId="{496364BF-2989-4A45-9868-09EFFBCF6E9E}" type="presOf" srcId="{CA8741F1-FE47-41ED-8765-A17E1A68D951}" destId="{C33B17DE-5926-43D9-9AD5-A7BAC6F39D11}" srcOrd="0" destOrd="0" presId="urn:microsoft.com/office/officeart/2005/8/layout/radial4"/>
    <dgm:cxn modelId="{8BA23BD8-4D98-47B9-B448-97F2FB8A16C8}" srcId="{CA8741F1-FE47-41ED-8765-A17E1A68D951}" destId="{D94F8978-78FB-4041-909C-122C7424CCA1}" srcOrd="0" destOrd="0" parTransId="{96F0190A-D810-4794-A981-FB0E37F262F5}" sibTransId="{A1EC23EF-EDF4-4C50-A77A-CA2D621CC39C}"/>
    <dgm:cxn modelId="{CC36D25F-F210-4013-9B02-1DD047D0F367}" type="presOf" srcId="{2B74B432-E2A1-4E07-8D08-4F5C686DB299}" destId="{3D4335D7-8B16-4D6B-A0E8-AA9186668C26}" srcOrd="0" destOrd="0" presId="urn:microsoft.com/office/officeart/2005/8/layout/radial4"/>
    <dgm:cxn modelId="{C6C71F8E-A1D5-4474-8D0A-38D1D65A593B}" type="presOf" srcId="{D94F8978-78FB-4041-909C-122C7424CCA1}" destId="{C33B17DE-5926-43D9-9AD5-A7BAC6F39D11}" srcOrd="0" destOrd="1" presId="urn:microsoft.com/office/officeart/2005/8/layout/radial4"/>
    <dgm:cxn modelId="{69619A90-770A-4DB0-9636-623334F65757}" type="presOf" srcId="{BEC999DC-6BE1-4BFC-BAE8-E111A4E6C63E}" destId="{FDB94ABA-9309-4894-AFCA-E6042DAF49A7}" srcOrd="0" destOrd="0" presId="urn:microsoft.com/office/officeart/2005/8/layout/radial4"/>
    <dgm:cxn modelId="{5CADA311-99AB-4741-BF60-9D8C1FE58BB7}" srcId="{6B8DC55E-89BB-4C20-8078-1B32129C15F4}" destId="{2B74B432-E2A1-4E07-8D08-4F5C686DB299}" srcOrd="0" destOrd="0" parTransId="{BEC999DC-6BE1-4BFC-BAE8-E111A4E6C63E}" sibTransId="{953F0A05-8E8B-4D25-9444-A8D0D089F311}"/>
    <dgm:cxn modelId="{78BBBEC4-02C3-4EA8-B28B-EC65790E1184}" srcId="{2B74B432-E2A1-4E07-8D08-4F5C686DB299}" destId="{CDACDDB0-D969-4259-BF93-60D1D15F6869}" srcOrd="0" destOrd="0" parTransId="{1020562E-9AE6-4394-8CE1-3EA8304EBC96}" sibTransId="{F9D7E7B7-B389-43BC-9188-1EE993C47A3B}"/>
    <dgm:cxn modelId="{B4D21BAD-8CDC-4C5A-9882-168D361A4D08}" type="presOf" srcId="{6B8DC55E-89BB-4C20-8078-1B32129C15F4}" destId="{71F6FAE4-E67B-47DF-AD1D-385230A9B7F3}" srcOrd="0" destOrd="0" presId="urn:microsoft.com/office/officeart/2005/8/layout/radial4"/>
    <dgm:cxn modelId="{8F3AE31E-C1EF-4C9B-AACA-8090BA575284}" type="presOf" srcId="{A66CDCFA-F377-46DF-8AA7-0697AF327EFE}" destId="{464B4A5E-4409-4B38-9534-D6E3D2AB3F53}" srcOrd="0" destOrd="0" presId="urn:microsoft.com/office/officeart/2005/8/layout/radial4"/>
    <dgm:cxn modelId="{BD8E12CD-BE63-4BEF-BE41-A5D2BEBF9986}" srcId="{140FD726-9D28-4AD1-8B2D-2A385EA598BB}" destId="{6B8DC55E-89BB-4C20-8078-1B32129C15F4}" srcOrd="0" destOrd="0" parTransId="{AE075871-FB10-4117-A3D1-D261C9A420F8}" sibTransId="{E8052FE7-F284-4DD4-8B8C-3F213CC32D52}"/>
    <dgm:cxn modelId="{FFA39B48-2639-405A-98B1-84BE7182D03C}" type="presParOf" srcId="{CC5544FA-1944-403D-AF0D-F23217F09BE1}" destId="{71F6FAE4-E67B-47DF-AD1D-385230A9B7F3}" srcOrd="0" destOrd="0" presId="urn:microsoft.com/office/officeart/2005/8/layout/radial4"/>
    <dgm:cxn modelId="{BB9C433F-FED4-44A5-8FA6-109B66CA3EC0}" type="presParOf" srcId="{CC5544FA-1944-403D-AF0D-F23217F09BE1}" destId="{FDB94ABA-9309-4894-AFCA-E6042DAF49A7}" srcOrd="1" destOrd="0" presId="urn:microsoft.com/office/officeart/2005/8/layout/radial4"/>
    <dgm:cxn modelId="{3F793B37-6FAF-42C7-BDAC-2705E8E3C53D}" type="presParOf" srcId="{CC5544FA-1944-403D-AF0D-F23217F09BE1}" destId="{3D4335D7-8B16-4D6B-A0E8-AA9186668C26}" srcOrd="2" destOrd="0" presId="urn:microsoft.com/office/officeart/2005/8/layout/radial4"/>
    <dgm:cxn modelId="{00F7FD22-2809-4F7C-8AA1-5F0A6DAA07CB}" type="presParOf" srcId="{CC5544FA-1944-403D-AF0D-F23217F09BE1}" destId="{DF9C8721-A11A-4F84-9357-6D046F51DBB0}" srcOrd="3" destOrd="0" presId="urn:microsoft.com/office/officeart/2005/8/layout/radial4"/>
    <dgm:cxn modelId="{2C21AFC3-144A-4264-930B-1CA9FB2E29F1}" type="presParOf" srcId="{CC5544FA-1944-403D-AF0D-F23217F09BE1}" destId="{C33B17DE-5926-43D9-9AD5-A7BAC6F39D11}" srcOrd="4" destOrd="0" presId="urn:microsoft.com/office/officeart/2005/8/layout/radial4"/>
    <dgm:cxn modelId="{4A9BEC77-2756-4DE7-A00A-7CBCD9C09E30}" type="presParOf" srcId="{CC5544FA-1944-403D-AF0D-F23217F09BE1}" destId="{8C47935D-23F8-4130-927C-B5E50809BE95}" srcOrd="5" destOrd="0" presId="urn:microsoft.com/office/officeart/2005/8/layout/radial4"/>
    <dgm:cxn modelId="{C6090F90-4E4F-47D1-A234-A3EC03566921}" type="presParOf" srcId="{CC5544FA-1944-403D-AF0D-F23217F09BE1}" destId="{65A5ADE8-8881-4A7E-A1E0-A3409918475F}" srcOrd="6" destOrd="0" presId="urn:microsoft.com/office/officeart/2005/8/layout/radial4"/>
    <dgm:cxn modelId="{A7717880-651A-4674-A8D1-C025676AE69A}" type="presParOf" srcId="{CC5544FA-1944-403D-AF0D-F23217F09BE1}" destId="{26F65A13-1DE8-4604-9853-1884B56DC1A6}" srcOrd="7" destOrd="0" presId="urn:microsoft.com/office/officeart/2005/8/layout/radial4"/>
    <dgm:cxn modelId="{34D09E59-8492-43B8-8AEB-606E5D1E8614}" type="presParOf" srcId="{CC5544FA-1944-403D-AF0D-F23217F09BE1}" destId="{464B4A5E-4409-4B38-9534-D6E3D2AB3F53}" srcOrd="8" destOrd="0" presId="urn:microsoft.com/office/officeart/2005/8/layout/radial4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7EDF0E-5141-4F3C-A6F0-4E86569EA02F}" type="doc">
      <dgm:prSet loTypeId="urn:microsoft.com/office/officeart/2005/8/layout/pyramid1" loCatId="pyramid" qsTypeId="urn:microsoft.com/office/officeart/2005/8/quickstyle/3d7" qsCatId="3D" csTypeId="urn:microsoft.com/office/officeart/2005/8/colors/accent1_2" csCatId="accent1" phldr="1"/>
      <dgm:spPr/>
    </dgm:pt>
    <dgm:pt modelId="{41991875-B303-4234-9571-37A0FB0206BB}">
      <dgm:prSet phldrT="[Text]"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cs-CZ" sz="3200" dirty="0" smtClean="0"/>
        </a:p>
        <a:p>
          <a:endParaRPr lang="cs-CZ" sz="2000" dirty="0" smtClean="0"/>
        </a:p>
        <a:p>
          <a:r>
            <a:rPr lang="cs-CZ" sz="2000" b="1" dirty="0" smtClean="0"/>
            <a:t>PČR - 20</a:t>
          </a:r>
        </a:p>
        <a:p>
          <a:endParaRPr lang="cs-CZ" sz="5400" dirty="0"/>
        </a:p>
      </dgm:t>
    </dgm:pt>
    <dgm:pt modelId="{4516E09F-C086-4206-A26B-FD9454FF9217}" type="sibTrans" cxnId="{BE98E2F6-41F2-426D-91EB-AC1514024A04}">
      <dgm:prSet/>
      <dgm:spPr/>
      <dgm:t>
        <a:bodyPr/>
        <a:lstStyle/>
        <a:p>
          <a:endParaRPr lang="cs-CZ"/>
        </a:p>
      </dgm:t>
    </dgm:pt>
    <dgm:pt modelId="{E5D9DECA-5926-427C-A762-59D3247107E4}" type="parTrans" cxnId="{BE98E2F6-41F2-426D-91EB-AC1514024A04}">
      <dgm:prSet/>
      <dgm:spPr/>
      <dgm:t>
        <a:bodyPr/>
        <a:lstStyle/>
        <a:p>
          <a:endParaRPr lang="cs-CZ"/>
        </a:p>
      </dgm:t>
    </dgm:pt>
    <dgm:pt modelId="{7A124EDD-1F35-4B04-80D6-82D08252228F}">
      <dgm:prSet phldrT="[Text]" custT="1"/>
      <dgm:spPr/>
      <dgm:t>
        <a:bodyPr/>
        <a:lstStyle/>
        <a:p>
          <a:r>
            <a:rPr lang="cs-CZ" sz="2000" b="1" dirty="0" smtClean="0"/>
            <a:t>Horská služba -3</a:t>
          </a:r>
        </a:p>
      </dgm:t>
    </dgm:pt>
    <dgm:pt modelId="{3DDF075E-0A41-42C3-9500-46C11B956383}" type="parTrans" cxnId="{A58E7803-1682-4FEA-ACAB-F5418AFC3590}">
      <dgm:prSet/>
      <dgm:spPr/>
      <dgm:t>
        <a:bodyPr/>
        <a:lstStyle/>
        <a:p>
          <a:endParaRPr lang="cs-CZ"/>
        </a:p>
      </dgm:t>
    </dgm:pt>
    <dgm:pt modelId="{03B39447-283A-4A45-AEEB-6E982F09ADDA}" type="sibTrans" cxnId="{A58E7803-1682-4FEA-ACAB-F5418AFC3590}">
      <dgm:prSet/>
      <dgm:spPr/>
      <dgm:t>
        <a:bodyPr/>
        <a:lstStyle/>
        <a:p>
          <a:endParaRPr lang="cs-CZ"/>
        </a:p>
      </dgm:t>
    </dgm:pt>
    <dgm:pt modelId="{014F43AD-5274-4A94-B3F0-7111606C6910}">
      <dgm:prSet phldrT="[Text]" custT="1"/>
      <dgm:spPr/>
      <dgm:t>
        <a:bodyPr/>
        <a:lstStyle/>
        <a:p>
          <a:endParaRPr lang="cs-CZ" sz="1100" dirty="0" smtClean="0"/>
        </a:p>
        <a:p>
          <a:endParaRPr lang="cs-CZ" sz="1100" dirty="0" smtClean="0"/>
        </a:p>
        <a:p>
          <a:r>
            <a:rPr lang="cs-CZ" sz="1400" b="1" dirty="0" smtClean="0"/>
            <a:t>MP-137</a:t>
          </a:r>
          <a:endParaRPr lang="cs-CZ" sz="1400" b="1" dirty="0"/>
        </a:p>
      </dgm:t>
    </dgm:pt>
    <dgm:pt modelId="{DCE72FB6-7179-4C1F-B3A4-A59AF1789E9E}" type="sibTrans" cxnId="{2FC374B4-7174-4954-A57E-81F9B8E16C06}">
      <dgm:prSet/>
      <dgm:spPr/>
      <dgm:t>
        <a:bodyPr/>
        <a:lstStyle/>
        <a:p>
          <a:endParaRPr lang="cs-CZ"/>
        </a:p>
      </dgm:t>
    </dgm:pt>
    <dgm:pt modelId="{1E40C570-3504-4BC4-9693-39425791F03B}" type="parTrans" cxnId="{2FC374B4-7174-4954-A57E-81F9B8E16C06}">
      <dgm:prSet/>
      <dgm:spPr/>
      <dgm:t>
        <a:bodyPr/>
        <a:lstStyle/>
        <a:p>
          <a:endParaRPr lang="cs-CZ"/>
        </a:p>
      </dgm:t>
    </dgm:pt>
    <dgm:pt modelId="{1BA3872F-DC45-47DD-8108-5E6AEF6556CC}">
      <dgm:prSet phldrT="[Text]" custT="1"/>
      <dgm:spPr/>
      <dgm:t>
        <a:bodyPr/>
        <a:lstStyle/>
        <a:p>
          <a:r>
            <a:rPr lang="cs-CZ" sz="2000" b="1" dirty="0" smtClean="0"/>
            <a:t>HZS - 17</a:t>
          </a:r>
          <a:endParaRPr lang="cs-CZ" sz="2000" b="1" dirty="0"/>
        </a:p>
      </dgm:t>
    </dgm:pt>
    <dgm:pt modelId="{37355D50-8189-49CE-A953-7332DD144A79}" type="sibTrans" cxnId="{9965AA40-F2B2-4E10-BC76-FA16D6628AD1}">
      <dgm:prSet/>
      <dgm:spPr/>
      <dgm:t>
        <a:bodyPr/>
        <a:lstStyle/>
        <a:p>
          <a:endParaRPr lang="cs-CZ"/>
        </a:p>
      </dgm:t>
    </dgm:pt>
    <dgm:pt modelId="{677CB600-E480-4EDB-A648-63AB8374D300}" type="parTrans" cxnId="{9965AA40-F2B2-4E10-BC76-FA16D6628AD1}">
      <dgm:prSet/>
      <dgm:spPr/>
      <dgm:t>
        <a:bodyPr/>
        <a:lstStyle/>
        <a:p>
          <a:endParaRPr lang="cs-CZ"/>
        </a:p>
      </dgm:t>
    </dgm:pt>
    <dgm:pt modelId="{238DE3BF-5953-43DB-9858-1D5149C2F70D}" type="pres">
      <dgm:prSet presAssocID="{6B7EDF0E-5141-4F3C-A6F0-4E86569EA02F}" presName="Name0" presStyleCnt="0">
        <dgm:presLayoutVars>
          <dgm:dir/>
          <dgm:animLvl val="lvl"/>
          <dgm:resizeHandles val="exact"/>
        </dgm:presLayoutVars>
      </dgm:prSet>
      <dgm:spPr/>
    </dgm:pt>
    <dgm:pt modelId="{DA9428AC-69EF-445C-AA44-FF4FAD8553BB}" type="pres">
      <dgm:prSet presAssocID="{014F43AD-5274-4A94-B3F0-7111606C6910}" presName="Name8" presStyleCnt="0"/>
      <dgm:spPr/>
    </dgm:pt>
    <dgm:pt modelId="{076DBDB1-4B1F-4C00-A6C5-0014D7E70393}" type="pres">
      <dgm:prSet presAssocID="{014F43AD-5274-4A94-B3F0-7111606C6910}" presName="level" presStyleLbl="node1" presStyleIdx="0" presStyleCnt="4" custLinFactNeighborX="1234" custLinFactNeighborY="427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41ACE7-7068-4940-A0D7-698133A57BF4}" type="pres">
      <dgm:prSet presAssocID="{014F43AD-5274-4A94-B3F0-7111606C69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390C03-3BFC-46B6-BA81-553BFAE7642C}" type="pres">
      <dgm:prSet presAssocID="{41991875-B303-4234-9571-37A0FB0206BB}" presName="Name8" presStyleCnt="0"/>
      <dgm:spPr/>
    </dgm:pt>
    <dgm:pt modelId="{27474C8B-B857-41E5-83A9-DA28223538FF}" type="pres">
      <dgm:prSet presAssocID="{41991875-B303-4234-9571-37A0FB0206BB}" presName="level" presStyleLbl="node1" presStyleIdx="1" presStyleCnt="4" custLinFactNeighborY="28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46C57D-A406-4CD8-890E-741070C6BC64}" type="pres">
      <dgm:prSet presAssocID="{41991875-B303-4234-9571-37A0FB0206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9A1EBD-246F-497F-B6F3-8F1A5687482F}" type="pres">
      <dgm:prSet presAssocID="{1BA3872F-DC45-47DD-8108-5E6AEF6556CC}" presName="Name8" presStyleCnt="0"/>
      <dgm:spPr/>
    </dgm:pt>
    <dgm:pt modelId="{16B204D3-9920-49D9-A053-0D423034B88B}" type="pres">
      <dgm:prSet presAssocID="{1BA3872F-DC45-47DD-8108-5E6AEF6556CC}" presName="level" presStyleLbl="node1" presStyleIdx="2" presStyleCnt="4" custLinFactNeighborX="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29380D-AB70-43B6-B3EA-0D1DB4423F7C}" type="pres">
      <dgm:prSet presAssocID="{1BA3872F-DC45-47DD-8108-5E6AEF6556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83D811-EFD3-4075-85A1-CE375A6B9C6E}" type="pres">
      <dgm:prSet presAssocID="{7A124EDD-1F35-4B04-80D6-82D08252228F}" presName="Name8" presStyleCnt="0"/>
      <dgm:spPr/>
    </dgm:pt>
    <dgm:pt modelId="{3C54EC1D-4A29-49B1-AF1F-D6952A22EF0A}" type="pres">
      <dgm:prSet presAssocID="{7A124EDD-1F35-4B04-80D6-82D08252228F}" presName="level" presStyleLbl="node1" presStyleIdx="3" presStyleCnt="4" custLinFactNeighborX="436" custLinFactNeighborY="-41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9B87B3-7E0E-4779-9705-BD5C90F3546A}" type="pres">
      <dgm:prSet presAssocID="{7A124EDD-1F35-4B04-80D6-82D0825222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230D7B-EB6D-4BC5-822C-E999579DFB74}" type="presOf" srcId="{6B7EDF0E-5141-4F3C-A6F0-4E86569EA02F}" destId="{238DE3BF-5953-43DB-9858-1D5149C2F70D}" srcOrd="0" destOrd="0" presId="urn:microsoft.com/office/officeart/2005/8/layout/pyramid1"/>
    <dgm:cxn modelId="{A58E7803-1682-4FEA-ACAB-F5418AFC3590}" srcId="{6B7EDF0E-5141-4F3C-A6F0-4E86569EA02F}" destId="{7A124EDD-1F35-4B04-80D6-82D08252228F}" srcOrd="3" destOrd="0" parTransId="{3DDF075E-0A41-42C3-9500-46C11B956383}" sibTransId="{03B39447-283A-4A45-AEEB-6E982F09ADDA}"/>
    <dgm:cxn modelId="{BE98E2F6-41F2-426D-91EB-AC1514024A04}" srcId="{6B7EDF0E-5141-4F3C-A6F0-4E86569EA02F}" destId="{41991875-B303-4234-9571-37A0FB0206BB}" srcOrd="1" destOrd="0" parTransId="{E5D9DECA-5926-427C-A762-59D3247107E4}" sibTransId="{4516E09F-C086-4206-A26B-FD9454FF9217}"/>
    <dgm:cxn modelId="{DDE30941-07D5-467F-9CC2-7F2F7160F13E}" type="presOf" srcId="{41991875-B303-4234-9571-37A0FB0206BB}" destId="{27474C8B-B857-41E5-83A9-DA28223538FF}" srcOrd="0" destOrd="0" presId="urn:microsoft.com/office/officeart/2005/8/layout/pyramid1"/>
    <dgm:cxn modelId="{810F18A8-7AB2-4FEC-BEE4-97549408E5BA}" type="presOf" srcId="{7A124EDD-1F35-4B04-80D6-82D08252228F}" destId="{3C54EC1D-4A29-49B1-AF1F-D6952A22EF0A}" srcOrd="0" destOrd="0" presId="urn:microsoft.com/office/officeart/2005/8/layout/pyramid1"/>
    <dgm:cxn modelId="{2FC374B4-7174-4954-A57E-81F9B8E16C06}" srcId="{6B7EDF0E-5141-4F3C-A6F0-4E86569EA02F}" destId="{014F43AD-5274-4A94-B3F0-7111606C6910}" srcOrd="0" destOrd="0" parTransId="{1E40C570-3504-4BC4-9693-39425791F03B}" sibTransId="{DCE72FB6-7179-4C1F-B3A4-A59AF1789E9E}"/>
    <dgm:cxn modelId="{12AAD5AA-C935-46CA-8CC0-4BEDC5238A4A}" type="presOf" srcId="{014F43AD-5274-4A94-B3F0-7111606C6910}" destId="{E341ACE7-7068-4940-A0D7-698133A57BF4}" srcOrd="1" destOrd="0" presId="urn:microsoft.com/office/officeart/2005/8/layout/pyramid1"/>
    <dgm:cxn modelId="{9965AA40-F2B2-4E10-BC76-FA16D6628AD1}" srcId="{6B7EDF0E-5141-4F3C-A6F0-4E86569EA02F}" destId="{1BA3872F-DC45-47DD-8108-5E6AEF6556CC}" srcOrd="2" destOrd="0" parTransId="{677CB600-E480-4EDB-A648-63AB8374D300}" sibTransId="{37355D50-8189-49CE-A953-7332DD144A79}"/>
    <dgm:cxn modelId="{31AFD15B-9549-413F-91BA-56982937576E}" type="presOf" srcId="{014F43AD-5274-4A94-B3F0-7111606C6910}" destId="{076DBDB1-4B1F-4C00-A6C5-0014D7E70393}" srcOrd="0" destOrd="0" presId="urn:microsoft.com/office/officeart/2005/8/layout/pyramid1"/>
    <dgm:cxn modelId="{F876564E-6254-4392-98CF-DDAF6739A983}" type="presOf" srcId="{41991875-B303-4234-9571-37A0FB0206BB}" destId="{B946C57D-A406-4CD8-890E-741070C6BC64}" srcOrd="1" destOrd="0" presId="urn:microsoft.com/office/officeart/2005/8/layout/pyramid1"/>
    <dgm:cxn modelId="{ADD03F43-B05A-4966-8B98-068DD3249699}" type="presOf" srcId="{1BA3872F-DC45-47DD-8108-5E6AEF6556CC}" destId="{3A29380D-AB70-43B6-B3EA-0D1DB4423F7C}" srcOrd="1" destOrd="0" presId="urn:microsoft.com/office/officeart/2005/8/layout/pyramid1"/>
    <dgm:cxn modelId="{C23AB1A3-6635-4ADA-87EE-E17C2E82D9CF}" type="presOf" srcId="{1BA3872F-DC45-47DD-8108-5E6AEF6556CC}" destId="{16B204D3-9920-49D9-A053-0D423034B88B}" srcOrd="0" destOrd="0" presId="urn:microsoft.com/office/officeart/2005/8/layout/pyramid1"/>
    <dgm:cxn modelId="{881F4A20-952B-48C9-B4EF-01D796A0A443}" type="presOf" srcId="{7A124EDD-1F35-4B04-80D6-82D08252228F}" destId="{E99B87B3-7E0E-4779-9705-BD5C90F3546A}" srcOrd="1" destOrd="0" presId="urn:microsoft.com/office/officeart/2005/8/layout/pyramid1"/>
    <dgm:cxn modelId="{32809113-093F-434E-BC84-21B30F57CDBF}" type="presParOf" srcId="{238DE3BF-5953-43DB-9858-1D5149C2F70D}" destId="{DA9428AC-69EF-445C-AA44-FF4FAD8553BB}" srcOrd="0" destOrd="0" presId="urn:microsoft.com/office/officeart/2005/8/layout/pyramid1"/>
    <dgm:cxn modelId="{5155420E-35A6-4100-BE28-12BD3070337C}" type="presParOf" srcId="{DA9428AC-69EF-445C-AA44-FF4FAD8553BB}" destId="{076DBDB1-4B1F-4C00-A6C5-0014D7E70393}" srcOrd="0" destOrd="0" presId="urn:microsoft.com/office/officeart/2005/8/layout/pyramid1"/>
    <dgm:cxn modelId="{3B7175AD-0B3C-4E99-97F0-E74355B0B617}" type="presParOf" srcId="{DA9428AC-69EF-445C-AA44-FF4FAD8553BB}" destId="{E341ACE7-7068-4940-A0D7-698133A57BF4}" srcOrd="1" destOrd="0" presId="urn:microsoft.com/office/officeart/2005/8/layout/pyramid1"/>
    <dgm:cxn modelId="{F4E0AD41-EF1D-4D90-9BF3-AF781AB70A0D}" type="presParOf" srcId="{238DE3BF-5953-43DB-9858-1D5149C2F70D}" destId="{DF390C03-3BFC-46B6-BA81-553BFAE7642C}" srcOrd="1" destOrd="0" presId="urn:microsoft.com/office/officeart/2005/8/layout/pyramid1"/>
    <dgm:cxn modelId="{26B5DD59-5C5E-4182-8162-205849C79D9C}" type="presParOf" srcId="{DF390C03-3BFC-46B6-BA81-553BFAE7642C}" destId="{27474C8B-B857-41E5-83A9-DA28223538FF}" srcOrd="0" destOrd="0" presId="urn:microsoft.com/office/officeart/2005/8/layout/pyramid1"/>
    <dgm:cxn modelId="{04ECF001-1F15-4211-974D-C77B30247F5C}" type="presParOf" srcId="{DF390C03-3BFC-46B6-BA81-553BFAE7642C}" destId="{B946C57D-A406-4CD8-890E-741070C6BC64}" srcOrd="1" destOrd="0" presId="urn:microsoft.com/office/officeart/2005/8/layout/pyramid1"/>
    <dgm:cxn modelId="{11010136-2007-42B8-8C9B-B34157F59BBF}" type="presParOf" srcId="{238DE3BF-5953-43DB-9858-1D5149C2F70D}" destId="{C89A1EBD-246F-497F-B6F3-8F1A5687482F}" srcOrd="2" destOrd="0" presId="urn:microsoft.com/office/officeart/2005/8/layout/pyramid1"/>
    <dgm:cxn modelId="{4912FC52-8846-4703-8E27-7DE535129890}" type="presParOf" srcId="{C89A1EBD-246F-497F-B6F3-8F1A5687482F}" destId="{16B204D3-9920-49D9-A053-0D423034B88B}" srcOrd="0" destOrd="0" presId="urn:microsoft.com/office/officeart/2005/8/layout/pyramid1"/>
    <dgm:cxn modelId="{496DEF07-C10D-4E49-9544-86953DF222A8}" type="presParOf" srcId="{C89A1EBD-246F-497F-B6F3-8F1A5687482F}" destId="{3A29380D-AB70-43B6-B3EA-0D1DB4423F7C}" srcOrd="1" destOrd="0" presId="urn:microsoft.com/office/officeart/2005/8/layout/pyramid1"/>
    <dgm:cxn modelId="{3339EDDE-AC20-4A0A-A4AB-F031358B7587}" type="presParOf" srcId="{238DE3BF-5953-43DB-9858-1D5149C2F70D}" destId="{F283D811-EFD3-4075-85A1-CE375A6B9C6E}" srcOrd="3" destOrd="0" presId="urn:microsoft.com/office/officeart/2005/8/layout/pyramid1"/>
    <dgm:cxn modelId="{5328AE6B-9E74-41A6-9A82-9738DA42FB22}" type="presParOf" srcId="{F283D811-EFD3-4075-85A1-CE375A6B9C6E}" destId="{3C54EC1D-4A29-49B1-AF1F-D6952A22EF0A}" srcOrd="0" destOrd="0" presId="urn:microsoft.com/office/officeart/2005/8/layout/pyramid1"/>
    <dgm:cxn modelId="{F76387E2-65C5-4B80-A27B-CB0D4A16F8AF}" type="presParOf" srcId="{F283D811-EFD3-4075-85A1-CE375A6B9C6E}" destId="{E99B87B3-7E0E-4779-9705-BD5C90F3546A}" srcOrd="1" destOrd="0" presId="urn:microsoft.com/office/officeart/2005/8/layout/pyramid1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FC4A3-71C3-4B86-AAD3-672E10F39DD9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E691D286-68C2-4AE9-8564-F28EAECC684E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cs-CZ" dirty="0" smtClean="0"/>
            <a:t>177 AKTIVACÍ</a:t>
          </a:r>
          <a:endParaRPr lang="cs-CZ" dirty="0"/>
        </a:p>
      </dgm:t>
    </dgm:pt>
    <dgm:pt modelId="{B7D0DF28-35FC-4C58-998F-96E7052FF8F2}" type="parTrans" cxnId="{90A20405-8877-4022-BEE3-86079BCF5C67}">
      <dgm:prSet/>
      <dgm:spPr/>
      <dgm:t>
        <a:bodyPr/>
        <a:lstStyle/>
        <a:p>
          <a:endParaRPr lang="cs-CZ"/>
        </a:p>
      </dgm:t>
    </dgm:pt>
    <dgm:pt modelId="{4C45AB3A-11C6-4BF5-9DAF-AA0A165D40E4}" type="sibTrans" cxnId="{90A20405-8877-4022-BEE3-86079BCF5C67}">
      <dgm:prSet/>
      <dgm:spPr/>
      <dgm:t>
        <a:bodyPr/>
        <a:lstStyle/>
        <a:p>
          <a:endParaRPr lang="cs-CZ"/>
        </a:p>
      </dgm:t>
    </dgm:pt>
    <dgm:pt modelId="{F091FCBB-4CE7-4D6D-B220-69E4E903325F}">
      <dgm:prSet phldrT="[Text]"/>
      <dgm:spPr/>
      <dgm:t>
        <a:bodyPr/>
        <a:lstStyle/>
        <a:p>
          <a:r>
            <a:rPr lang="cs-CZ" dirty="0" smtClean="0"/>
            <a:t>93x NZO (52.5%)</a:t>
          </a:r>
          <a:endParaRPr lang="cs-CZ" dirty="0"/>
        </a:p>
      </dgm:t>
    </dgm:pt>
    <dgm:pt modelId="{E8D659CE-278B-47F1-8A53-8626A9064132}" type="parTrans" cxnId="{0B68BF1F-526E-4ADE-9B97-6FC91BD70F56}">
      <dgm:prSet/>
      <dgm:spPr/>
      <dgm:t>
        <a:bodyPr/>
        <a:lstStyle/>
        <a:p>
          <a:endParaRPr lang="cs-CZ"/>
        </a:p>
      </dgm:t>
    </dgm:pt>
    <dgm:pt modelId="{6951C50C-1D9F-4B42-A237-D0F0E14ED83F}" type="sibTrans" cxnId="{0B68BF1F-526E-4ADE-9B97-6FC91BD70F56}">
      <dgm:prSet/>
      <dgm:spPr/>
      <dgm:t>
        <a:bodyPr/>
        <a:lstStyle/>
        <a:p>
          <a:endParaRPr lang="cs-CZ"/>
        </a:p>
      </dgm:t>
    </dgm:pt>
    <dgm:pt modelId="{7ACDDDBC-E329-42F3-85DB-4B12923E465B}">
      <dgm:prSet phldrT="[Text]" custT="1"/>
      <dgm:spPr/>
      <dgm:t>
        <a:bodyPr/>
        <a:lstStyle/>
        <a:p>
          <a:r>
            <a:rPr lang="cs-CZ" sz="2000" dirty="0" smtClean="0"/>
            <a:t>Od 1.1.2013 protokol o aktivaci FR (57 NZO)</a:t>
          </a:r>
        </a:p>
        <a:p>
          <a:r>
            <a:rPr lang="cs-CZ" sz="2000" dirty="0" smtClean="0"/>
            <a:t>45x nalepeno (80%)</a:t>
          </a:r>
        </a:p>
        <a:p>
          <a:r>
            <a:rPr lang="cs-CZ" sz="2000" dirty="0" smtClean="0"/>
            <a:t>15x defibrilován (33.33%)</a:t>
          </a:r>
        </a:p>
      </dgm:t>
    </dgm:pt>
    <dgm:pt modelId="{CDEBD738-44D0-42AB-BA11-98681E315215}" type="parTrans" cxnId="{0E7AFB6D-301B-4860-AF35-BB7C28515F6B}">
      <dgm:prSet/>
      <dgm:spPr/>
      <dgm:t>
        <a:bodyPr/>
        <a:lstStyle/>
        <a:p>
          <a:endParaRPr lang="cs-CZ"/>
        </a:p>
      </dgm:t>
    </dgm:pt>
    <dgm:pt modelId="{828C8BF5-3B32-4378-9786-CBD785A65128}" type="sibTrans" cxnId="{0E7AFB6D-301B-4860-AF35-BB7C28515F6B}">
      <dgm:prSet/>
      <dgm:spPr/>
      <dgm:t>
        <a:bodyPr/>
        <a:lstStyle/>
        <a:p>
          <a:endParaRPr lang="cs-CZ"/>
        </a:p>
      </dgm:t>
    </dgm:pt>
    <dgm:pt modelId="{43C77F06-5DE3-49C3-80EF-8DD750020A01}">
      <dgm:prSet phldrT="[Text]"/>
      <dgm:spPr/>
      <dgm:t>
        <a:bodyPr/>
        <a:lstStyle/>
        <a:p>
          <a:endParaRPr lang="cs-CZ"/>
        </a:p>
      </dgm:t>
    </dgm:pt>
    <dgm:pt modelId="{1651ED57-A1EB-4ADA-8CC3-F1EC87D76613}" type="parTrans" cxnId="{E7D7611E-04DB-4946-9350-5378BE41049A}">
      <dgm:prSet/>
      <dgm:spPr/>
      <dgm:t>
        <a:bodyPr/>
        <a:lstStyle/>
        <a:p>
          <a:endParaRPr lang="cs-CZ"/>
        </a:p>
      </dgm:t>
    </dgm:pt>
    <dgm:pt modelId="{ED1D16E3-904F-486A-AADC-B483A760D339}" type="sibTrans" cxnId="{E7D7611E-04DB-4946-9350-5378BE41049A}">
      <dgm:prSet/>
      <dgm:spPr/>
      <dgm:t>
        <a:bodyPr/>
        <a:lstStyle/>
        <a:p>
          <a:endParaRPr lang="cs-CZ"/>
        </a:p>
      </dgm:t>
    </dgm:pt>
    <dgm:pt modelId="{3B1D8E0E-80AC-4198-95D7-E3F7DF3BEF2E}">
      <dgm:prSet phldrT="[Text]" custT="1"/>
      <dgm:spPr/>
      <dgm:t>
        <a:bodyPr/>
        <a:lstStyle/>
        <a:p>
          <a:r>
            <a:rPr lang="cs-CZ" sz="2000" dirty="0" smtClean="0"/>
            <a:t>24 primárně přeživších</a:t>
          </a:r>
        </a:p>
        <a:p>
          <a:r>
            <a:rPr lang="cs-CZ" sz="2400" dirty="0" smtClean="0"/>
            <a:t>(25.8%)</a:t>
          </a:r>
        </a:p>
      </dgm:t>
    </dgm:pt>
    <dgm:pt modelId="{175B608C-F9CF-4353-8D5D-44FDC8FE3363}" type="parTrans" cxnId="{8F61A14C-E8CF-4FB2-BB4A-700534246645}">
      <dgm:prSet/>
      <dgm:spPr/>
      <dgm:t>
        <a:bodyPr/>
        <a:lstStyle/>
        <a:p>
          <a:endParaRPr lang="cs-CZ"/>
        </a:p>
      </dgm:t>
    </dgm:pt>
    <dgm:pt modelId="{36BAFAD8-AB1F-4A0F-8666-1A05088E78B0}" type="sibTrans" cxnId="{8F61A14C-E8CF-4FB2-BB4A-700534246645}">
      <dgm:prSet/>
      <dgm:spPr/>
      <dgm:t>
        <a:bodyPr/>
        <a:lstStyle/>
        <a:p>
          <a:endParaRPr lang="cs-CZ"/>
        </a:p>
      </dgm:t>
    </dgm:pt>
    <dgm:pt modelId="{E399F58B-616D-47C4-A11D-55B1E1C52D1E}">
      <dgm:prSet phldrT="[Text]" custT="1"/>
      <dgm:spPr/>
      <dgm:t>
        <a:bodyPr/>
        <a:lstStyle/>
        <a:p>
          <a:r>
            <a:rPr lang="cs-CZ" sz="2000" dirty="0" smtClean="0"/>
            <a:t>13 pac. sekundárně přeživších CPC 1-2 (13.97%)</a:t>
          </a:r>
        </a:p>
      </dgm:t>
    </dgm:pt>
    <dgm:pt modelId="{42CE3A6B-5840-44D3-931D-340A18F916C8}" type="parTrans" cxnId="{6E6A6D75-499F-4A0B-B077-91769C0C14CC}">
      <dgm:prSet/>
      <dgm:spPr/>
      <dgm:t>
        <a:bodyPr/>
        <a:lstStyle/>
        <a:p>
          <a:endParaRPr lang="cs-CZ"/>
        </a:p>
      </dgm:t>
    </dgm:pt>
    <dgm:pt modelId="{9CF74B6E-67C4-44A7-9C62-DB1E89D5C23C}" type="sibTrans" cxnId="{6E6A6D75-499F-4A0B-B077-91769C0C14CC}">
      <dgm:prSet/>
      <dgm:spPr/>
      <dgm:t>
        <a:bodyPr/>
        <a:lstStyle/>
        <a:p>
          <a:endParaRPr lang="cs-CZ"/>
        </a:p>
      </dgm:t>
    </dgm:pt>
    <dgm:pt modelId="{C44283E9-4ADA-4645-A226-E58310D0E0E1}" type="pres">
      <dgm:prSet presAssocID="{DA7FC4A3-71C3-4B86-AAD3-672E10F39DD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A4EADDD0-F90E-4533-8FFD-AF4F062C63AF}" type="pres">
      <dgm:prSet presAssocID="{E691D286-68C2-4AE9-8564-F28EAECC684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cs-CZ"/>
        </a:p>
      </dgm:t>
    </dgm:pt>
    <dgm:pt modelId="{23AE8473-CD63-4EEB-9CF5-B014BFDF02CD}" type="pres">
      <dgm:prSet presAssocID="{F091FCBB-4CE7-4D6D-B220-69E4E903325F}" presName="Accent" presStyleLbl="node1" presStyleIdx="1" presStyleCnt="2"/>
      <dgm:spPr/>
    </dgm:pt>
    <dgm:pt modelId="{1335615A-336B-47D9-AB48-F2016CF393E2}" type="pres">
      <dgm:prSet presAssocID="{F091FCBB-4CE7-4D6D-B220-69E4E903325F}" presName="Image1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cs-CZ"/>
        </a:p>
      </dgm:t>
    </dgm:pt>
    <dgm:pt modelId="{C91E7EBF-3841-4F5F-8F2E-A22F2D73FBFE}" type="pres">
      <dgm:prSet presAssocID="{F091FCBB-4CE7-4D6D-B220-69E4E903325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C88245-675E-4EA5-9B44-E0B47669366C}" type="pres">
      <dgm:prSet presAssocID="{7ACDDDBC-E329-42F3-85DB-4B12923E465B}" presName="Image2" presStyleCnt="0"/>
      <dgm:spPr/>
    </dgm:pt>
    <dgm:pt modelId="{C035F7F7-C709-4F32-A40A-48566427B767}" type="pres">
      <dgm:prSet presAssocID="{7ACDDDBC-E329-42F3-85DB-4B12923E465B}" presName="Image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cs-CZ"/>
        </a:p>
      </dgm:t>
    </dgm:pt>
    <dgm:pt modelId="{6D060926-A325-40FD-8AC5-99177F34B3B7}" type="pres">
      <dgm:prSet presAssocID="{7ACDDDBC-E329-42F3-85DB-4B12923E465B}" presName="Child2" presStyleLbl="revTx" presStyleIdx="1" presStyleCnt="4" custScaleX="272278" custLinFactNeighborX="94861" custLinFactNeighborY="18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48B04B-A711-4E97-92DA-D94BB3704BBD}" type="pres">
      <dgm:prSet presAssocID="{3B1D8E0E-80AC-4198-95D7-E3F7DF3BEF2E}" presName="Image3" presStyleCnt="0"/>
      <dgm:spPr/>
    </dgm:pt>
    <dgm:pt modelId="{E18C7F86-C903-4F55-952A-89F87272AEFF}" type="pres">
      <dgm:prSet presAssocID="{3B1D8E0E-80AC-4198-95D7-E3F7DF3BEF2E}" presName="Image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cs-CZ"/>
        </a:p>
      </dgm:t>
    </dgm:pt>
    <dgm:pt modelId="{943C3629-FD1E-4B92-9EF9-E7F9C36D8319}" type="pres">
      <dgm:prSet presAssocID="{3B1D8E0E-80AC-4198-95D7-E3F7DF3BEF2E}" presName="Child3" presStyleLbl="revTx" presStyleIdx="2" presStyleCnt="4" custScaleX="232569" custLinFactNeighborX="70318" custLinFactNeighborY="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757B83-FC9A-4C39-AA50-95EE430E8B23}" type="pres">
      <dgm:prSet presAssocID="{E399F58B-616D-47C4-A11D-55B1E1C52D1E}" presName="Image4" presStyleCnt="0"/>
      <dgm:spPr/>
    </dgm:pt>
    <dgm:pt modelId="{D632F2BE-0CCB-42C0-8712-BA6BDA02DB21}" type="pres">
      <dgm:prSet presAssocID="{E399F58B-616D-47C4-A11D-55B1E1C52D1E}" presName="Image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cs-CZ"/>
        </a:p>
      </dgm:t>
    </dgm:pt>
    <dgm:pt modelId="{26AF65A5-D37E-4AC3-A0B4-A1AF363D3063}" type="pres">
      <dgm:prSet presAssocID="{E399F58B-616D-47C4-A11D-55B1E1C52D1E}" presName="Child4" presStyleLbl="revTx" presStyleIdx="3" presStyleCnt="4" custScaleX="262472" custLinFactNeighborX="83988" custLinFactNeighborY="43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E6A6D75-499F-4A0B-B077-91769C0C14CC}" srcId="{E691D286-68C2-4AE9-8564-F28EAECC684E}" destId="{E399F58B-616D-47C4-A11D-55B1E1C52D1E}" srcOrd="3" destOrd="0" parTransId="{42CE3A6B-5840-44D3-931D-340A18F916C8}" sibTransId="{9CF74B6E-67C4-44A7-9C62-DB1E89D5C23C}"/>
    <dgm:cxn modelId="{5912D4A9-0BEA-425E-97F4-D681CAF4CC1F}" type="presOf" srcId="{E691D286-68C2-4AE9-8564-F28EAECC684E}" destId="{A4EADDD0-F90E-4533-8FFD-AF4F062C63AF}" srcOrd="0" destOrd="0" presId="urn:microsoft.com/office/officeart/2011/layout/RadialPictureList"/>
    <dgm:cxn modelId="{90A20405-8877-4022-BEE3-86079BCF5C67}" srcId="{DA7FC4A3-71C3-4B86-AAD3-672E10F39DD9}" destId="{E691D286-68C2-4AE9-8564-F28EAECC684E}" srcOrd="0" destOrd="0" parTransId="{B7D0DF28-35FC-4C58-998F-96E7052FF8F2}" sibTransId="{4C45AB3A-11C6-4BF5-9DAF-AA0A165D40E4}"/>
    <dgm:cxn modelId="{E7D7611E-04DB-4946-9350-5378BE41049A}" srcId="{DA7FC4A3-71C3-4B86-AAD3-672E10F39DD9}" destId="{43C77F06-5DE3-49C3-80EF-8DD750020A01}" srcOrd="1" destOrd="0" parTransId="{1651ED57-A1EB-4ADA-8CC3-F1EC87D76613}" sibTransId="{ED1D16E3-904F-486A-AADC-B483A760D339}"/>
    <dgm:cxn modelId="{81795A33-2132-49D9-9D8B-532CAE503725}" type="presOf" srcId="{DA7FC4A3-71C3-4B86-AAD3-672E10F39DD9}" destId="{C44283E9-4ADA-4645-A226-E58310D0E0E1}" srcOrd="0" destOrd="0" presId="urn:microsoft.com/office/officeart/2011/layout/RadialPictureList"/>
    <dgm:cxn modelId="{2D9A36FB-0D64-41BD-91BA-0F1D28C0875D}" type="presOf" srcId="{E399F58B-616D-47C4-A11D-55B1E1C52D1E}" destId="{26AF65A5-D37E-4AC3-A0B4-A1AF363D3063}" srcOrd="0" destOrd="0" presId="urn:microsoft.com/office/officeart/2011/layout/RadialPictureList"/>
    <dgm:cxn modelId="{799EC463-FBA6-4C76-A74D-34F3A0AD3C48}" type="presOf" srcId="{7ACDDDBC-E329-42F3-85DB-4B12923E465B}" destId="{6D060926-A325-40FD-8AC5-99177F34B3B7}" srcOrd="0" destOrd="0" presId="urn:microsoft.com/office/officeart/2011/layout/RadialPictureList"/>
    <dgm:cxn modelId="{F0960C71-3895-484B-895F-23D238F16F39}" type="presOf" srcId="{F091FCBB-4CE7-4D6D-B220-69E4E903325F}" destId="{C91E7EBF-3841-4F5F-8F2E-A22F2D73FBFE}" srcOrd="0" destOrd="0" presId="urn:microsoft.com/office/officeart/2011/layout/RadialPictureList"/>
    <dgm:cxn modelId="{0B68BF1F-526E-4ADE-9B97-6FC91BD70F56}" srcId="{E691D286-68C2-4AE9-8564-F28EAECC684E}" destId="{F091FCBB-4CE7-4D6D-B220-69E4E903325F}" srcOrd="0" destOrd="0" parTransId="{E8D659CE-278B-47F1-8A53-8626A9064132}" sibTransId="{6951C50C-1D9F-4B42-A237-D0F0E14ED83F}"/>
    <dgm:cxn modelId="{0E7AFB6D-301B-4860-AF35-BB7C28515F6B}" srcId="{E691D286-68C2-4AE9-8564-F28EAECC684E}" destId="{7ACDDDBC-E329-42F3-85DB-4B12923E465B}" srcOrd="1" destOrd="0" parTransId="{CDEBD738-44D0-42AB-BA11-98681E315215}" sibTransId="{828C8BF5-3B32-4378-9786-CBD785A65128}"/>
    <dgm:cxn modelId="{8F61A14C-E8CF-4FB2-BB4A-700534246645}" srcId="{E691D286-68C2-4AE9-8564-F28EAECC684E}" destId="{3B1D8E0E-80AC-4198-95D7-E3F7DF3BEF2E}" srcOrd="2" destOrd="0" parTransId="{175B608C-F9CF-4353-8D5D-44FDC8FE3363}" sibTransId="{36BAFAD8-AB1F-4A0F-8666-1A05088E78B0}"/>
    <dgm:cxn modelId="{86552E27-C86B-46FF-8082-473401434511}" type="presOf" srcId="{3B1D8E0E-80AC-4198-95D7-E3F7DF3BEF2E}" destId="{943C3629-FD1E-4B92-9EF9-E7F9C36D8319}" srcOrd="0" destOrd="0" presId="urn:microsoft.com/office/officeart/2011/layout/RadialPictureList"/>
    <dgm:cxn modelId="{FC930919-C8C0-48A5-9972-D1D68824E59C}" type="presParOf" srcId="{C44283E9-4ADA-4645-A226-E58310D0E0E1}" destId="{A4EADDD0-F90E-4533-8FFD-AF4F062C63AF}" srcOrd="0" destOrd="0" presId="urn:microsoft.com/office/officeart/2011/layout/RadialPictureList"/>
    <dgm:cxn modelId="{501E747B-54B8-44F2-BA6D-D003466FB8B5}" type="presParOf" srcId="{C44283E9-4ADA-4645-A226-E58310D0E0E1}" destId="{23AE8473-CD63-4EEB-9CF5-B014BFDF02CD}" srcOrd="1" destOrd="0" presId="urn:microsoft.com/office/officeart/2011/layout/RadialPictureList"/>
    <dgm:cxn modelId="{46EA2547-CEA3-4C4D-9952-E8DF995C9206}" type="presParOf" srcId="{C44283E9-4ADA-4645-A226-E58310D0E0E1}" destId="{1335615A-336B-47D9-AB48-F2016CF393E2}" srcOrd="2" destOrd="0" presId="urn:microsoft.com/office/officeart/2011/layout/RadialPictureList"/>
    <dgm:cxn modelId="{EA831DC2-1A59-4796-8BEB-82C0967D6ADA}" type="presParOf" srcId="{C44283E9-4ADA-4645-A226-E58310D0E0E1}" destId="{C91E7EBF-3841-4F5F-8F2E-A22F2D73FBFE}" srcOrd="3" destOrd="0" presId="urn:microsoft.com/office/officeart/2011/layout/RadialPictureList"/>
    <dgm:cxn modelId="{DFC816A6-E092-4162-811C-F8464C8025A1}" type="presParOf" srcId="{C44283E9-4ADA-4645-A226-E58310D0E0E1}" destId="{12C88245-675E-4EA5-9B44-E0B47669366C}" srcOrd="4" destOrd="0" presId="urn:microsoft.com/office/officeart/2011/layout/RadialPictureList"/>
    <dgm:cxn modelId="{418A4E7D-1A98-4956-AB05-DF3DB78705F0}" type="presParOf" srcId="{12C88245-675E-4EA5-9B44-E0B47669366C}" destId="{C035F7F7-C709-4F32-A40A-48566427B767}" srcOrd="0" destOrd="0" presId="urn:microsoft.com/office/officeart/2011/layout/RadialPictureList"/>
    <dgm:cxn modelId="{286B4AE8-7F82-468E-ABBF-D3067F4E61A6}" type="presParOf" srcId="{C44283E9-4ADA-4645-A226-E58310D0E0E1}" destId="{6D060926-A325-40FD-8AC5-99177F34B3B7}" srcOrd="5" destOrd="0" presId="urn:microsoft.com/office/officeart/2011/layout/RadialPictureList"/>
    <dgm:cxn modelId="{3022E796-4FA3-48AD-9371-CD847CCE2896}" type="presParOf" srcId="{C44283E9-4ADA-4645-A226-E58310D0E0E1}" destId="{E848B04B-A711-4E97-92DA-D94BB3704BBD}" srcOrd="6" destOrd="0" presId="urn:microsoft.com/office/officeart/2011/layout/RadialPictureList"/>
    <dgm:cxn modelId="{FF7F5EFA-764C-4D41-BB9C-A651C7D0183C}" type="presParOf" srcId="{E848B04B-A711-4E97-92DA-D94BB3704BBD}" destId="{E18C7F86-C903-4F55-952A-89F87272AEFF}" srcOrd="0" destOrd="0" presId="urn:microsoft.com/office/officeart/2011/layout/RadialPictureList"/>
    <dgm:cxn modelId="{A4A6B7A1-9AB8-43A7-AE9E-CDEDF356B662}" type="presParOf" srcId="{C44283E9-4ADA-4645-A226-E58310D0E0E1}" destId="{943C3629-FD1E-4B92-9EF9-E7F9C36D8319}" srcOrd="7" destOrd="0" presId="urn:microsoft.com/office/officeart/2011/layout/RadialPictureList"/>
    <dgm:cxn modelId="{17700783-05F4-46CE-A2B9-0167D6944F81}" type="presParOf" srcId="{C44283E9-4ADA-4645-A226-E58310D0E0E1}" destId="{92757B83-FC9A-4C39-AA50-95EE430E8B23}" srcOrd="8" destOrd="0" presId="urn:microsoft.com/office/officeart/2011/layout/RadialPictureList"/>
    <dgm:cxn modelId="{D8C5FB70-1860-4D07-B729-345610D4450F}" type="presParOf" srcId="{92757B83-FC9A-4C39-AA50-95EE430E8B23}" destId="{D632F2BE-0CCB-42C0-8712-BA6BDA02DB21}" srcOrd="0" destOrd="0" presId="urn:microsoft.com/office/officeart/2011/layout/RadialPictureList"/>
    <dgm:cxn modelId="{70CAC862-6C4F-404E-AE08-DC8D7736F3D6}" type="presParOf" srcId="{C44283E9-4ADA-4645-A226-E58310D0E0E1}" destId="{26AF65A5-D37E-4AC3-A0B4-A1AF363D3063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43776-825E-4E09-9958-0143159D6D52}">
      <dsp:nvSpPr>
        <dsp:cNvPr id="0" name=""/>
        <dsp:cNvSpPr/>
      </dsp:nvSpPr>
      <dsp:spPr>
        <a:xfrm>
          <a:off x="6456205" y="3525951"/>
          <a:ext cx="1522320" cy="776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796"/>
              </a:lnTo>
              <a:lnTo>
                <a:pt x="1522320" y="661796"/>
              </a:lnTo>
              <a:lnTo>
                <a:pt x="1522320" y="776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2F46C-32F9-4A4F-B444-F90956EB977C}">
      <dsp:nvSpPr>
        <dsp:cNvPr id="0" name=""/>
        <dsp:cNvSpPr/>
      </dsp:nvSpPr>
      <dsp:spPr>
        <a:xfrm>
          <a:off x="5007462" y="3525951"/>
          <a:ext cx="1448743" cy="786307"/>
        </a:xfrm>
        <a:custGeom>
          <a:avLst/>
          <a:gdLst/>
          <a:ahLst/>
          <a:cxnLst/>
          <a:rect l="0" t="0" r="0" b="0"/>
          <a:pathLst>
            <a:path>
              <a:moveTo>
                <a:pt x="1448743" y="0"/>
              </a:moveTo>
              <a:lnTo>
                <a:pt x="1448743" y="672082"/>
              </a:lnTo>
              <a:lnTo>
                <a:pt x="0" y="672082"/>
              </a:lnTo>
              <a:lnTo>
                <a:pt x="0" y="7863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26A69-DCE3-4C3F-AFB5-327E1790092C}">
      <dsp:nvSpPr>
        <dsp:cNvPr id="0" name=""/>
        <dsp:cNvSpPr/>
      </dsp:nvSpPr>
      <dsp:spPr>
        <a:xfrm>
          <a:off x="4387157" y="1424925"/>
          <a:ext cx="2069047" cy="1369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760"/>
              </a:lnTo>
              <a:lnTo>
                <a:pt x="2069047" y="1255760"/>
              </a:lnTo>
              <a:lnTo>
                <a:pt x="2069047" y="13699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E3C5E-F3FA-45CA-BDF7-1C0F1E55E1B0}">
      <dsp:nvSpPr>
        <dsp:cNvPr id="0" name=""/>
        <dsp:cNvSpPr/>
      </dsp:nvSpPr>
      <dsp:spPr>
        <a:xfrm>
          <a:off x="2182129" y="3521631"/>
          <a:ext cx="1438951" cy="78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087"/>
              </a:lnTo>
              <a:lnTo>
                <a:pt x="1438951" y="673087"/>
              </a:lnTo>
              <a:lnTo>
                <a:pt x="1438951" y="787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ED520-4240-4272-875A-C13AA7C6651F}">
      <dsp:nvSpPr>
        <dsp:cNvPr id="0" name=""/>
        <dsp:cNvSpPr/>
      </dsp:nvSpPr>
      <dsp:spPr>
        <a:xfrm>
          <a:off x="796450" y="3521631"/>
          <a:ext cx="1385678" cy="795306"/>
        </a:xfrm>
        <a:custGeom>
          <a:avLst/>
          <a:gdLst/>
          <a:ahLst/>
          <a:cxnLst/>
          <a:rect l="0" t="0" r="0" b="0"/>
          <a:pathLst>
            <a:path>
              <a:moveTo>
                <a:pt x="1385678" y="0"/>
              </a:moveTo>
              <a:lnTo>
                <a:pt x="1385678" y="681081"/>
              </a:lnTo>
              <a:lnTo>
                <a:pt x="0" y="681081"/>
              </a:lnTo>
              <a:lnTo>
                <a:pt x="0" y="795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3D4AC-04C6-4192-8CF1-0FB693627430}">
      <dsp:nvSpPr>
        <dsp:cNvPr id="0" name=""/>
        <dsp:cNvSpPr/>
      </dsp:nvSpPr>
      <dsp:spPr>
        <a:xfrm>
          <a:off x="2182129" y="1424925"/>
          <a:ext cx="2205028" cy="1365664"/>
        </a:xfrm>
        <a:custGeom>
          <a:avLst/>
          <a:gdLst/>
          <a:ahLst/>
          <a:cxnLst/>
          <a:rect l="0" t="0" r="0" b="0"/>
          <a:pathLst>
            <a:path>
              <a:moveTo>
                <a:pt x="2205028" y="0"/>
              </a:moveTo>
              <a:lnTo>
                <a:pt x="2205028" y="1251439"/>
              </a:lnTo>
              <a:lnTo>
                <a:pt x="0" y="1251439"/>
              </a:lnTo>
              <a:lnTo>
                <a:pt x="0" y="1365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5F19A-3E60-4469-A743-0BB45EC2BFE9}">
      <dsp:nvSpPr>
        <dsp:cNvPr id="0" name=""/>
        <dsp:cNvSpPr/>
      </dsp:nvSpPr>
      <dsp:spPr>
        <a:xfrm>
          <a:off x="4021637" y="693884"/>
          <a:ext cx="731040" cy="7310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D2FC2-2900-426E-912A-BB094912164B}">
      <dsp:nvSpPr>
        <dsp:cNvPr id="0" name=""/>
        <dsp:cNvSpPr/>
      </dsp:nvSpPr>
      <dsp:spPr>
        <a:xfrm>
          <a:off x="4158400" y="1932432"/>
          <a:ext cx="992300" cy="38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76 AED</a:t>
          </a:r>
          <a:endParaRPr lang="cs-CZ" sz="1200" b="1" kern="1200" dirty="0"/>
        </a:p>
      </dsp:txBody>
      <dsp:txXfrm>
        <a:off x="4158400" y="1932432"/>
        <a:ext cx="992300" cy="381025"/>
      </dsp:txXfrm>
    </dsp:sp>
    <dsp:sp modelId="{D4CC5AB3-DF5E-4914-B0C6-24AFF0F386BD}">
      <dsp:nvSpPr>
        <dsp:cNvPr id="0" name=""/>
        <dsp:cNvSpPr/>
      </dsp:nvSpPr>
      <dsp:spPr>
        <a:xfrm>
          <a:off x="1816609" y="2790590"/>
          <a:ext cx="731040" cy="7310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3B713-5810-4D09-941C-EB150B06F857}">
      <dsp:nvSpPr>
        <dsp:cNvPr id="0" name=""/>
        <dsp:cNvSpPr/>
      </dsp:nvSpPr>
      <dsp:spPr>
        <a:xfrm>
          <a:off x="1374618" y="3552144"/>
          <a:ext cx="1378816" cy="313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45 Ústecká oblast</a:t>
          </a:r>
          <a:endParaRPr lang="cs-CZ" sz="1100" b="1" kern="1200" dirty="0"/>
        </a:p>
      </dsp:txBody>
      <dsp:txXfrm>
        <a:off x="1374618" y="3552144"/>
        <a:ext cx="1378816" cy="313908"/>
      </dsp:txXfrm>
    </dsp:sp>
    <dsp:sp modelId="{F2C08F14-13E2-4AFB-8926-F0397A29FE20}">
      <dsp:nvSpPr>
        <dsp:cNvPr id="0" name=""/>
        <dsp:cNvSpPr/>
      </dsp:nvSpPr>
      <dsp:spPr>
        <a:xfrm>
          <a:off x="430930" y="4316937"/>
          <a:ext cx="731040" cy="7310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9CA17-2632-4595-A706-367DBF72DD4E}">
      <dsp:nvSpPr>
        <dsp:cNvPr id="0" name=""/>
        <dsp:cNvSpPr/>
      </dsp:nvSpPr>
      <dsp:spPr>
        <a:xfrm>
          <a:off x="134213" y="4809769"/>
          <a:ext cx="1749947" cy="73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25  Mobilních AED</a:t>
          </a:r>
          <a:endParaRPr lang="cs-CZ" sz="1100" b="1" kern="1200" dirty="0"/>
        </a:p>
      </dsp:txBody>
      <dsp:txXfrm>
        <a:off x="134213" y="4809769"/>
        <a:ext cx="1749947" cy="731040"/>
      </dsp:txXfrm>
    </dsp:sp>
    <dsp:sp modelId="{2E14E761-B6E1-4928-8443-7F7376F4807D}">
      <dsp:nvSpPr>
        <dsp:cNvPr id="0" name=""/>
        <dsp:cNvSpPr/>
      </dsp:nvSpPr>
      <dsp:spPr>
        <a:xfrm>
          <a:off x="3255561" y="4308943"/>
          <a:ext cx="731040" cy="7310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32BED-053C-4A74-8DEA-BE3B63FF279C}">
      <dsp:nvSpPr>
        <dsp:cNvPr id="0" name=""/>
        <dsp:cNvSpPr/>
      </dsp:nvSpPr>
      <dsp:spPr>
        <a:xfrm>
          <a:off x="2759401" y="4783444"/>
          <a:ext cx="1631036" cy="73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20 Stacionárních AED</a:t>
          </a:r>
          <a:endParaRPr lang="cs-CZ" sz="1100" b="1" kern="1200" dirty="0"/>
        </a:p>
      </dsp:txBody>
      <dsp:txXfrm>
        <a:off x="2759401" y="4783444"/>
        <a:ext cx="1631036" cy="730960"/>
      </dsp:txXfrm>
    </dsp:sp>
    <dsp:sp modelId="{6EE713FF-8706-4B7F-922F-78DD9AD17D00}">
      <dsp:nvSpPr>
        <dsp:cNvPr id="0" name=""/>
        <dsp:cNvSpPr/>
      </dsp:nvSpPr>
      <dsp:spPr>
        <a:xfrm>
          <a:off x="6090684" y="2794910"/>
          <a:ext cx="731040" cy="7310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7B07B6-9C8E-496D-91D7-CD8F2F5B151C}">
      <dsp:nvSpPr>
        <dsp:cNvPr id="0" name=""/>
        <dsp:cNvSpPr/>
      </dsp:nvSpPr>
      <dsp:spPr>
        <a:xfrm>
          <a:off x="5568136" y="3651730"/>
          <a:ext cx="1701117" cy="263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31 Mostecká oblast</a:t>
          </a:r>
          <a:endParaRPr lang="cs-CZ" sz="1100" b="1" kern="1200" dirty="0"/>
        </a:p>
      </dsp:txBody>
      <dsp:txXfrm>
        <a:off x="5568136" y="3651730"/>
        <a:ext cx="1701117" cy="263532"/>
      </dsp:txXfrm>
    </dsp:sp>
    <dsp:sp modelId="{0A8A6EEB-7369-4FD0-AC56-A8DDD60D66BC}">
      <dsp:nvSpPr>
        <dsp:cNvPr id="0" name=""/>
        <dsp:cNvSpPr/>
      </dsp:nvSpPr>
      <dsp:spPr>
        <a:xfrm>
          <a:off x="4641941" y="4312259"/>
          <a:ext cx="731040" cy="7310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9C05E2-55F4-4FEB-91F3-36E7E2E989EA}">
      <dsp:nvSpPr>
        <dsp:cNvPr id="0" name=""/>
        <dsp:cNvSpPr/>
      </dsp:nvSpPr>
      <dsp:spPr>
        <a:xfrm>
          <a:off x="4390430" y="5012132"/>
          <a:ext cx="1842288" cy="484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18 Mobilních AED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4390430" y="5012132"/>
        <a:ext cx="1842288" cy="484658"/>
      </dsp:txXfrm>
    </dsp:sp>
    <dsp:sp modelId="{31137788-EAB5-463D-832D-375D5B07B1CE}">
      <dsp:nvSpPr>
        <dsp:cNvPr id="0" name=""/>
        <dsp:cNvSpPr/>
      </dsp:nvSpPr>
      <dsp:spPr>
        <a:xfrm>
          <a:off x="7613005" y="4301973"/>
          <a:ext cx="731040" cy="7310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3503F6-9A9F-44B4-A385-E814D7C9A675}">
      <dsp:nvSpPr>
        <dsp:cNvPr id="0" name=""/>
        <dsp:cNvSpPr/>
      </dsp:nvSpPr>
      <dsp:spPr>
        <a:xfrm>
          <a:off x="7207670" y="5003677"/>
          <a:ext cx="1826860" cy="36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13 Stacionárních AED</a:t>
          </a:r>
          <a:endParaRPr lang="cs-CZ" sz="1100" b="1" kern="1200" dirty="0"/>
        </a:p>
      </dsp:txBody>
      <dsp:txXfrm>
        <a:off x="7207670" y="5003677"/>
        <a:ext cx="1826860" cy="361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6FAE4-E67B-47DF-AD1D-385230A9B7F3}">
      <dsp:nvSpPr>
        <dsp:cNvPr id="0" name=""/>
        <dsp:cNvSpPr/>
      </dsp:nvSpPr>
      <dsp:spPr>
        <a:xfrm>
          <a:off x="3144027" y="2888457"/>
          <a:ext cx="2325718" cy="232571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CELKEM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177 AKTIVACÍ</a:t>
          </a:r>
          <a:endParaRPr lang="cs-CZ" sz="2700" b="1" kern="1200" dirty="0"/>
        </a:p>
      </dsp:txBody>
      <dsp:txXfrm>
        <a:off x="3484621" y="3229051"/>
        <a:ext cx="1644530" cy="1644530"/>
      </dsp:txXfrm>
    </dsp:sp>
    <dsp:sp modelId="{FDB94ABA-9309-4894-AFCA-E6042DAF49A7}">
      <dsp:nvSpPr>
        <dsp:cNvPr id="0" name=""/>
        <dsp:cNvSpPr/>
      </dsp:nvSpPr>
      <dsp:spPr>
        <a:xfrm rot="11736072">
          <a:off x="1092388" y="3104137"/>
          <a:ext cx="2018514" cy="66282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335D7-8B16-4D6B-A0E8-AA9186668C26}">
      <dsp:nvSpPr>
        <dsp:cNvPr id="0" name=""/>
        <dsp:cNvSpPr/>
      </dsp:nvSpPr>
      <dsp:spPr>
        <a:xfrm>
          <a:off x="24856" y="2280349"/>
          <a:ext cx="2209433" cy="1767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/>
            <a:t>2011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16 AKTIVACÍ</a:t>
          </a:r>
          <a:endParaRPr lang="cs-CZ" sz="28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76626" y="2332119"/>
        <a:ext cx="2105893" cy="1664006"/>
      </dsp:txXfrm>
    </dsp:sp>
    <dsp:sp modelId="{DF9C8721-A11A-4F84-9357-6D046F51DBB0}">
      <dsp:nvSpPr>
        <dsp:cNvPr id="0" name=""/>
        <dsp:cNvSpPr/>
      </dsp:nvSpPr>
      <dsp:spPr>
        <a:xfrm rot="14730753">
          <a:off x="2307862" y="1607950"/>
          <a:ext cx="2074222" cy="66282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3B17DE-5926-43D9-9AD5-A7BAC6F39D11}">
      <dsp:nvSpPr>
        <dsp:cNvPr id="0" name=""/>
        <dsp:cNvSpPr/>
      </dsp:nvSpPr>
      <dsp:spPr>
        <a:xfrm>
          <a:off x="1810381" y="111767"/>
          <a:ext cx="2209433" cy="1767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/>
            <a:t>2012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52 AKTIVACÍ</a:t>
          </a:r>
          <a:endParaRPr lang="cs-CZ" sz="6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1862151" y="163537"/>
        <a:ext cx="2105893" cy="1664006"/>
      </dsp:txXfrm>
    </dsp:sp>
    <dsp:sp modelId="{8C47935D-23F8-4130-927C-B5E50809BE95}">
      <dsp:nvSpPr>
        <dsp:cNvPr id="0" name=""/>
        <dsp:cNvSpPr/>
      </dsp:nvSpPr>
      <dsp:spPr>
        <a:xfrm rot="17700000">
          <a:off x="4261566" y="1637756"/>
          <a:ext cx="2032480" cy="66282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A5ADE8-8881-4A7E-A1E0-A3409918475F}">
      <dsp:nvSpPr>
        <dsp:cNvPr id="0" name=""/>
        <dsp:cNvSpPr/>
      </dsp:nvSpPr>
      <dsp:spPr>
        <a:xfrm>
          <a:off x="4602572" y="164371"/>
          <a:ext cx="2209433" cy="1767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/>
            <a:t>2013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89 AKTIVACÍ </a:t>
          </a:r>
          <a:endParaRPr lang="cs-CZ" sz="2800" kern="1200" dirty="0"/>
        </a:p>
      </dsp:txBody>
      <dsp:txXfrm>
        <a:off x="4654342" y="216141"/>
        <a:ext cx="2105893" cy="1664006"/>
      </dsp:txXfrm>
    </dsp:sp>
    <dsp:sp modelId="{26F65A13-1DE8-4604-9853-1884B56DC1A6}">
      <dsp:nvSpPr>
        <dsp:cNvPr id="0" name=""/>
        <dsp:cNvSpPr/>
      </dsp:nvSpPr>
      <dsp:spPr>
        <a:xfrm rot="20603259">
          <a:off x="5490631" y="3070024"/>
          <a:ext cx="1989017" cy="66282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4B4A5E-4409-4B38-9534-D6E3D2AB3F53}">
      <dsp:nvSpPr>
        <dsp:cNvPr id="0" name=""/>
        <dsp:cNvSpPr/>
      </dsp:nvSpPr>
      <dsp:spPr>
        <a:xfrm>
          <a:off x="6333422" y="2233341"/>
          <a:ext cx="2209433" cy="1767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/>
            <a:t>2014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20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AKTIVACÍ</a:t>
          </a:r>
          <a:endParaRPr lang="cs-CZ" sz="2800" kern="1200" dirty="0"/>
        </a:p>
      </dsp:txBody>
      <dsp:txXfrm>
        <a:off x="6385192" y="2285111"/>
        <a:ext cx="2105893" cy="1664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DBDB1-4B1F-4C00-A6C5-0014D7E70393}">
      <dsp:nvSpPr>
        <dsp:cNvPr id="0" name=""/>
        <dsp:cNvSpPr/>
      </dsp:nvSpPr>
      <dsp:spPr>
        <a:xfrm>
          <a:off x="2706589" y="57914"/>
          <a:ext cx="1789670" cy="1355359"/>
        </a:xfrm>
        <a:prstGeom prst="trapezoid">
          <a:avLst>
            <a:gd name="adj" fmla="val 660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MP-137</a:t>
          </a:r>
          <a:endParaRPr lang="cs-CZ" sz="1400" b="1" kern="1200" dirty="0"/>
        </a:p>
      </dsp:txBody>
      <dsp:txXfrm>
        <a:off x="2706589" y="57914"/>
        <a:ext cx="1789670" cy="1355359"/>
      </dsp:txXfrm>
    </dsp:sp>
    <dsp:sp modelId="{27474C8B-B857-41E5-83A9-DA28223538FF}">
      <dsp:nvSpPr>
        <dsp:cNvPr id="0" name=""/>
        <dsp:cNvSpPr/>
      </dsp:nvSpPr>
      <dsp:spPr>
        <a:xfrm>
          <a:off x="1789670" y="1393472"/>
          <a:ext cx="3579340" cy="1355359"/>
        </a:xfrm>
        <a:prstGeom prst="trapezoid">
          <a:avLst>
            <a:gd name="adj" fmla="val 660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PČR - 20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400" kern="1200" dirty="0"/>
        </a:p>
      </dsp:txBody>
      <dsp:txXfrm>
        <a:off x="2416054" y="1393472"/>
        <a:ext cx="2326571" cy="1355359"/>
      </dsp:txXfrm>
    </dsp:sp>
    <dsp:sp modelId="{16B204D3-9920-49D9-A053-0D423034B88B}">
      <dsp:nvSpPr>
        <dsp:cNvPr id="0" name=""/>
        <dsp:cNvSpPr/>
      </dsp:nvSpPr>
      <dsp:spPr>
        <a:xfrm>
          <a:off x="894835" y="2710718"/>
          <a:ext cx="5369010" cy="1355359"/>
        </a:xfrm>
        <a:prstGeom prst="trapezoid">
          <a:avLst>
            <a:gd name="adj" fmla="val 660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HZS - 17</a:t>
          </a:r>
          <a:endParaRPr lang="cs-CZ" sz="2000" b="1" kern="1200" dirty="0"/>
        </a:p>
      </dsp:txBody>
      <dsp:txXfrm>
        <a:off x="1834412" y="2710718"/>
        <a:ext cx="3489856" cy="1355359"/>
      </dsp:txXfrm>
    </dsp:sp>
    <dsp:sp modelId="{3C54EC1D-4A29-49B1-AF1F-D6952A22EF0A}">
      <dsp:nvSpPr>
        <dsp:cNvPr id="0" name=""/>
        <dsp:cNvSpPr/>
      </dsp:nvSpPr>
      <dsp:spPr>
        <a:xfrm>
          <a:off x="0" y="4060480"/>
          <a:ext cx="7158681" cy="1355359"/>
        </a:xfrm>
        <a:prstGeom prst="trapezoid">
          <a:avLst>
            <a:gd name="adj" fmla="val 660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Horská služba -3</a:t>
          </a:r>
        </a:p>
      </dsp:txBody>
      <dsp:txXfrm>
        <a:off x="1252769" y="4060480"/>
        <a:ext cx="4653142" cy="1355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ADDD0-F90E-4533-8FFD-AF4F062C63AF}">
      <dsp:nvSpPr>
        <dsp:cNvPr id="0" name=""/>
        <dsp:cNvSpPr/>
      </dsp:nvSpPr>
      <dsp:spPr>
        <a:xfrm>
          <a:off x="2555345" y="1367384"/>
          <a:ext cx="2141530" cy="21413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177 AKTIVACÍ</a:t>
          </a:r>
          <a:endParaRPr lang="cs-CZ" sz="2500" kern="1200" dirty="0"/>
        </a:p>
      </dsp:txBody>
      <dsp:txXfrm>
        <a:off x="2868965" y="1680976"/>
        <a:ext cx="1514290" cy="1514155"/>
      </dsp:txXfrm>
    </dsp:sp>
    <dsp:sp modelId="{23AE8473-CD63-4EEB-9CF5-B014BFDF02CD}">
      <dsp:nvSpPr>
        <dsp:cNvPr id="0" name=""/>
        <dsp:cNvSpPr/>
      </dsp:nvSpPr>
      <dsp:spPr>
        <a:xfrm>
          <a:off x="1451256" y="176610"/>
          <a:ext cx="4316384" cy="449940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5615A-336B-47D9-AB48-F2016CF393E2}">
      <dsp:nvSpPr>
        <dsp:cNvPr id="0" name=""/>
        <dsp:cNvSpPr/>
      </dsp:nvSpPr>
      <dsp:spPr>
        <a:xfrm>
          <a:off x="4123454" y="0"/>
          <a:ext cx="1147473" cy="1147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E7EBF-3841-4F5F-8F2E-A22F2D73FBFE}">
      <dsp:nvSpPr>
        <dsp:cNvPr id="0" name=""/>
        <dsp:cNvSpPr/>
      </dsp:nvSpPr>
      <dsp:spPr>
        <a:xfrm>
          <a:off x="5358323" y="14676"/>
          <a:ext cx="1536042" cy="1110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2500" kern="1200" dirty="0" smtClean="0"/>
            <a:t>93x NZO (52.5%)</a:t>
          </a:r>
          <a:endParaRPr lang="cs-CZ" sz="2500" kern="1200" dirty="0"/>
        </a:p>
      </dsp:txBody>
      <dsp:txXfrm>
        <a:off x="5358323" y="14676"/>
        <a:ext cx="1536042" cy="1110541"/>
      </dsp:txXfrm>
    </dsp:sp>
    <dsp:sp modelId="{C035F7F7-C709-4F32-A40A-48566427B767}">
      <dsp:nvSpPr>
        <dsp:cNvPr id="0" name=""/>
        <dsp:cNvSpPr/>
      </dsp:nvSpPr>
      <dsp:spPr>
        <a:xfrm>
          <a:off x="4971012" y="1068468"/>
          <a:ext cx="1147473" cy="1147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60926-A325-40FD-8AC5-99177F34B3B7}">
      <dsp:nvSpPr>
        <dsp:cNvPr id="0" name=""/>
        <dsp:cNvSpPr/>
      </dsp:nvSpPr>
      <dsp:spPr>
        <a:xfrm>
          <a:off x="6330863" y="1296142"/>
          <a:ext cx="4182304" cy="1110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2000" kern="1200" dirty="0" smtClean="0"/>
            <a:t>Od 1.1.2013 protokol o aktivaci FR (57 NZO)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2000" kern="1200" dirty="0" smtClean="0"/>
            <a:t>45x nalepeno (80%)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2000" kern="1200" dirty="0" smtClean="0"/>
            <a:t>15x defibrilován (33.33%)</a:t>
          </a:r>
        </a:p>
      </dsp:txBody>
      <dsp:txXfrm>
        <a:off x="6330863" y="1296142"/>
        <a:ext cx="4182304" cy="1110541"/>
      </dsp:txXfrm>
    </dsp:sp>
    <dsp:sp modelId="{E18C7F86-C903-4F55-952A-89F87272AEFF}">
      <dsp:nvSpPr>
        <dsp:cNvPr id="0" name=""/>
        <dsp:cNvSpPr/>
      </dsp:nvSpPr>
      <dsp:spPr>
        <a:xfrm>
          <a:off x="4966611" y="2639370"/>
          <a:ext cx="1147473" cy="1147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C3629-FD1E-4B92-9EF9-E7F9C36D8319}">
      <dsp:nvSpPr>
        <dsp:cNvPr id="0" name=""/>
        <dsp:cNvSpPr/>
      </dsp:nvSpPr>
      <dsp:spPr>
        <a:xfrm>
          <a:off x="6264694" y="2664291"/>
          <a:ext cx="3572357" cy="1110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2000" kern="1200" dirty="0" smtClean="0"/>
            <a:t>24 primárně přeživších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2400" kern="1200" dirty="0" smtClean="0"/>
            <a:t>(25.8%)</a:t>
          </a:r>
        </a:p>
      </dsp:txBody>
      <dsp:txXfrm>
        <a:off x="6264694" y="2664291"/>
        <a:ext cx="3572357" cy="1110541"/>
      </dsp:txXfrm>
    </dsp:sp>
    <dsp:sp modelId="{D632F2BE-0CCB-42C0-8712-BA6BDA02DB21}">
      <dsp:nvSpPr>
        <dsp:cNvPr id="0" name=""/>
        <dsp:cNvSpPr/>
      </dsp:nvSpPr>
      <dsp:spPr>
        <a:xfrm>
          <a:off x="4123454" y="3745019"/>
          <a:ext cx="1147473" cy="1147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F65A5-D37E-4AC3-A0B4-A1AF363D3063}">
      <dsp:nvSpPr>
        <dsp:cNvPr id="0" name=""/>
        <dsp:cNvSpPr/>
      </dsp:nvSpPr>
      <dsp:spPr>
        <a:xfrm>
          <a:off x="5400595" y="3781711"/>
          <a:ext cx="4031680" cy="1110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2000" kern="1200" dirty="0" smtClean="0"/>
            <a:t>13 pac. sekundárně přeživších CPC 1-2 (13.97%)</a:t>
          </a:r>
        </a:p>
      </dsp:txBody>
      <dsp:txXfrm>
        <a:off x="5400595" y="3781711"/>
        <a:ext cx="4031680" cy="111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Paprskový seznam obrázků"/>
  <dgm:desc val="Umožňuje znázornit vztah k centrální myšlence. Tvar úrovně 1 obsahuje text a všechny tvary úrovně 2 obsahují obrázek s odpovídajícím textem. Omezeno na čtyři obrázky úrovně 2.  Nepoužité obrázky se nezobrazí, ale budou stále k dispozici, pokud přepnete rozložení. Nejlepších výsledků dosáhnete s malým množstvím textu úrovně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EFCEC8-2B65-41D9-828D-2A87251F4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8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BE4C2C-7B60-4CF7-90C5-E2544F9E79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750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FDD0FE-4CF2-4E0B-9B78-7812E02675DA}" type="slidenum">
              <a:rPr lang="de-DE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cs-CZ" smtClean="0">
              <a:cs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8B99F2-9CC1-4D4F-864C-D9588850DA24}" type="slidenum">
              <a:rPr lang="en-GB" altLang="cs-CZ" sz="1300"/>
              <a:pPr algn="r" eaLnBrk="1" hangingPunct="1">
                <a:spcBef>
                  <a:spcPct val="0"/>
                </a:spcBef>
              </a:pPr>
              <a:t>1</a:t>
            </a:fld>
            <a:endParaRPr lang="en-GB" altLang="cs-CZ" sz="13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58527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206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9868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00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0863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5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88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649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9563" y="3429000"/>
            <a:ext cx="7059612" cy="1081088"/>
          </a:xfrm>
        </p:spPr>
        <p:txBody>
          <a:bodyPr anchor="b"/>
          <a:lstStyle>
            <a:lvl1pPr>
              <a:lnSpc>
                <a:spcPct val="11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9563" y="4592638"/>
            <a:ext cx="7083425" cy="5715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3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1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37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9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4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64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95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7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87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Textmasterformate durch Klicken bearbeiten</a:t>
            </a:r>
          </a:p>
          <a:p>
            <a:pPr lvl="1"/>
            <a:r>
              <a:rPr lang="de-DE" altLang="cs-CZ" smtClean="0"/>
              <a:t>Zweite Ebene</a:t>
            </a:r>
          </a:p>
          <a:p>
            <a:pPr lvl="2"/>
            <a:r>
              <a:rPr lang="de-DE" altLang="cs-CZ" smtClean="0"/>
              <a:t>Dritte Ebene</a:t>
            </a:r>
          </a:p>
          <a:p>
            <a:pPr lvl="3"/>
            <a:r>
              <a:rPr lang="de-DE" altLang="cs-CZ" smtClean="0"/>
              <a:t>Vierte Ebene</a:t>
            </a:r>
          </a:p>
          <a:p>
            <a:pPr lvl="4"/>
            <a:r>
              <a:rPr lang="de-DE" altLang="cs-CZ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cs-CZ" sz="1000" smtClean="0"/>
              <a:t>Page </a:t>
            </a:r>
            <a:r>
              <a:rPr lang="de-DE" altLang="cs-CZ" sz="1000" smtClean="0">
                <a:sym typeface="Wingdings" pitchFamily="2" charset="2"/>
              </a:rPr>
              <a:t></a:t>
            </a:r>
            <a:r>
              <a:rPr lang="de-DE" altLang="cs-CZ" sz="1000" smtClean="0"/>
              <a:t> </a:t>
            </a:r>
            <a:fld id="{DB809D24-F596-4BD4-B531-80F0861C06F6}" type="slidenum">
              <a:rPr lang="de-DE" altLang="cs-CZ" sz="1000" smtClean="0"/>
              <a:pPr eaLnBrk="1" hangingPunct="1">
                <a:defRPr/>
              </a:pPr>
              <a:t>‹#›</a:t>
            </a:fld>
            <a:endParaRPr lang="de-DE" altLang="cs-CZ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35" r:id="rId2"/>
    <p:sldLayoutId id="2147487136" r:id="rId3"/>
    <p:sldLayoutId id="2147487137" r:id="rId4"/>
    <p:sldLayoutId id="2147487138" r:id="rId5"/>
    <p:sldLayoutId id="2147487139" r:id="rId6"/>
    <p:sldLayoutId id="2147487140" r:id="rId7"/>
    <p:sldLayoutId id="2147487141" r:id="rId8"/>
    <p:sldLayoutId id="2147487142" r:id="rId9"/>
    <p:sldLayoutId id="2147487143" r:id="rId10"/>
    <p:sldLayoutId id="214748714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587375"/>
            <a:ext cx="13017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-228600"/>
            <a:ext cx="12541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Obráze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5194300"/>
            <a:ext cx="8493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1697038"/>
            <a:ext cx="8620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75" y="1743868"/>
            <a:ext cx="826300" cy="74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77" y="2621487"/>
            <a:ext cx="752291" cy="74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35" y="24111"/>
            <a:ext cx="752291" cy="74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4634"/>
            <a:ext cx="752291" cy="74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42" y="3488382"/>
            <a:ext cx="760252" cy="737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1860574" y="3610010"/>
            <a:ext cx="5894388" cy="123110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cs-CZ" sz="2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</a:rPr>
              <a:t>Průřez projektem „</a:t>
            </a:r>
            <a:r>
              <a:rPr lang="cs-CZ" sz="2800" b="1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</a:rPr>
              <a:t>Časné defibrilace v Ústeckém kraji</a:t>
            </a:r>
            <a:r>
              <a:rPr lang="cs-CZ" sz="28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</a:rPr>
              <a:t>“</a:t>
            </a:r>
            <a:endParaRPr lang="cs-CZ" sz="2800" b="1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  <a:p>
            <a:pPr algn="ctr">
              <a:defRPr/>
            </a:pPr>
            <a:endParaRPr lang="cs-CZ" sz="1800" b="1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3084" name="TextovéPole 7"/>
          <p:cNvSpPr txBox="1">
            <a:spLocks noChangeArrowheads="1"/>
          </p:cNvSpPr>
          <p:nvPr/>
        </p:nvSpPr>
        <p:spPr bwMode="auto">
          <a:xfrm>
            <a:off x="1666875" y="4591050"/>
            <a:ext cx="551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cs-CZ" altLang="cs-CZ" b="1" dirty="0" smtClean="0"/>
              <a:t> </a:t>
            </a:r>
            <a:r>
              <a:rPr lang="cs-CZ" altLang="cs-CZ" b="1" dirty="0"/>
              <a:t>Lukáš </a:t>
            </a:r>
            <a:r>
              <a:rPr lang="cs-CZ" altLang="cs-CZ" b="1" dirty="0" smtClean="0"/>
              <a:t>Vais</a:t>
            </a:r>
            <a:endParaRPr lang="cs-CZ" altLang="cs-CZ" b="1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5000" r="2777" b="5000"/>
          <a:stretch/>
        </p:blipFill>
        <p:spPr>
          <a:xfrm>
            <a:off x="134257" y="3824288"/>
            <a:ext cx="1934936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259" y="2497186"/>
            <a:ext cx="862839" cy="873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278" y="5969566"/>
            <a:ext cx="862839" cy="873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8" name="Obráze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/>
          <a:stretch>
            <a:fillRect/>
          </a:stretch>
        </p:blipFill>
        <p:spPr bwMode="auto">
          <a:xfrm>
            <a:off x="5548313" y="5969000"/>
            <a:ext cx="9223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Obráze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/>
          <a:stretch>
            <a:fillRect/>
          </a:stretch>
        </p:blipFill>
        <p:spPr bwMode="auto">
          <a:xfrm>
            <a:off x="5567363" y="730250"/>
            <a:ext cx="9223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50" y="5144634"/>
            <a:ext cx="880367" cy="880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-1548680" y="1484784"/>
          <a:ext cx="10513168" cy="4892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7"/>
          <p:cNvSpPr txBox="1">
            <a:spLocks noGrp="1" noChangeArrowheads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4000" i="1" kern="0" dirty="0" smtClean="0">
                <a:solidFill>
                  <a:srgbClr val="6B9B1A"/>
                </a:solidFill>
              </a:rPr>
              <a:t>AKTUÁLNÍ VÝSLEDKY</a:t>
            </a:r>
            <a:endParaRPr lang="de-DE" sz="4000" i="1" kern="0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Resuscitace- statistika Oblastního </a:t>
            </a:r>
            <a:r>
              <a:rPr lang="cs-CZ" dirty="0"/>
              <a:t>střediska Ústí nad Labem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11503"/>
              </p:ext>
            </p:extLst>
          </p:nvPr>
        </p:nvGraphicFramePr>
        <p:xfrm>
          <a:off x="1398220" y="1058863"/>
          <a:ext cx="5897880" cy="2506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840"/>
                <a:gridCol w="1172845"/>
                <a:gridCol w="1179195"/>
                <a:gridCol w="1274445"/>
                <a:gridCol w="10115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2010(X.-XII.)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KPR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ROSC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37,8%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27,34%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26,9%(35)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33,8%(45)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Sekundárně úspěšné(CPC 1-2 po 30 dnech)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8,1%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11,7%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9,2%(12)- u 8(66%) z nich vstupně defibr.rytmus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7,5%(10)- u 9(90%)vstupně FiK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FiK/VT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21,6%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20%(26)- 8 z nich domů(30,7%)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20,3%(27)- 9 z nich domů(33%)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Asy/PEA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78,4%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80%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79,7%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Terap</a:t>
                      </a:r>
                      <a:r>
                        <a:rPr lang="cs-CZ" sz="1100" dirty="0">
                          <a:effectLst/>
                        </a:rPr>
                        <a:t>. hypotermie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 pacienti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 pacientů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17 pacientů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22425" y="2803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-137733" y="3594969"/>
            <a:ext cx="52992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ZZS ÚSTÍ NAD LABEM</a:t>
            </a:r>
            <a:endParaRPr lang="cs-CZ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622425" y="4288555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</a:t>
            </a:r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</a:t>
            </a:r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-64350" y="5535413"/>
            <a:ext cx="4570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FIRST RESPONDER</a:t>
            </a:r>
            <a:endParaRPr lang="cs-CZ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96241" y="4365499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21%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824960" y="6088559"/>
            <a:ext cx="17860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33,3%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160766" y="3432511"/>
            <a:ext cx="26977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9,34%</a:t>
            </a:r>
            <a:endParaRPr lang="cs-CZ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875749" y="5350746"/>
            <a:ext cx="2794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13.97%</a:t>
            </a:r>
            <a:endParaRPr lang="cs-CZ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1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ložený snímek 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44675"/>
            <a:ext cx="7673975" cy="431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08000" y="260648"/>
            <a:ext cx="8477572" cy="1143000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4800" dirty="0" smtClean="0">
                <a:solidFill>
                  <a:srgbClr val="339933"/>
                </a:solidFill>
              </a:rPr>
              <a:t>Děkuji za pozornost</a:t>
            </a:r>
          </a:p>
          <a:p>
            <a:pPr marL="182880" indent="0" algn="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cs-CZ" sz="36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3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496888" y="2477291"/>
            <a:ext cx="8334375" cy="3705225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Duben 2011, první nakopnutí od MP</a:t>
            </a:r>
          </a:p>
          <a:p>
            <a:pPr>
              <a:defRPr/>
            </a:pPr>
            <a:r>
              <a:rPr lang="cs-CZ" altLang="cs-CZ" sz="2400" dirty="0" smtClean="0"/>
              <a:t>Nabídka KÚ ÚK – financování projektu a nákup defibrilátorů</a:t>
            </a:r>
          </a:p>
          <a:p>
            <a:pPr>
              <a:defRPr/>
            </a:pPr>
            <a:r>
              <a:rPr lang="cs-CZ" alt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KAM ?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1600" dirty="0" smtClean="0"/>
              <a:t>(lokalita) </a:t>
            </a:r>
            <a:r>
              <a:rPr lang="cs-CZ" alt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 ?</a:t>
            </a:r>
            <a:r>
              <a:rPr lang="cs-CZ" altLang="cs-CZ" sz="2400" dirty="0">
                <a:solidFill>
                  <a:schemeClr val="tx2"/>
                </a:solidFill>
                <a:latin typeface="Cooper Black" panose="0208090404030B020404" pitchFamily="18" charset="0"/>
              </a:rPr>
              <a:t> </a:t>
            </a:r>
            <a:r>
              <a:rPr lang="cs-CZ" altLang="cs-CZ" sz="1800" dirty="0" smtClean="0"/>
              <a:t>(typ) </a:t>
            </a:r>
            <a:r>
              <a:rPr lang="cs-CZ" alt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JAK ?</a:t>
            </a:r>
            <a:r>
              <a:rPr lang="cs-CZ" altLang="cs-CZ" sz="2400" dirty="0" smtClean="0"/>
              <a:t> </a:t>
            </a:r>
            <a:r>
              <a:rPr lang="cs-CZ" altLang="cs-CZ" sz="1600" dirty="0" smtClean="0"/>
              <a:t>(registr AED, napojení na ZOS)</a:t>
            </a:r>
          </a:p>
          <a:p>
            <a:pPr>
              <a:defRPr/>
            </a:pPr>
            <a:r>
              <a:rPr lang="cs-CZ" altLang="cs-CZ" sz="2400" dirty="0"/>
              <a:t>Proškolení všech mobilních FR (1000</a:t>
            </a:r>
            <a:r>
              <a:rPr lang="cs-CZ" altLang="cs-CZ" sz="2400" dirty="0" smtClean="0"/>
              <a:t>)</a:t>
            </a:r>
            <a:endParaRPr lang="cs-CZ" altLang="cs-CZ" sz="1600" dirty="0" smtClean="0"/>
          </a:p>
          <a:p>
            <a:pPr>
              <a:defRPr/>
            </a:pPr>
            <a:r>
              <a:rPr lang="cs-CZ" altLang="cs-CZ" sz="2400" dirty="0" smtClean="0"/>
              <a:t>Standardizace postupu při aktivaci </a:t>
            </a:r>
            <a:r>
              <a:rPr lang="cs-CZ" altLang="cs-CZ" sz="2400" dirty="0" err="1" smtClean="0"/>
              <a:t>first-respondera</a:t>
            </a:r>
            <a:r>
              <a:rPr lang="cs-CZ" altLang="cs-CZ" sz="2400" dirty="0" smtClean="0"/>
              <a:t> operátorem ZOS</a:t>
            </a:r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gray">
          <a:xfrm>
            <a:off x="312738" y="555625"/>
            <a:ext cx="8518525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3600" kern="0" dirty="0" smtClean="0">
                <a:solidFill>
                  <a:srgbClr val="6B9B1A"/>
                </a:solidFill>
              </a:rPr>
              <a:t>PROJEKT ČASNÉ DEFIBRILACE </a:t>
            </a:r>
            <a:r>
              <a:rPr lang="cs-CZ" sz="3200" i="1" kern="0" dirty="0" smtClean="0">
                <a:solidFill>
                  <a:srgbClr val="6B9B1A"/>
                </a:solidFill>
              </a:rPr>
              <a:t>obecné informace o spuštění projektu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72" y="1266575"/>
            <a:ext cx="1588491" cy="17576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65" y="378941"/>
            <a:ext cx="8987481" cy="1095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cs-CZ" altLang="cs-CZ" sz="2400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moto: umožnit </a:t>
            </a:r>
            <a:r>
              <a:rPr lang="cs-CZ" altLang="cs-CZ" sz="2400" i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defibrilaci co nejdříve od vzniku NZO, tj. dostat přístroj na místo události co </a:t>
            </a:r>
            <a:r>
              <a:rPr lang="cs-CZ" altLang="cs-CZ" sz="2400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nejrychleji…</a:t>
            </a:r>
            <a:r>
              <a:rPr lang="cs-CZ" altLang="cs-CZ" sz="32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cs-CZ" sz="32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altLang="cs-CZ" sz="32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84255" y="4572472"/>
            <a:ext cx="7734300" cy="194507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cs-CZ" alt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využití ostatních složek IZS - je-li předpoklad jejich rychlejšího dosažení místa události a jsou-li vybaveny přístrojem umožňujícím „laickou“ defibrilaci(hlídka PČR, HZS, MP, HS)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169870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Stacionární veřejné AED</a:t>
            </a:r>
          </a:p>
          <a:p>
            <a:pPr algn="ctr"/>
            <a:r>
              <a:rPr lang="cs-CZ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Stacionární neveřejné AED</a:t>
            </a:r>
          </a:p>
          <a:p>
            <a:pPr algn="ctr"/>
            <a:r>
              <a:rPr lang="cs-CZ" sz="54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Mobilní AED</a:t>
            </a:r>
          </a:p>
          <a:p>
            <a:pPr algn="ctr"/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7"/>
          <p:cNvSpPr txBox="1">
            <a:spLocks noChangeArrowheads="1"/>
          </p:cNvSpPr>
          <p:nvPr/>
        </p:nvSpPr>
        <p:spPr bwMode="gray">
          <a:xfrm>
            <a:off x="395288" y="576263"/>
            <a:ext cx="8518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4400" kern="0" dirty="0" smtClean="0">
                <a:solidFill>
                  <a:srgbClr val="6B9B1A"/>
                </a:solidFill>
              </a:rPr>
              <a:t>AED REGISTR - ZZS ÚK</a:t>
            </a:r>
            <a:endParaRPr lang="de-DE" sz="4400" kern="0" dirty="0" smtClean="0">
              <a:solidFill>
                <a:srgbClr val="FF66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81" y="1277938"/>
            <a:ext cx="4262178" cy="290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59187410"/>
              </p:ext>
            </p:extLst>
          </p:nvPr>
        </p:nvGraphicFramePr>
        <p:xfrm>
          <a:off x="0" y="1077913"/>
          <a:ext cx="9196387" cy="626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>
          <a:xfrm>
            <a:off x="295275" y="1708150"/>
            <a:ext cx="8524875" cy="4313238"/>
          </a:xfrm>
        </p:spPr>
        <p:txBody>
          <a:bodyPr/>
          <a:lstStyle/>
          <a:p>
            <a:pPr marL="720725" lvl="1" indent="-457200">
              <a:buFont typeface="Wingdings" panose="05000000000000000000" pitchFamily="2" charset="2"/>
              <a:buChar char="§"/>
              <a:defRPr/>
            </a:pPr>
            <a:r>
              <a:rPr lang="cs-CZ" altLang="cs-CZ" b="1" i="1" dirty="0" smtClean="0"/>
              <a:t>Výběr lokality pro umístění AED</a:t>
            </a:r>
            <a:endParaRPr lang="cs-CZ" altLang="cs-CZ" b="1" i="1" dirty="0"/>
          </a:p>
          <a:p>
            <a:pPr marL="720725" lvl="1" indent="-457200">
              <a:buFont typeface="Wingdings" panose="05000000000000000000" pitchFamily="2" charset="2"/>
              <a:buChar char="§"/>
              <a:defRPr/>
            </a:pPr>
            <a:r>
              <a:rPr lang="cs-CZ" altLang="cs-CZ" b="1" i="1" dirty="0" smtClean="0"/>
              <a:t>Časná aktivace FR</a:t>
            </a:r>
          </a:p>
          <a:p>
            <a:pPr marL="720725" lvl="1" indent="-457200">
              <a:buFont typeface="Wingdings" panose="05000000000000000000" pitchFamily="2" charset="2"/>
              <a:buChar char="§"/>
              <a:defRPr/>
            </a:pPr>
            <a:r>
              <a:rPr lang="cs-CZ" altLang="cs-CZ" b="1" i="1" dirty="0" smtClean="0"/>
              <a:t>Vše začíná i končí na ZOS…</a:t>
            </a:r>
          </a:p>
          <a:p>
            <a:pPr marL="720725" lvl="1" indent="-457200">
              <a:buFont typeface="Wingdings" panose="05000000000000000000" pitchFamily="2" charset="2"/>
              <a:buChar char="§"/>
              <a:defRPr/>
            </a:pPr>
            <a:endParaRPr lang="cs-CZ" altLang="cs-CZ" b="1" i="1" dirty="0" smtClean="0"/>
          </a:p>
          <a:p>
            <a:pPr marL="720725" lvl="1" indent="-457200">
              <a:buFont typeface="Wingdings" panose="05000000000000000000" pitchFamily="2" charset="2"/>
              <a:buChar char="§"/>
              <a:defRPr/>
            </a:pPr>
            <a:endParaRPr lang="cs-CZ" altLang="cs-CZ" b="1" i="1" dirty="0" smtClean="0"/>
          </a:p>
          <a:p>
            <a:pPr marL="0" lvl="1" indent="0">
              <a:buFontTx/>
              <a:buNone/>
              <a:defRPr/>
            </a:pPr>
            <a:r>
              <a:rPr lang="cs-CZ" altLang="cs-CZ" b="1" i="1" dirty="0" smtClean="0">
                <a:solidFill>
                  <a:schemeClr val="tx2"/>
                </a:solidFill>
              </a:rPr>
              <a:t>	</a:t>
            </a:r>
            <a:endParaRPr lang="cs-CZ" altLang="cs-CZ" sz="2000" b="1" i="1" dirty="0" smtClean="0"/>
          </a:p>
          <a:p>
            <a:pPr marL="0" lvl="1" indent="0">
              <a:buFontTx/>
              <a:buNone/>
              <a:defRPr/>
            </a:pPr>
            <a:endParaRPr lang="cs-CZ" altLang="cs-CZ" b="1" i="1" dirty="0" smtClean="0">
              <a:solidFill>
                <a:schemeClr val="tx2"/>
              </a:solidFill>
            </a:endParaRPr>
          </a:p>
        </p:txBody>
      </p:sp>
      <p:sp>
        <p:nvSpPr>
          <p:cNvPr id="14339" name="Textfeld 7"/>
          <p:cNvSpPr>
            <a:spLocks noGrp="1" noChangeArrowheads="1"/>
          </p:cNvSpPr>
          <p:nvPr>
            <p:ph type="title"/>
          </p:nvPr>
        </p:nvSpPr>
        <p:spPr>
          <a:xfrm>
            <a:off x="300038" y="411163"/>
            <a:ext cx="8520112" cy="1311275"/>
          </a:xfrm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4400" dirty="0" smtClean="0">
                <a:solidFill>
                  <a:srgbClr val="6B9B1A"/>
                </a:solidFill>
              </a:rPr>
              <a:t>ASPEKTY OVLIVŇUJÍCÍ ÚSPĚCH</a:t>
            </a:r>
          </a:p>
        </p:txBody>
      </p: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501650" y="3500438"/>
            <a:ext cx="8208963" cy="2430462"/>
            <a:chOff x="294" y="2009"/>
            <a:chExt cx="5171" cy="1116"/>
          </a:xfrm>
        </p:grpSpPr>
        <p:grpSp>
          <p:nvGrpSpPr>
            <p:cNvPr id="14348" name="Group 10"/>
            <p:cNvGrpSpPr>
              <a:grpSpLocks/>
            </p:cNvGrpSpPr>
            <p:nvPr/>
          </p:nvGrpSpPr>
          <p:grpSpPr bwMode="auto">
            <a:xfrm>
              <a:off x="2128" y="2771"/>
              <a:ext cx="1548" cy="354"/>
              <a:chOff x="2144" y="2775"/>
              <a:chExt cx="1516" cy="346"/>
            </a:xfrm>
          </p:grpSpPr>
          <p:sp>
            <p:nvSpPr>
              <p:cNvPr id="14357" name="Freeform 11"/>
              <p:cNvSpPr>
                <a:spLocks/>
              </p:cNvSpPr>
              <p:nvPr/>
            </p:nvSpPr>
            <p:spPr bwMode="auto">
              <a:xfrm>
                <a:off x="2144" y="2847"/>
                <a:ext cx="1516" cy="274"/>
              </a:xfrm>
              <a:custGeom>
                <a:avLst/>
                <a:gdLst>
                  <a:gd name="T0" fmla="*/ 0 w 758"/>
                  <a:gd name="T1" fmla="*/ 109051904 h 137"/>
                  <a:gd name="T2" fmla="*/ 2147483647 w 758"/>
                  <a:gd name="T3" fmla="*/ 335544320 h 137"/>
                  <a:gd name="T4" fmla="*/ 2147483647 w 758"/>
                  <a:gd name="T5" fmla="*/ 58720256 h 137"/>
                  <a:gd name="T6" fmla="*/ 2147483647 w 758"/>
                  <a:gd name="T7" fmla="*/ 0 h 137"/>
                  <a:gd name="T8" fmla="*/ 1455423488 w 758"/>
                  <a:gd name="T9" fmla="*/ 297795584 h 137"/>
                  <a:gd name="T10" fmla="*/ 222298112 w 758"/>
                  <a:gd name="T11" fmla="*/ 54525952 h 137"/>
                  <a:gd name="T12" fmla="*/ 0 w 758"/>
                  <a:gd name="T13" fmla="*/ 109051904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8" h="137">
                    <a:moveTo>
                      <a:pt x="0" y="26"/>
                    </a:moveTo>
                    <a:cubicBezTo>
                      <a:pt x="0" y="26"/>
                      <a:pt x="201" y="137"/>
                      <a:pt x="550" y="80"/>
                    </a:cubicBezTo>
                    <a:cubicBezTo>
                      <a:pt x="550" y="80"/>
                      <a:pt x="647" y="64"/>
                      <a:pt x="758" y="14"/>
                    </a:cubicBezTo>
                    <a:cubicBezTo>
                      <a:pt x="706" y="0"/>
                      <a:pt x="706" y="0"/>
                      <a:pt x="706" y="0"/>
                    </a:cubicBezTo>
                    <a:cubicBezTo>
                      <a:pt x="706" y="0"/>
                      <a:pt x="631" y="64"/>
                      <a:pt x="347" y="71"/>
                    </a:cubicBezTo>
                    <a:cubicBezTo>
                      <a:pt x="347" y="71"/>
                      <a:pt x="167" y="75"/>
                      <a:pt x="53" y="13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90BA4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8" name="Freeform 12"/>
              <p:cNvSpPr>
                <a:spLocks/>
              </p:cNvSpPr>
              <p:nvPr/>
            </p:nvSpPr>
            <p:spPr bwMode="auto">
              <a:xfrm>
                <a:off x="2250" y="2775"/>
                <a:ext cx="1318" cy="226"/>
              </a:xfrm>
              <a:custGeom>
                <a:avLst/>
                <a:gdLst>
                  <a:gd name="T0" fmla="*/ 201326592 w 659"/>
                  <a:gd name="T1" fmla="*/ 4194304 h 113"/>
                  <a:gd name="T2" fmla="*/ 1241513984 w 659"/>
                  <a:gd name="T3" fmla="*/ 150994944 h 113"/>
                  <a:gd name="T4" fmla="*/ 2147483647 w 659"/>
                  <a:gd name="T5" fmla="*/ 0 h 113"/>
                  <a:gd name="T6" fmla="*/ 2147483647 w 659"/>
                  <a:gd name="T7" fmla="*/ 150994944 h 113"/>
                  <a:gd name="T8" fmla="*/ 1212153856 w 659"/>
                  <a:gd name="T9" fmla="*/ 465567744 h 113"/>
                  <a:gd name="T10" fmla="*/ 0 w 659"/>
                  <a:gd name="T11" fmla="*/ 209715200 h 113"/>
                  <a:gd name="T12" fmla="*/ 197132288 w 659"/>
                  <a:gd name="T13" fmla="*/ 138412032 h 113"/>
                  <a:gd name="T14" fmla="*/ 201326592 w 659"/>
                  <a:gd name="T15" fmla="*/ 4194304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9" h="113">
                    <a:moveTo>
                      <a:pt x="48" y="1"/>
                    </a:moveTo>
                    <a:cubicBezTo>
                      <a:pt x="48" y="1"/>
                      <a:pt x="162" y="37"/>
                      <a:pt x="296" y="36"/>
                    </a:cubicBezTo>
                    <a:cubicBezTo>
                      <a:pt x="296" y="36"/>
                      <a:pt x="443" y="35"/>
                      <a:pt x="577" y="0"/>
                    </a:cubicBezTo>
                    <a:cubicBezTo>
                      <a:pt x="577" y="0"/>
                      <a:pt x="650" y="40"/>
                      <a:pt x="659" y="36"/>
                    </a:cubicBezTo>
                    <a:cubicBezTo>
                      <a:pt x="659" y="36"/>
                      <a:pt x="567" y="109"/>
                      <a:pt x="289" y="111"/>
                    </a:cubicBezTo>
                    <a:cubicBezTo>
                      <a:pt x="289" y="111"/>
                      <a:pt x="128" y="113"/>
                      <a:pt x="0" y="50"/>
                    </a:cubicBezTo>
                    <a:cubicBezTo>
                      <a:pt x="0" y="50"/>
                      <a:pt x="29" y="46"/>
                      <a:pt x="47" y="33"/>
                    </a:cubicBezTo>
                    <a:cubicBezTo>
                      <a:pt x="48" y="1"/>
                      <a:pt x="48" y="1"/>
                      <a:pt x="48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0BA45"/>
                  </a:gs>
                  <a:gs pos="50000">
                    <a:srgbClr val="B2CF7D"/>
                  </a:gs>
                  <a:gs pos="100000">
                    <a:srgbClr val="90BA45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294" y="2203"/>
              <a:ext cx="2050" cy="362"/>
            </a:xfrm>
            <a:custGeom>
              <a:avLst/>
              <a:gdLst>
                <a:gd name="T0" fmla="*/ 2147483647 w 1025"/>
                <a:gd name="T1" fmla="*/ 432013312 h 181"/>
                <a:gd name="T2" fmla="*/ 2139095040 w 1025"/>
                <a:gd name="T3" fmla="*/ 725614592 h 181"/>
                <a:gd name="T4" fmla="*/ 4194304 w 1025"/>
                <a:gd name="T5" fmla="*/ 327155712 h 181"/>
                <a:gd name="T6" fmla="*/ 2147483647 w 1025"/>
                <a:gd name="T7" fmla="*/ 25165824 h 181"/>
                <a:gd name="T8" fmla="*/ 2147483647 w 1025"/>
                <a:gd name="T9" fmla="*/ 432013312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5" h="181">
                  <a:moveTo>
                    <a:pt x="1024" y="103"/>
                  </a:moveTo>
                  <a:cubicBezTo>
                    <a:pt x="1023" y="148"/>
                    <a:pt x="794" y="181"/>
                    <a:pt x="510" y="173"/>
                  </a:cubicBezTo>
                  <a:cubicBezTo>
                    <a:pt x="228" y="167"/>
                    <a:pt x="0" y="124"/>
                    <a:pt x="1" y="78"/>
                  </a:cubicBezTo>
                  <a:cubicBezTo>
                    <a:pt x="2" y="31"/>
                    <a:pt x="233" y="0"/>
                    <a:pt x="515" y="6"/>
                  </a:cubicBezTo>
                  <a:cubicBezTo>
                    <a:pt x="797" y="13"/>
                    <a:pt x="1025" y="56"/>
                    <a:pt x="1024" y="103"/>
                  </a:cubicBezTo>
                </a:path>
              </a:pathLst>
            </a:custGeom>
            <a:gradFill rotWithShape="1">
              <a:gsLst>
                <a:gs pos="0">
                  <a:srgbClr val="E0E0D6"/>
                </a:gs>
                <a:gs pos="50000">
                  <a:srgbClr val="FFFFFF"/>
                </a:gs>
                <a:gs pos="100000">
                  <a:srgbClr val="E0E0D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296" y="2355"/>
              <a:ext cx="2074" cy="599"/>
            </a:xfrm>
            <a:custGeom>
              <a:avLst/>
              <a:gdLst>
                <a:gd name="T0" fmla="*/ 0 w 1037"/>
                <a:gd name="T1" fmla="*/ 0 h 300"/>
                <a:gd name="T2" fmla="*/ 0 w 1037"/>
                <a:gd name="T3" fmla="*/ 848673273 h 300"/>
                <a:gd name="T4" fmla="*/ 1258291200 w 1037"/>
                <a:gd name="T5" fmla="*/ 1147810675 h 300"/>
                <a:gd name="T6" fmla="*/ 2147483647 w 1037"/>
                <a:gd name="T7" fmla="*/ 981930832 h 300"/>
                <a:gd name="T8" fmla="*/ 2147483647 w 1037"/>
                <a:gd name="T9" fmla="*/ 101527842 h 300"/>
                <a:gd name="T10" fmla="*/ 2147483647 w 1037"/>
                <a:gd name="T11" fmla="*/ 384396416 h 300"/>
                <a:gd name="T12" fmla="*/ 100663296 w 1037"/>
                <a:gd name="T13" fmla="*/ 105589562 h 300"/>
                <a:gd name="T14" fmla="*/ 0 w 1037"/>
                <a:gd name="T15" fmla="*/ 0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7" h="300">
                  <a:moveTo>
                    <a:pt x="0" y="0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69" y="267"/>
                    <a:pt x="300" y="284"/>
                  </a:cubicBezTo>
                  <a:cubicBezTo>
                    <a:pt x="532" y="300"/>
                    <a:pt x="926" y="298"/>
                    <a:pt x="1023" y="243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5"/>
                    <a:pt x="640" y="95"/>
                  </a:cubicBezTo>
                  <a:cubicBezTo>
                    <a:pt x="243" y="104"/>
                    <a:pt x="31" y="38"/>
                    <a:pt x="24" y="26"/>
                  </a:cubicBezTo>
                  <a:cubicBezTo>
                    <a:pt x="24" y="26"/>
                    <a:pt x="12" y="21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C5C5C5"/>
                </a:gs>
                <a:gs pos="100000">
                  <a:srgbClr val="9D9D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422" y="2235"/>
              <a:ext cx="1800" cy="283"/>
            </a:xfrm>
            <a:custGeom>
              <a:avLst/>
              <a:gdLst>
                <a:gd name="T0" fmla="*/ 2147483647 w 900"/>
                <a:gd name="T1" fmla="*/ 313651437 h 142"/>
                <a:gd name="T2" fmla="*/ 1883242496 w 900"/>
                <a:gd name="T3" fmla="*/ 527470642 h 142"/>
                <a:gd name="T4" fmla="*/ 4194304 w 900"/>
                <a:gd name="T5" fmla="*/ 233438710 h 142"/>
                <a:gd name="T6" fmla="*/ 1891631104 w 900"/>
                <a:gd name="T7" fmla="*/ 23593694 h 142"/>
                <a:gd name="T8" fmla="*/ 2147483647 w 900"/>
                <a:gd name="T9" fmla="*/ 31365143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0" h="142">
                  <a:moveTo>
                    <a:pt x="899" y="81"/>
                  </a:moveTo>
                  <a:cubicBezTo>
                    <a:pt x="898" y="117"/>
                    <a:pt x="697" y="142"/>
                    <a:pt x="449" y="136"/>
                  </a:cubicBezTo>
                  <a:cubicBezTo>
                    <a:pt x="201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9" y="81"/>
                  </a:cubicBezTo>
                </a:path>
              </a:pathLst>
            </a:custGeom>
            <a:gradFill rotWithShape="1">
              <a:gsLst>
                <a:gs pos="0">
                  <a:srgbClr val="C5C5C5"/>
                </a:gs>
                <a:gs pos="100000">
                  <a:srgbClr val="9D9D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3391" y="2201"/>
              <a:ext cx="2050" cy="356"/>
            </a:xfrm>
            <a:custGeom>
              <a:avLst/>
              <a:gdLst>
                <a:gd name="T0" fmla="*/ 2147483647 w 1025"/>
                <a:gd name="T1" fmla="*/ 427819008 h 178"/>
                <a:gd name="T2" fmla="*/ 2139095040 w 1025"/>
                <a:gd name="T3" fmla="*/ 717225984 h 178"/>
                <a:gd name="T4" fmla="*/ 4194304 w 1025"/>
                <a:gd name="T5" fmla="*/ 322961408 h 178"/>
                <a:gd name="T6" fmla="*/ 2147483647 w 1025"/>
                <a:gd name="T7" fmla="*/ 25165824 h 178"/>
                <a:gd name="T8" fmla="*/ 2147483647 w 1025"/>
                <a:gd name="T9" fmla="*/ 427819008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5" h="178">
                  <a:moveTo>
                    <a:pt x="1023" y="102"/>
                  </a:moveTo>
                  <a:cubicBezTo>
                    <a:pt x="1022" y="146"/>
                    <a:pt x="793" y="178"/>
                    <a:pt x="510" y="171"/>
                  </a:cubicBezTo>
                  <a:cubicBezTo>
                    <a:pt x="228" y="165"/>
                    <a:pt x="0" y="123"/>
                    <a:pt x="1" y="77"/>
                  </a:cubicBezTo>
                  <a:cubicBezTo>
                    <a:pt x="2" y="31"/>
                    <a:pt x="232" y="0"/>
                    <a:pt x="515" y="6"/>
                  </a:cubicBezTo>
                  <a:cubicBezTo>
                    <a:pt x="797" y="13"/>
                    <a:pt x="1025" y="56"/>
                    <a:pt x="1023" y="102"/>
                  </a:cubicBezTo>
                </a:path>
              </a:pathLst>
            </a:custGeom>
            <a:gradFill rotWithShape="1">
              <a:gsLst>
                <a:gs pos="0">
                  <a:srgbClr val="E0E0D6"/>
                </a:gs>
                <a:gs pos="50000">
                  <a:srgbClr val="FFFFFF"/>
                </a:gs>
                <a:gs pos="100000">
                  <a:srgbClr val="E0E0D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3391" y="2339"/>
              <a:ext cx="2074" cy="612"/>
            </a:xfrm>
            <a:custGeom>
              <a:avLst/>
              <a:gdLst>
                <a:gd name="T0" fmla="*/ 0 w 1037"/>
                <a:gd name="T1" fmla="*/ 0 h 306"/>
                <a:gd name="T2" fmla="*/ 0 w 1037"/>
                <a:gd name="T3" fmla="*/ 901775360 h 306"/>
                <a:gd name="T4" fmla="*/ 1258291200 w 1037"/>
                <a:gd name="T5" fmla="*/ 1212153856 h 306"/>
                <a:gd name="T6" fmla="*/ 2147483647 w 1037"/>
                <a:gd name="T7" fmla="*/ 1040187392 h 306"/>
                <a:gd name="T8" fmla="*/ 2147483647 w 1037"/>
                <a:gd name="T9" fmla="*/ 104857600 h 306"/>
                <a:gd name="T10" fmla="*/ 2147483647 w 1037"/>
                <a:gd name="T11" fmla="*/ 406847488 h 306"/>
                <a:gd name="T12" fmla="*/ 100663296 w 1037"/>
                <a:gd name="T13" fmla="*/ 113246208 h 306"/>
                <a:gd name="T14" fmla="*/ 0 w 1037"/>
                <a:gd name="T15" fmla="*/ 0 h 3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7" h="306">
                  <a:moveTo>
                    <a:pt x="0" y="0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69" y="272"/>
                    <a:pt x="300" y="289"/>
                  </a:cubicBezTo>
                  <a:cubicBezTo>
                    <a:pt x="532" y="306"/>
                    <a:pt x="926" y="304"/>
                    <a:pt x="1023" y="248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7"/>
                    <a:pt x="640" y="97"/>
                  </a:cubicBezTo>
                  <a:cubicBezTo>
                    <a:pt x="243" y="106"/>
                    <a:pt x="31" y="39"/>
                    <a:pt x="24" y="27"/>
                  </a:cubicBezTo>
                  <a:cubicBezTo>
                    <a:pt x="24" y="27"/>
                    <a:pt x="12" y="22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9D9D9D"/>
                </a:gs>
                <a:gs pos="100000">
                  <a:srgbClr val="C5C5C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3508" y="2244"/>
              <a:ext cx="1801" cy="284"/>
            </a:xfrm>
            <a:custGeom>
              <a:avLst/>
              <a:gdLst>
                <a:gd name="T0" fmla="*/ 2147483647 w 900"/>
                <a:gd name="T1" fmla="*/ 339738624 h 142"/>
                <a:gd name="T2" fmla="*/ 1901112917 w 900"/>
                <a:gd name="T3" fmla="*/ 570425344 h 142"/>
                <a:gd name="T4" fmla="*/ 4226085 w 900"/>
                <a:gd name="T5" fmla="*/ 251658240 h 142"/>
                <a:gd name="T6" fmla="*/ 1915907730 w 900"/>
                <a:gd name="T7" fmla="*/ 25165824 h 142"/>
                <a:gd name="T8" fmla="*/ 2147483647 w 900"/>
                <a:gd name="T9" fmla="*/ 339738624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0" h="142">
                  <a:moveTo>
                    <a:pt x="898" y="81"/>
                  </a:moveTo>
                  <a:cubicBezTo>
                    <a:pt x="897" y="117"/>
                    <a:pt x="696" y="142"/>
                    <a:pt x="448" y="136"/>
                  </a:cubicBezTo>
                  <a:cubicBezTo>
                    <a:pt x="200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8" y="81"/>
                  </a:cubicBezTo>
                </a:path>
              </a:pathLst>
            </a:custGeom>
            <a:gradFill rotWithShape="1">
              <a:gsLst>
                <a:gs pos="0">
                  <a:srgbClr val="9D9D9D"/>
                </a:gs>
                <a:gs pos="100000">
                  <a:srgbClr val="C5C5C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1846" y="2117"/>
              <a:ext cx="2012" cy="379"/>
            </a:xfrm>
            <a:custGeom>
              <a:avLst/>
              <a:gdLst>
                <a:gd name="T0" fmla="*/ 2147483647 w 1006"/>
                <a:gd name="T1" fmla="*/ 680257571 h 190"/>
                <a:gd name="T2" fmla="*/ 2147483647 w 1006"/>
                <a:gd name="T3" fmla="*/ 700235204 h 190"/>
                <a:gd name="T4" fmla="*/ 2147483647 w 1006"/>
                <a:gd name="T5" fmla="*/ 47749913 h 190"/>
                <a:gd name="T6" fmla="*/ 0 w 1006"/>
                <a:gd name="T7" fmla="*/ 739944254 h 190"/>
                <a:gd name="T8" fmla="*/ 255852544 w 1006"/>
                <a:gd name="T9" fmla="*/ 720049952 h 190"/>
                <a:gd name="T10" fmla="*/ 1832910848 w 1006"/>
                <a:gd name="T11" fmla="*/ 139226609 h 190"/>
                <a:gd name="T12" fmla="*/ 2147483647 w 1006"/>
                <a:gd name="T13" fmla="*/ 656697104 h 190"/>
                <a:gd name="T14" fmla="*/ 2147483647 w 1006"/>
                <a:gd name="T15" fmla="*/ 680257571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6" h="190">
                  <a:moveTo>
                    <a:pt x="973" y="172"/>
                  </a:moveTo>
                  <a:cubicBezTo>
                    <a:pt x="982" y="173"/>
                    <a:pt x="1006" y="177"/>
                    <a:pt x="1006" y="177"/>
                  </a:cubicBezTo>
                  <a:cubicBezTo>
                    <a:pt x="861" y="2"/>
                    <a:pt x="538" y="12"/>
                    <a:pt x="538" y="12"/>
                  </a:cubicBezTo>
                  <a:cubicBezTo>
                    <a:pt x="100" y="0"/>
                    <a:pt x="0" y="187"/>
                    <a:pt x="0" y="187"/>
                  </a:cubicBezTo>
                  <a:cubicBezTo>
                    <a:pt x="24" y="190"/>
                    <a:pt x="61" y="182"/>
                    <a:pt x="61" y="182"/>
                  </a:cubicBezTo>
                  <a:cubicBezTo>
                    <a:pt x="189" y="47"/>
                    <a:pt x="437" y="35"/>
                    <a:pt x="437" y="35"/>
                  </a:cubicBezTo>
                  <a:cubicBezTo>
                    <a:pt x="850" y="25"/>
                    <a:pt x="940" y="166"/>
                    <a:pt x="940" y="166"/>
                  </a:cubicBezTo>
                  <a:cubicBezTo>
                    <a:pt x="940" y="166"/>
                    <a:pt x="965" y="171"/>
                    <a:pt x="973" y="172"/>
                  </a:cubicBezTo>
                  <a:close/>
                </a:path>
              </a:pathLst>
            </a:custGeom>
            <a:solidFill>
              <a:srgbClr val="B2CF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1686" y="2009"/>
              <a:ext cx="2172" cy="502"/>
            </a:xfrm>
            <a:custGeom>
              <a:avLst/>
              <a:gdLst>
                <a:gd name="T0" fmla="*/ 385875968 w 1086"/>
                <a:gd name="T1" fmla="*/ 1023410176 h 251"/>
                <a:gd name="T2" fmla="*/ 1929379840 w 1086"/>
                <a:gd name="T3" fmla="*/ 327155712 h 251"/>
                <a:gd name="T4" fmla="*/ 2147483647 w 1086"/>
                <a:gd name="T5" fmla="*/ 956301312 h 251"/>
                <a:gd name="T6" fmla="*/ 2147483647 w 1086"/>
                <a:gd name="T7" fmla="*/ 968884224 h 251"/>
                <a:gd name="T8" fmla="*/ 2147483647 w 1086"/>
                <a:gd name="T9" fmla="*/ 884998144 h 251"/>
                <a:gd name="T10" fmla="*/ 2147483647 w 1086"/>
                <a:gd name="T11" fmla="*/ 0 h 251"/>
                <a:gd name="T12" fmla="*/ 0 w 1086"/>
                <a:gd name="T13" fmla="*/ 868220928 h 251"/>
                <a:gd name="T14" fmla="*/ 54525952 w 1086"/>
                <a:gd name="T15" fmla="*/ 1040187392 h 251"/>
                <a:gd name="T16" fmla="*/ 385875968 w 1086"/>
                <a:gd name="T17" fmla="*/ 1023410176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6" h="251">
                  <a:moveTo>
                    <a:pt x="92" y="244"/>
                  </a:moveTo>
                  <a:cubicBezTo>
                    <a:pt x="92" y="244"/>
                    <a:pt x="140" y="113"/>
                    <a:pt x="460" y="78"/>
                  </a:cubicBezTo>
                  <a:cubicBezTo>
                    <a:pt x="460" y="78"/>
                    <a:pt x="946" y="27"/>
                    <a:pt x="1067" y="228"/>
                  </a:cubicBezTo>
                  <a:cubicBezTo>
                    <a:pt x="1072" y="229"/>
                    <a:pt x="1085" y="231"/>
                    <a:pt x="1086" y="231"/>
                  </a:cubicBezTo>
                  <a:cubicBezTo>
                    <a:pt x="1083" y="224"/>
                    <a:pt x="1079" y="218"/>
                    <a:pt x="1073" y="211"/>
                  </a:cubicBezTo>
                  <a:cubicBezTo>
                    <a:pt x="970" y="85"/>
                    <a:pt x="799" y="0"/>
                    <a:pt x="518" y="0"/>
                  </a:cubicBezTo>
                  <a:cubicBezTo>
                    <a:pt x="237" y="0"/>
                    <a:pt x="6" y="103"/>
                    <a:pt x="0" y="207"/>
                  </a:cubicBezTo>
                  <a:cubicBezTo>
                    <a:pt x="0" y="220"/>
                    <a:pt x="4" y="234"/>
                    <a:pt x="13" y="248"/>
                  </a:cubicBezTo>
                  <a:cubicBezTo>
                    <a:pt x="17" y="248"/>
                    <a:pt x="52" y="251"/>
                    <a:pt x="92" y="244"/>
                  </a:cubicBezTo>
                </a:path>
              </a:pathLst>
            </a:custGeom>
            <a:gradFill rotWithShape="1">
              <a:gsLst>
                <a:gs pos="0">
                  <a:srgbClr val="B2CF7D"/>
                </a:gs>
                <a:gs pos="100000">
                  <a:srgbClr val="6B9B1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341" name="TextovéPole 1"/>
          <p:cNvSpPr txBox="1">
            <a:spLocks noChangeArrowheads="1"/>
          </p:cNvSpPr>
          <p:nvPr/>
        </p:nvSpPr>
        <p:spPr bwMode="auto">
          <a:xfrm>
            <a:off x="6159500" y="4692650"/>
            <a:ext cx="2114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cs-CZ" altLang="cs-CZ" sz="4400"/>
              <a:t>ZZS</a:t>
            </a:r>
          </a:p>
        </p:txBody>
      </p:sp>
      <p:sp>
        <p:nvSpPr>
          <p:cNvPr id="14342" name="TextovéPole 2"/>
          <p:cNvSpPr txBox="1">
            <a:spLocks noChangeArrowheads="1"/>
          </p:cNvSpPr>
          <p:nvPr/>
        </p:nvSpPr>
        <p:spPr bwMode="auto">
          <a:xfrm>
            <a:off x="1447800" y="4724400"/>
            <a:ext cx="1584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cs-CZ" altLang="cs-CZ" sz="4400"/>
              <a:t>ZOS</a:t>
            </a:r>
          </a:p>
        </p:txBody>
      </p:sp>
      <p:sp>
        <p:nvSpPr>
          <p:cNvPr id="14343" name="TextovéPole 16"/>
          <p:cNvSpPr txBox="1">
            <a:spLocks noChangeArrowheads="1"/>
          </p:cNvSpPr>
          <p:nvPr/>
        </p:nvSpPr>
        <p:spPr bwMode="auto">
          <a:xfrm>
            <a:off x="3948113" y="4046538"/>
            <a:ext cx="122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</a:rPr>
              <a:t>TANR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</a:rPr>
              <a:t> +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</a:rPr>
              <a:t> AED</a:t>
            </a:r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781675"/>
            <a:ext cx="42703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781675"/>
            <a:ext cx="42703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03" y="5781097"/>
            <a:ext cx="4270375" cy="493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7"/>
          <p:cNvSpPr txBox="1">
            <a:spLocks noChangeArrowheads="1"/>
          </p:cNvSpPr>
          <p:nvPr/>
        </p:nvSpPr>
        <p:spPr bwMode="gray">
          <a:xfrm>
            <a:off x="246063" y="488950"/>
            <a:ext cx="8520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4000" kern="0" dirty="0" smtClean="0">
                <a:solidFill>
                  <a:srgbClr val="6B9B1A"/>
                </a:solidFill>
              </a:rPr>
              <a:t>VYHODNOCOVÁNÍ AKTIVACE FR</a:t>
            </a:r>
          </a:p>
        </p:txBody>
      </p:sp>
      <p:sp>
        <p:nvSpPr>
          <p:cNvPr id="6148" name="Zástupný symbol pro obsah 5"/>
          <p:cNvSpPr>
            <a:spLocks noGrp="1"/>
          </p:cNvSpPr>
          <p:nvPr>
            <p:ph idx="1"/>
          </p:nvPr>
        </p:nvSpPr>
        <p:spPr>
          <a:xfrm>
            <a:off x="309563" y="2066925"/>
            <a:ext cx="3957637" cy="4257675"/>
          </a:xfrm>
        </p:spPr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sz="2400" dirty="0" smtClean="0"/>
              <a:t>Protokol o aktivaci FR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Stahování dat z použitých AED (instalace softwaru)</a:t>
            </a:r>
          </a:p>
          <a:p>
            <a:endParaRPr lang="cs-CZ" altLang="cs-CZ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168336"/>
            <a:ext cx="4408487" cy="5741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7"/>
          <p:cNvSpPr txBox="1">
            <a:spLocks noChangeArrowheads="1"/>
          </p:cNvSpPr>
          <p:nvPr/>
        </p:nvSpPr>
        <p:spPr bwMode="gray">
          <a:xfrm>
            <a:off x="0" y="4460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4000" kern="0" dirty="0" smtClean="0">
                <a:solidFill>
                  <a:srgbClr val="6B9B1A"/>
                </a:solidFill>
              </a:rPr>
              <a:t>AKTIVACE FR V ÚK</a:t>
            </a:r>
          </a:p>
          <a:p>
            <a:pPr algn="ctr" eaLnBrk="1" hangingPunct="1">
              <a:defRPr/>
            </a:pPr>
            <a:endParaRPr lang="de-DE" sz="4000" i="1" kern="0" dirty="0">
              <a:solidFill>
                <a:srgbClr val="FF66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3840747"/>
              </p:ext>
            </p:extLst>
          </p:nvPr>
        </p:nvGraphicFramePr>
        <p:xfrm>
          <a:off x="265113" y="1479452"/>
          <a:ext cx="8613774" cy="537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7"/>
          <p:cNvSpPr txBox="1">
            <a:spLocks noChangeArrowheads="1"/>
          </p:cNvSpPr>
          <p:nvPr/>
        </p:nvSpPr>
        <p:spPr bwMode="gray">
          <a:xfrm>
            <a:off x="312738" y="454025"/>
            <a:ext cx="851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4000" kern="0" dirty="0" smtClean="0">
                <a:solidFill>
                  <a:srgbClr val="6B9B1A"/>
                </a:solidFill>
              </a:rPr>
              <a:t>AKTIVACE JEDNOTLIVÝCH FR …</a:t>
            </a:r>
            <a:endParaRPr lang="de-DE" sz="4000" kern="0" dirty="0" smtClean="0">
              <a:solidFill>
                <a:srgbClr val="FF6600"/>
              </a:solidFill>
            </a:endParaRPr>
          </a:p>
        </p:txBody>
      </p:sp>
      <p:sp>
        <p:nvSpPr>
          <p:cNvPr id="10244" name="Zástupný symbol pro obsah 3"/>
          <p:cNvSpPr>
            <a:spLocks noGrp="1"/>
          </p:cNvSpPr>
          <p:nvPr>
            <p:ph idx="1"/>
          </p:nvPr>
        </p:nvSpPr>
        <p:spPr>
          <a:xfrm>
            <a:off x="312738" y="1916113"/>
            <a:ext cx="8524875" cy="43132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cs-CZ" altLang="cs-CZ" sz="2400" smtClean="0"/>
          </a:p>
          <a:p>
            <a:pPr marL="0" indent="0">
              <a:buFont typeface="Wingdings" pitchFamily="2" charset="2"/>
              <a:buNone/>
            </a:pPr>
            <a:endParaRPr lang="cs-CZ" altLang="cs-CZ" sz="240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1471368"/>
              </p:ext>
            </p:extLst>
          </p:nvPr>
        </p:nvGraphicFramePr>
        <p:xfrm>
          <a:off x="815546" y="961899"/>
          <a:ext cx="7158681" cy="542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573087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1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585">
            <a:off x="2268993" y="3581281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746">
            <a:off x="4252218" y="1135199"/>
            <a:ext cx="4572638" cy="3429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131">
            <a:off x="402160" y="1095308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feld 7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3200" i="1" dirty="0" smtClean="0">
                <a:solidFill>
                  <a:srgbClr val="6B9B1A"/>
                </a:solidFill>
              </a:rPr>
              <a:t>PROJEKT PREZENTUJEME JIŽ OPAKOVANĚ</a:t>
            </a:r>
            <a:endParaRPr lang="de-DE" sz="3200" i="1" kern="0" dirty="0">
              <a:solidFill>
                <a:srgbClr val="FF66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 rot="20733111">
            <a:off x="654601" y="3695695"/>
            <a:ext cx="413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2012/68 aktivací/8 prim./6 sekundárně</a:t>
            </a:r>
            <a:endParaRPr lang="cs-CZ" sz="1800" dirty="0"/>
          </a:p>
        </p:txBody>
      </p:sp>
      <p:sp>
        <p:nvSpPr>
          <p:cNvPr id="3" name="TextovéPole 2"/>
          <p:cNvSpPr txBox="1"/>
          <p:nvPr/>
        </p:nvSpPr>
        <p:spPr>
          <a:xfrm rot="763386">
            <a:off x="4026072" y="4335176"/>
            <a:ext cx="457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2013/134 aktivací/20 prim/12 sekundárně</a:t>
            </a: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 rot="269335">
            <a:off x="1972272" y="6395550"/>
            <a:ext cx="462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2013/147 aktivací/21 prim/ 13 sekundárně</a:t>
            </a:r>
            <a:endParaRPr lang="cs-CZ" sz="18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635625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 rot="305870">
            <a:off x="2073874" y="4606070"/>
            <a:ext cx="248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PELHŘIMOV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2077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3793</TotalTime>
  <Words>406</Words>
  <Application>Microsoft Office PowerPoint</Application>
  <PresentationFormat>Předvádění na obrazovce (4:3)</PresentationFormat>
  <Paragraphs>121</Paragraphs>
  <Slides>12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Cooper Black</vt:lpstr>
      <vt:lpstr>Georgia</vt:lpstr>
      <vt:lpstr>Times New Roman</vt:lpstr>
      <vt:lpstr>Wingdings</vt:lpstr>
      <vt:lpstr>Standarddesign</vt:lpstr>
      <vt:lpstr>Prezentace aplikace PowerPoint</vt:lpstr>
      <vt:lpstr>Prezentace aplikace PowerPoint</vt:lpstr>
      <vt:lpstr>moto: umožnit defibrilaci co nejdříve od vzniku NZO, tj. dostat přístroj na místo události co nejrychleji… </vt:lpstr>
      <vt:lpstr>Prezentace aplikace PowerPoint</vt:lpstr>
      <vt:lpstr>ASPEKTY OVLIVŇUJÍCÍ ÚSPĚCH</vt:lpstr>
      <vt:lpstr>Prezentace aplikace PowerPoint</vt:lpstr>
      <vt:lpstr>Prezentace aplikace PowerPoint</vt:lpstr>
      <vt:lpstr>Prezentace aplikace PowerPoint</vt:lpstr>
      <vt:lpstr>PROJEKT PREZENTUJEME JIŽ OPAKOVANĚ</vt:lpstr>
      <vt:lpstr>AKTUÁLNÍ VÝSLEDKY</vt:lpstr>
      <vt:lpstr>Resuscitace- statistika Oblastního střediska Ústí nad Labem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ZOSUSTI</dc:creator>
  <dc:description>PresentationLoad.com</dc:description>
  <cp:lastModifiedBy>ZOSUSTI</cp:lastModifiedBy>
  <cp:revision>366</cp:revision>
  <dcterms:created xsi:type="dcterms:W3CDTF">2007-11-27T23:54:21Z</dcterms:created>
  <dcterms:modified xsi:type="dcterms:W3CDTF">2014-04-14T19:12:16Z</dcterms:modified>
</cp:coreProperties>
</file>