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266" r:id="rId3"/>
    <p:sldId id="258" r:id="rId4"/>
    <p:sldId id="277" r:id="rId5"/>
    <p:sldId id="269" r:id="rId6"/>
  </p:sldIdLst>
  <p:sldSz cx="9144000" cy="6858000" type="screen4x3"/>
  <p:notesSz cx="6784975" cy="98567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CC6600"/>
    <a:srgbClr val="CC3300"/>
    <a:srgbClr val="FFCC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03" autoAdjust="0"/>
  </p:normalViewPr>
  <p:slideViewPr>
    <p:cSldViewPr>
      <p:cViewPr>
        <p:scale>
          <a:sx n="82" d="100"/>
          <a:sy n="82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EE1076-D4CD-41AE-9C43-08377B554C8E}" type="doc">
      <dgm:prSet loTypeId="urn:microsoft.com/office/officeart/2005/8/layout/cycle8" loCatId="cycle" qsTypeId="urn:microsoft.com/office/officeart/2005/8/quickstyle/simple1" qsCatId="simple" csTypeId="urn:microsoft.com/office/officeart/2005/8/colors/accent5_2" csCatId="accent5" phldr="1"/>
      <dgm:spPr/>
    </dgm:pt>
    <dgm:pt modelId="{6505F906-F552-4B04-A10B-25884A44F301}">
      <dgm:prSet phldrT="[Text]" custT="1"/>
      <dgm:spPr/>
      <dgm:t>
        <a:bodyPr/>
        <a:lstStyle/>
        <a:p>
          <a:r>
            <a:rPr lang="cs-CZ" sz="1400" b="1" dirty="0" smtClean="0"/>
            <a:t>Aktivita 4</a:t>
          </a:r>
          <a:r>
            <a:rPr lang="cs-CZ" sz="1400" dirty="0" smtClean="0"/>
            <a:t> Náhradní rodinná péče</a:t>
          </a:r>
          <a:endParaRPr lang="cs-CZ" sz="1400" dirty="0"/>
        </a:p>
      </dgm:t>
    </dgm:pt>
    <dgm:pt modelId="{38887CF6-9712-4968-8B7C-FF1E552B4C50}" type="parTrans" cxnId="{435D733C-0C6F-4F65-A3FA-A83D513E7874}">
      <dgm:prSet/>
      <dgm:spPr/>
      <dgm:t>
        <a:bodyPr/>
        <a:lstStyle/>
        <a:p>
          <a:endParaRPr lang="cs-CZ"/>
        </a:p>
      </dgm:t>
    </dgm:pt>
    <dgm:pt modelId="{87FB7E08-712C-489B-AE6E-876DF85E316F}" type="sibTrans" cxnId="{435D733C-0C6F-4F65-A3FA-A83D513E7874}">
      <dgm:prSet/>
      <dgm:spPr/>
      <dgm:t>
        <a:bodyPr/>
        <a:lstStyle/>
        <a:p>
          <a:endParaRPr lang="cs-CZ"/>
        </a:p>
      </dgm:t>
    </dgm:pt>
    <dgm:pt modelId="{815D702C-9F8A-49D5-8D59-802D268D2B43}">
      <dgm:prSet phldrT="[Text]" custT="1"/>
      <dgm:spPr/>
      <dgm:t>
        <a:bodyPr/>
        <a:lstStyle/>
        <a:p>
          <a:r>
            <a:rPr lang="cs-CZ" sz="1400" b="1" dirty="0" smtClean="0"/>
            <a:t>Aktivita 1 P</a:t>
          </a:r>
          <a:r>
            <a:rPr lang="cs-CZ" sz="1400" dirty="0" smtClean="0"/>
            <a:t>odpora a rozvoj služeb</a:t>
          </a:r>
          <a:endParaRPr lang="cs-CZ" sz="1400" dirty="0"/>
        </a:p>
      </dgm:t>
    </dgm:pt>
    <dgm:pt modelId="{5B04A23A-C638-4024-9C97-D4B72367C766}" type="parTrans" cxnId="{B81393CF-036E-4811-A26C-4FAB5DC2C65F}">
      <dgm:prSet/>
      <dgm:spPr/>
      <dgm:t>
        <a:bodyPr/>
        <a:lstStyle/>
        <a:p>
          <a:endParaRPr lang="cs-CZ"/>
        </a:p>
      </dgm:t>
    </dgm:pt>
    <dgm:pt modelId="{2B115146-5A52-48A4-8881-B798969612FA}" type="sibTrans" cxnId="{B81393CF-036E-4811-A26C-4FAB5DC2C65F}">
      <dgm:prSet/>
      <dgm:spPr/>
      <dgm:t>
        <a:bodyPr/>
        <a:lstStyle/>
        <a:p>
          <a:endParaRPr lang="cs-CZ"/>
        </a:p>
      </dgm:t>
    </dgm:pt>
    <dgm:pt modelId="{0D824503-22D7-4C3D-A001-BCE5674874A5}" type="pres">
      <dgm:prSet presAssocID="{61EE1076-D4CD-41AE-9C43-08377B554C8E}" presName="compositeShape" presStyleCnt="0">
        <dgm:presLayoutVars>
          <dgm:chMax val="7"/>
          <dgm:dir/>
          <dgm:resizeHandles val="exact"/>
        </dgm:presLayoutVars>
      </dgm:prSet>
      <dgm:spPr/>
    </dgm:pt>
    <dgm:pt modelId="{C0D04723-08A1-4AB3-8CD9-AC7618839D61}" type="pres">
      <dgm:prSet presAssocID="{61EE1076-D4CD-41AE-9C43-08377B554C8E}" presName="wedge1" presStyleLbl="node1" presStyleIdx="0" presStyleCnt="2" custScaleX="108477" custLinFactNeighborX="1541" custLinFactNeighborY="-570"/>
      <dgm:spPr/>
      <dgm:t>
        <a:bodyPr/>
        <a:lstStyle/>
        <a:p>
          <a:endParaRPr lang="cs-CZ"/>
        </a:p>
      </dgm:t>
    </dgm:pt>
    <dgm:pt modelId="{414448D1-344F-47EB-9069-60004A089A51}" type="pres">
      <dgm:prSet presAssocID="{61EE1076-D4CD-41AE-9C43-08377B554C8E}" presName="dummy1a" presStyleCnt="0"/>
      <dgm:spPr/>
    </dgm:pt>
    <dgm:pt modelId="{D32848F3-23D3-48D1-84E7-32DD437857A7}" type="pres">
      <dgm:prSet presAssocID="{61EE1076-D4CD-41AE-9C43-08377B554C8E}" presName="dummy1b" presStyleCnt="0"/>
      <dgm:spPr/>
    </dgm:pt>
    <dgm:pt modelId="{D825FD75-240B-4FF0-9922-632C4870160E}" type="pres">
      <dgm:prSet presAssocID="{61EE1076-D4CD-41AE-9C43-08377B554C8E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FF1D61-5413-4F5C-8946-1E44F3B86F11}" type="pres">
      <dgm:prSet presAssocID="{61EE1076-D4CD-41AE-9C43-08377B554C8E}" presName="wedge2" presStyleLbl="node1" presStyleIdx="1" presStyleCnt="2"/>
      <dgm:spPr/>
      <dgm:t>
        <a:bodyPr/>
        <a:lstStyle/>
        <a:p>
          <a:endParaRPr lang="cs-CZ"/>
        </a:p>
      </dgm:t>
    </dgm:pt>
    <dgm:pt modelId="{2E747D82-BE46-41E1-8C2E-DB3E7229A290}" type="pres">
      <dgm:prSet presAssocID="{61EE1076-D4CD-41AE-9C43-08377B554C8E}" presName="dummy2a" presStyleCnt="0"/>
      <dgm:spPr/>
    </dgm:pt>
    <dgm:pt modelId="{DE3F5F37-E165-471E-84F8-5CB194CA7619}" type="pres">
      <dgm:prSet presAssocID="{61EE1076-D4CD-41AE-9C43-08377B554C8E}" presName="dummy2b" presStyleCnt="0"/>
      <dgm:spPr/>
    </dgm:pt>
    <dgm:pt modelId="{4DD22A9C-5542-42CB-9A36-30A18AA45211}" type="pres">
      <dgm:prSet presAssocID="{61EE1076-D4CD-41AE-9C43-08377B554C8E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5FDBEC-A13E-4118-B15C-DD1E1D810663}" type="pres">
      <dgm:prSet presAssocID="{87FB7E08-712C-489B-AE6E-876DF85E316F}" presName="arrowWedge1" presStyleLbl="fgSibTrans2D1" presStyleIdx="0" presStyleCnt="2"/>
      <dgm:spPr/>
    </dgm:pt>
    <dgm:pt modelId="{F63B2EF9-FFCE-4925-B3A0-15A344665CDC}" type="pres">
      <dgm:prSet presAssocID="{2B115146-5A52-48A4-8881-B798969612FA}" presName="arrowWedge2" presStyleLbl="fgSibTrans2D1" presStyleIdx="1" presStyleCnt="2"/>
      <dgm:spPr/>
    </dgm:pt>
  </dgm:ptLst>
  <dgm:cxnLst>
    <dgm:cxn modelId="{B81393CF-036E-4811-A26C-4FAB5DC2C65F}" srcId="{61EE1076-D4CD-41AE-9C43-08377B554C8E}" destId="{815D702C-9F8A-49D5-8D59-802D268D2B43}" srcOrd="1" destOrd="0" parTransId="{5B04A23A-C638-4024-9C97-D4B72367C766}" sibTransId="{2B115146-5A52-48A4-8881-B798969612FA}"/>
    <dgm:cxn modelId="{5881CFE4-5A7F-4489-8029-7BC2F2F838AF}" type="presOf" srcId="{61EE1076-D4CD-41AE-9C43-08377B554C8E}" destId="{0D824503-22D7-4C3D-A001-BCE5674874A5}" srcOrd="0" destOrd="0" presId="urn:microsoft.com/office/officeart/2005/8/layout/cycle8"/>
    <dgm:cxn modelId="{090F7E93-45F8-4BFF-8006-DD54B3B06287}" type="presOf" srcId="{815D702C-9F8A-49D5-8D59-802D268D2B43}" destId="{D0FF1D61-5413-4F5C-8946-1E44F3B86F11}" srcOrd="0" destOrd="0" presId="urn:microsoft.com/office/officeart/2005/8/layout/cycle8"/>
    <dgm:cxn modelId="{435D733C-0C6F-4F65-A3FA-A83D513E7874}" srcId="{61EE1076-D4CD-41AE-9C43-08377B554C8E}" destId="{6505F906-F552-4B04-A10B-25884A44F301}" srcOrd="0" destOrd="0" parTransId="{38887CF6-9712-4968-8B7C-FF1E552B4C50}" sibTransId="{87FB7E08-712C-489B-AE6E-876DF85E316F}"/>
    <dgm:cxn modelId="{F3978985-73F1-414B-9B2B-A96C03AC5912}" type="presOf" srcId="{815D702C-9F8A-49D5-8D59-802D268D2B43}" destId="{4DD22A9C-5542-42CB-9A36-30A18AA45211}" srcOrd="1" destOrd="0" presId="urn:microsoft.com/office/officeart/2005/8/layout/cycle8"/>
    <dgm:cxn modelId="{5EF47CE6-4DEA-46AD-92AB-48219E754607}" type="presOf" srcId="{6505F906-F552-4B04-A10B-25884A44F301}" destId="{D825FD75-240B-4FF0-9922-632C4870160E}" srcOrd="1" destOrd="0" presId="urn:microsoft.com/office/officeart/2005/8/layout/cycle8"/>
    <dgm:cxn modelId="{48B50A1D-A8D2-462D-B1FA-795B29FA6C7F}" type="presOf" srcId="{6505F906-F552-4B04-A10B-25884A44F301}" destId="{C0D04723-08A1-4AB3-8CD9-AC7618839D61}" srcOrd="0" destOrd="0" presId="urn:microsoft.com/office/officeart/2005/8/layout/cycle8"/>
    <dgm:cxn modelId="{41520934-492B-4209-9023-7FB0B2F3A2F7}" type="presParOf" srcId="{0D824503-22D7-4C3D-A001-BCE5674874A5}" destId="{C0D04723-08A1-4AB3-8CD9-AC7618839D61}" srcOrd="0" destOrd="0" presId="urn:microsoft.com/office/officeart/2005/8/layout/cycle8"/>
    <dgm:cxn modelId="{06785F49-3683-4346-B3D7-0CDC2CF0E3EA}" type="presParOf" srcId="{0D824503-22D7-4C3D-A001-BCE5674874A5}" destId="{414448D1-344F-47EB-9069-60004A089A51}" srcOrd="1" destOrd="0" presId="urn:microsoft.com/office/officeart/2005/8/layout/cycle8"/>
    <dgm:cxn modelId="{2CE26F77-0318-4F4D-A3A8-FC9FD558D623}" type="presParOf" srcId="{0D824503-22D7-4C3D-A001-BCE5674874A5}" destId="{D32848F3-23D3-48D1-84E7-32DD437857A7}" srcOrd="2" destOrd="0" presId="urn:microsoft.com/office/officeart/2005/8/layout/cycle8"/>
    <dgm:cxn modelId="{2794637C-B546-4B33-B39B-D782865B1DF3}" type="presParOf" srcId="{0D824503-22D7-4C3D-A001-BCE5674874A5}" destId="{D825FD75-240B-4FF0-9922-632C4870160E}" srcOrd="3" destOrd="0" presId="urn:microsoft.com/office/officeart/2005/8/layout/cycle8"/>
    <dgm:cxn modelId="{A89E19F4-43D3-4F74-80AA-F3DAAEBAF1A1}" type="presParOf" srcId="{0D824503-22D7-4C3D-A001-BCE5674874A5}" destId="{D0FF1D61-5413-4F5C-8946-1E44F3B86F11}" srcOrd="4" destOrd="0" presId="urn:microsoft.com/office/officeart/2005/8/layout/cycle8"/>
    <dgm:cxn modelId="{A8970A78-A686-4AB3-9E71-5956269445BA}" type="presParOf" srcId="{0D824503-22D7-4C3D-A001-BCE5674874A5}" destId="{2E747D82-BE46-41E1-8C2E-DB3E7229A290}" srcOrd="5" destOrd="0" presId="urn:microsoft.com/office/officeart/2005/8/layout/cycle8"/>
    <dgm:cxn modelId="{F81B86EF-F2AB-48FB-93BA-4F1F27477FE7}" type="presParOf" srcId="{0D824503-22D7-4C3D-A001-BCE5674874A5}" destId="{DE3F5F37-E165-471E-84F8-5CB194CA7619}" srcOrd="6" destOrd="0" presId="urn:microsoft.com/office/officeart/2005/8/layout/cycle8"/>
    <dgm:cxn modelId="{C7DBB638-9ADE-40F8-83C9-A3A9491BDF0C}" type="presParOf" srcId="{0D824503-22D7-4C3D-A001-BCE5674874A5}" destId="{4DD22A9C-5542-42CB-9A36-30A18AA45211}" srcOrd="7" destOrd="0" presId="urn:microsoft.com/office/officeart/2005/8/layout/cycle8"/>
    <dgm:cxn modelId="{D35F82EB-F951-449B-8597-2506CDC879CD}" type="presParOf" srcId="{0D824503-22D7-4C3D-A001-BCE5674874A5}" destId="{0E5FDBEC-A13E-4118-B15C-DD1E1D810663}" srcOrd="8" destOrd="0" presId="urn:microsoft.com/office/officeart/2005/8/layout/cycle8"/>
    <dgm:cxn modelId="{672ADC82-DA63-4E49-9C2F-F4B4A8BD2B44}" type="presParOf" srcId="{0D824503-22D7-4C3D-A001-BCE5674874A5}" destId="{F63B2EF9-FFCE-4925-B3A0-15A344665CDC}" srcOrd="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EE1076-D4CD-41AE-9C43-08377B554C8E}" type="doc">
      <dgm:prSet loTypeId="urn:microsoft.com/office/officeart/2005/8/layout/cycle8" loCatId="cycle" qsTypeId="urn:microsoft.com/office/officeart/2005/8/quickstyle/simple4" qsCatId="simple" csTypeId="urn:microsoft.com/office/officeart/2005/8/colors/accent3_2" csCatId="accent3" phldr="1"/>
      <dgm:spPr/>
    </dgm:pt>
    <dgm:pt modelId="{6505F906-F552-4B04-A10B-25884A44F301}">
      <dgm:prSet phldrT="[Text]" custT="1"/>
      <dgm:spPr/>
      <dgm:t>
        <a:bodyPr/>
        <a:lstStyle/>
        <a:p>
          <a:r>
            <a:rPr lang="cs-CZ" sz="1400" b="1" dirty="0" smtClean="0"/>
            <a:t>Aktivita 3 C</a:t>
          </a:r>
          <a:r>
            <a:rPr lang="cs-CZ" sz="1400" dirty="0" smtClean="0"/>
            <a:t>eloživotní vzdělávání</a:t>
          </a:r>
          <a:endParaRPr lang="cs-CZ" sz="1400" dirty="0"/>
        </a:p>
      </dgm:t>
    </dgm:pt>
    <dgm:pt modelId="{38887CF6-9712-4968-8B7C-FF1E552B4C50}" type="parTrans" cxnId="{435D733C-0C6F-4F65-A3FA-A83D513E7874}">
      <dgm:prSet/>
      <dgm:spPr/>
      <dgm:t>
        <a:bodyPr/>
        <a:lstStyle/>
        <a:p>
          <a:endParaRPr lang="cs-CZ"/>
        </a:p>
      </dgm:t>
    </dgm:pt>
    <dgm:pt modelId="{87FB7E08-712C-489B-AE6E-876DF85E316F}" type="sibTrans" cxnId="{435D733C-0C6F-4F65-A3FA-A83D513E7874}">
      <dgm:prSet/>
      <dgm:spPr/>
      <dgm:t>
        <a:bodyPr/>
        <a:lstStyle/>
        <a:p>
          <a:endParaRPr lang="cs-CZ"/>
        </a:p>
      </dgm:t>
    </dgm:pt>
    <dgm:pt modelId="{815D702C-9F8A-49D5-8D59-802D268D2B43}">
      <dgm:prSet phldrT="[Text]" custT="1"/>
      <dgm:spPr/>
      <dgm:t>
        <a:bodyPr/>
        <a:lstStyle/>
        <a:p>
          <a:r>
            <a:rPr lang="cs-CZ" sz="1400" b="1" dirty="0" smtClean="0"/>
            <a:t>Aktivita 2 </a:t>
          </a:r>
          <a:r>
            <a:rPr lang="cs-CZ" sz="1400" b="0" dirty="0" smtClean="0"/>
            <a:t>Monitorování a řízení kvality</a:t>
          </a:r>
          <a:endParaRPr lang="cs-CZ" sz="1400" b="0" dirty="0"/>
        </a:p>
      </dgm:t>
    </dgm:pt>
    <dgm:pt modelId="{5B04A23A-C638-4024-9C97-D4B72367C766}" type="parTrans" cxnId="{B81393CF-036E-4811-A26C-4FAB5DC2C65F}">
      <dgm:prSet/>
      <dgm:spPr/>
      <dgm:t>
        <a:bodyPr/>
        <a:lstStyle/>
        <a:p>
          <a:endParaRPr lang="cs-CZ"/>
        </a:p>
      </dgm:t>
    </dgm:pt>
    <dgm:pt modelId="{2B115146-5A52-48A4-8881-B798969612FA}" type="sibTrans" cxnId="{B81393CF-036E-4811-A26C-4FAB5DC2C65F}">
      <dgm:prSet/>
      <dgm:spPr/>
      <dgm:t>
        <a:bodyPr/>
        <a:lstStyle/>
        <a:p>
          <a:endParaRPr lang="cs-CZ"/>
        </a:p>
      </dgm:t>
    </dgm:pt>
    <dgm:pt modelId="{0D824503-22D7-4C3D-A001-BCE5674874A5}" type="pres">
      <dgm:prSet presAssocID="{61EE1076-D4CD-41AE-9C43-08377B554C8E}" presName="compositeShape" presStyleCnt="0">
        <dgm:presLayoutVars>
          <dgm:chMax val="7"/>
          <dgm:dir/>
          <dgm:resizeHandles val="exact"/>
        </dgm:presLayoutVars>
      </dgm:prSet>
      <dgm:spPr/>
    </dgm:pt>
    <dgm:pt modelId="{C0D04723-08A1-4AB3-8CD9-AC7618839D61}" type="pres">
      <dgm:prSet presAssocID="{61EE1076-D4CD-41AE-9C43-08377B554C8E}" presName="wedge1" presStyleLbl="node1" presStyleIdx="0" presStyleCnt="2" custScaleX="94159"/>
      <dgm:spPr/>
      <dgm:t>
        <a:bodyPr/>
        <a:lstStyle/>
        <a:p>
          <a:endParaRPr lang="cs-CZ"/>
        </a:p>
      </dgm:t>
    </dgm:pt>
    <dgm:pt modelId="{414448D1-344F-47EB-9069-60004A089A51}" type="pres">
      <dgm:prSet presAssocID="{61EE1076-D4CD-41AE-9C43-08377B554C8E}" presName="dummy1a" presStyleCnt="0"/>
      <dgm:spPr/>
    </dgm:pt>
    <dgm:pt modelId="{D32848F3-23D3-48D1-84E7-32DD437857A7}" type="pres">
      <dgm:prSet presAssocID="{61EE1076-D4CD-41AE-9C43-08377B554C8E}" presName="dummy1b" presStyleCnt="0"/>
      <dgm:spPr/>
    </dgm:pt>
    <dgm:pt modelId="{D825FD75-240B-4FF0-9922-632C4870160E}" type="pres">
      <dgm:prSet presAssocID="{61EE1076-D4CD-41AE-9C43-08377B554C8E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FF1D61-5413-4F5C-8946-1E44F3B86F11}" type="pres">
      <dgm:prSet presAssocID="{61EE1076-D4CD-41AE-9C43-08377B554C8E}" presName="wedge2" presStyleLbl="node1" presStyleIdx="1" presStyleCnt="2" custScaleX="106780" custLinFactNeighborX="-2035" custLinFactNeighborY="1168"/>
      <dgm:spPr/>
      <dgm:t>
        <a:bodyPr/>
        <a:lstStyle/>
        <a:p>
          <a:endParaRPr lang="cs-CZ"/>
        </a:p>
      </dgm:t>
    </dgm:pt>
    <dgm:pt modelId="{2E747D82-BE46-41E1-8C2E-DB3E7229A290}" type="pres">
      <dgm:prSet presAssocID="{61EE1076-D4CD-41AE-9C43-08377B554C8E}" presName="dummy2a" presStyleCnt="0"/>
      <dgm:spPr/>
    </dgm:pt>
    <dgm:pt modelId="{DE3F5F37-E165-471E-84F8-5CB194CA7619}" type="pres">
      <dgm:prSet presAssocID="{61EE1076-D4CD-41AE-9C43-08377B554C8E}" presName="dummy2b" presStyleCnt="0"/>
      <dgm:spPr/>
    </dgm:pt>
    <dgm:pt modelId="{4DD22A9C-5542-42CB-9A36-30A18AA45211}" type="pres">
      <dgm:prSet presAssocID="{61EE1076-D4CD-41AE-9C43-08377B554C8E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5FDBEC-A13E-4118-B15C-DD1E1D810663}" type="pres">
      <dgm:prSet presAssocID="{87FB7E08-712C-489B-AE6E-876DF85E316F}" presName="arrowWedge1" presStyleLbl="fgSibTrans2D1" presStyleIdx="0" presStyleCnt="2"/>
      <dgm:spPr/>
    </dgm:pt>
    <dgm:pt modelId="{F63B2EF9-FFCE-4925-B3A0-15A344665CDC}" type="pres">
      <dgm:prSet presAssocID="{2B115146-5A52-48A4-8881-B798969612FA}" presName="arrowWedge2" presStyleLbl="fgSibTrans2D1" presStyleIdx="1" presStyleCnt="2"/>
      <dgm:spPr/>
    </dgm:pt>
  </dgm:ptLst>
  <dgm:cxnLst>
    <dgm:cxn modelId="{249C968A-5B4A-453A-AA07-AEBB87102AC2}" type="presOf" srcId="{6505F906-F552-4B04-A10B-25884A44F301}" destId="{C0D04723-08A1-4AB3-8CD9-AC7618839D61}" srcOrd="0" destOrd="0" presId="urn:microsoft.com/office/officeart/2005/8/layout/cycle8"/>
    <dgm:cxn modelId="{435D733C-0C6F-4F65-A3FA-A83D513E7874}" srcId="{61EE1076-D4CD-41AE-9C43-08377B554C8E}" destId="{6505F906-F552-4B04-A10B-25884A44F301}" srcOrd="0" destOrd="0" parTransId="{38887CF6-9712-4968-8B7C-FF1E552B4C50}" sibTransId="{87FB7E08-712C-489B-AE6E-876DF85E316F}"/>
    <dgm:cxn modelId="{07622713-AA6B-436D-A745-CA228685DEEB}" type="presOf" srcId="{61EE1076-D4CD-41AE-9C43-08377B554C8E}" destId="{0D824503-22D7-4C3D-A001-BCE5674874A5}" srcOrd="0" destOrd="0" presId="urn:microsoft.com/office/officeart/2005/8/layout/cycle8"/>
    <dgm:cxn modelId="{A4ACB512-B596-41AE-B69C-F98B1DC7D135}" type="presOf" srcId="{815D702C-9F8A-49D5-8D59-802D268D2B43}" destId="{D0FF1D61-5413-4F5C-8946-1E44F3B86F11}" srcOrd="0" destOrd="0" presId="urn:microsoft.com/office/officeart/2005/8/layout/cycle8"/>
    <dgm:cxn modelId="{B81393CF-036E-4811-A26C-4FAB5DC2C65F}" srcId="{61EE1076-D4CD-41AE-9C43-08377B554C8E}" destId="{815D702C-9F8A-49D5-8D59-802D268D2B43}" srcOrd="1" destOrd="0" parTransId="{5B04A23A-C638-4024-9C97-D4B72367C766}" sibTransId="{2B115146-5A52-48A4-8881-B798969612FA}"/>
    <dgm:cxn modelId="{78B010BC-C925-4307-8DBF-F721FE217D47}" type="presOf" srcId="{6505F906-F552-4B04-A10B-25884A44F301}" destId="{D825FD75-240B-4FF0-9922-632C4870160E}" srcOrd="1" destOrd="0" presId="urn:microsoft.com/office/officeart/2005/8/layout/cycle8"/>
    <dgm:cxn modelId="{38DB2CAC-DA3F-4B6A-AB91-716FB97D3877}" type="presOf" srcId="{815D702C-9F8A-49D5-8D59-802D268D2B43}" destId="{4DD22A9C-5542-42CB-9A36-30A18AA45211}" srcOrd="1" destOrd="0" presId="urn:microsoft.com/office/officeart/2005/8/layout/cycle8"/>
    <dgm:cxn modelId="{EBCCA637-CB93-4AF9-94FF-6AAD04992FC5}" type="presParOf" srcId="{0D824503-22D7-4C3D-A001-BCE5674874A5}" destId="{C0D04723-08A1-4AB3-8CD9-AC7618839D61}" srcOrd="0" destOrd="0" presId="urn:microsoft.com/office/officeart/2005/8/layout/cycle8"/>
    <dgm:cxn modelId="{0636C620-3502-47D0-9728-304A3E788EA2}" type="presParOf" srcId="{0D824503-22D7-4C3D-A001-BCE5674874A5}" destId="{414448D1-344F-47EB-9069-60004A089A51}" srcOrd="1" destOrd="0" presId="urn:microsoft.com/office/officeart/2005/8/layout/cycle8"/>
    <dgm:cxn modelId="{D2393D9E-A448-444B-81F6-C1233796DF17}" type="presParOf" srcId="{0D824503-22D7-4C3D-A001-BCE5674874A5}" destId="{D32848F3-23D3-48D1-84E7-32DD437857A7}" srcOrd="2" destOrd="0" presId="urn:microsoft.com/office/officeart/2005/8/layout/cycle8"/>
    <dgm:cxn modelId="{752FCA1A-D16B-4865-9A41-EE231E459EDF}" type="presParOf" srcId="{0D824503-22D7-4C3D-A001-BCE5674874A5}" destId="{D825FD75-240B-4FF0-9922-632C4870160E}" srcOrd="3" destOrd="0" presId="urn:microsoft.com/office/officeart/2005/8/layout/cycle8"/>
    <dgm:cxn modelId="{065046EB-87A9-429D-B8B9-8F94F7A99D2A}" type="presParOf" srcId="{0D824503-22D7-4C3D-A001-BCE5674874A5}" destId="{D0FF1D61-5413-4F5C-8946-1E44F3B86F11}" srcOrd="4" destOrd="0" presId="urn:microsoft.com/office/officeart/2005/8/layout/cycle8"/>
    <dgm:cxn modelId="{62B5B2BA-FD02-4C1E-83D2-44846DCAAE81}" type="presParOf" srcId="{0D824503-22D7-4C3D-A001-BCE5674874A5}" destId="{2E747D82-BE46-41E1-8C2E-DB3E7229A290}" srcOrd="5" destOrd="0" presId="urn:microsoft.com/office/officeart/2005/8/layout/cycle8"/>
    <dgm:cxn modelId="{F31FFEDF-3632-4B6F-BB9F-4C8D7A65889B}" type="presParOf" srcId="{0D824503-22D7-4C3D-A001-BCE5674874A5}" destId="{DE3F5F37-E165-471E-84F8-5CB194CA7619}" srcOrd="6" destOrd="0" presId="urn:microsoft.com/office/officeart/2005/8/layout/cycle8"/>
    <dgm:cxn modelId="{999BEBBB-AE7A-41ED-A875-2980E811DC8E}" type="presParOf" srcId="{0D824503-22D7-4C3D-A001-BCE5674874A5}" destId="{4DD22A9C-5542-42CB-9A36-30A18AA45211}" srcOrd="7" destOrd="0" presId="urn:microsoft.com/office/officeart/2005/8/layout/cycle8"/>
    <dgm:cxn modelId="{42F6C26C-0B0B-40CD-9191-0C9EC92607F9}" type="presParOf" srcId="{0D824503-22D7-4C3D-A001-BCE5674874A5}" destId="{0E5FDBEC-A13E-4118-B15C-DD1E1D810663}" srcOrd="8" destOrd="0" presId="urn:microsoft.com/office/officeart/2005/8/layout/cycle8"/>
    <dgm:cxn modelId="{B0597E17-62CA-4632-AF24-4D9183FBD3F0}" type="presParOf" srcId="{0D824503-22D7-4C3D-A001-BCE5674874A5}" destId="{F63B2EF9-FFCE-4925-B3A0-15A344665CDC}" srcOrd="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7B8367-E9D7-4C18-B06E-DE46BE42A47F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cs-CZ"/>
        </a:p>
      </dgm:t>
    </dgm:pt>
    <dgm:pt modelId="{3A2677EA-4B1F-4CDD-BAF1-C48DE3B74AC9}">
      <dgm:prSet custT="1"/>
      <dgm:spPr/>
      <dgm:t>
        <a:bodyPr/>
        <a:lstStyle/>
        <a:p>
          <a:pPr rtl="0"/>
          <a:r>
            <a:rPr lang="cs-CZ" sz="1600" b="1" dirty="0" smtClean="0"/>
            <a:t>1. Podpora síťování služeb na lokální úrovni 2016 - 2019</a:t>
          </a:r>
          <a:endParaRPr lang="cs-CZ" sz="1600" b="1" dirty="0"/>
        </a:p>
      </dgm:t>
    </dgm:pt>
    <dgm:pt modelId="{17FD0BA0-2FE1-4752-BA1A-A7975CA0D24E}" type="parTrans" cxnId="{08317A8E-9001-4462-8D8A-5B8DFAB4D750}">
      <dgm:prSet/>
      <dgm:spPr/>
      <dgm:t>
        <a:bodyPr/>
        <a:lstStyle/>
        <a:p>
          <a:endParaRPr lang="cs-CZ" sz="1600"/>
        </a:p>
      </dgm:t>
    </dgm:pt>
    <dgm:pt modelId="{FCE078BD-8DA9-446D-87A3-96DF4CE44097}" type="sibTrans" cxnId="{08317A8E-9001-4462-8D8A-5B8DFAB4D750}">
      <dgm:prSet/>
      <dgm:spPr/>
      <dgm:t>
        <a:bodyPr/>
        <a:lstStyle/>
        <a:p>
          <a:endParaRPr lang="cs-CZ" sz="1600"/>
        </a:p>
      </dgm:t>
    </dgm:pt>
    <dgm:pt modelId="{73CFBD42-104A-4805-98DF-A7190328D029}">
      <dgm:prSet custT="1"/>
      <dgm:spPr/>
      <dgm:t>
        <a:bodyPr/>
        <a:lstStyle/>
        <a:p>
          <a:pPr rtl="0"/>
          <a:r>
            <a:rPr lang="cs-CZ" sz="1600" b="1" dirty="0" smtClean="0"/>
            <a:t>Podpora lokálních síťařů (LS) </a:t>
          </a:r>
          <a:r>
            <a:rPr lang="cs-CZ" sz="1600" dirty="0" smtClean="0"/>
            <a:t>pro zapojené OSPOD, kraje</a:t>
          </a:r>
          <a:endParaRPr lang="cs-CZ" sz="1600" dirty="0"/>
        </a:p>
      </dgm:t>
    </dgm:pt>
    <dgm:pt modelId="{700F54D0-133C-44FD-A9C6-E4D46925E488}" type="parTrans" cxnId="{C5013CAC-4EEA-48D0-A922-49149E4E9505}">
      <dgm:prSet/>
      <dgm:spPr/>
      <dgm:t>
        <a:bodyPr/>
        <a:lstStyle/>
        <a:p>
          <a:endParaRPr lang="cs-CZ" sz="1600"/>
        </a:p>
      </dgm:t>
    </dgm:pt>
    <dgm:pt modelId="{20A7DFF7-2F92-49F6-9822-04C6711F6096}" type="sibTrans" cxnId="{C5013CAC-4EEA-48D0-A922-49149E4E9505}">
      <dgm:prSet/>
      <dgm:spPr/>
      <dgm:t>
        <a:bodyPr/>
        <a:lstStyle/>
        <a:p>
          <a:endParaRPr lang="cs-CZ" sz="1600"/>
        </a:p>
      </dgm:t>
    </dgm:pt>
    <dgm:pt modelId="{DEEADAE7-AEE3-4C58-B62F-7493E7E365AB}">
      <dgm:prSet custT="1"/>
      <dgm:spPr/>
      <dgm:t>
        <a:bodyPr/>
        <a:lstStyle/>
        <a:p>
          <a:pPr rtl="0"/>
          <a:r>
            <a:rPr lang="cs-CZ" altLang="cs-CZ" sz="1600" dirty="0" smtClean="0"/>
            <a:t>Definice a vytvoření této lokální pozice, možnosti implementace pozice do systému</a:t>
          </a:r>
          <a:endParaRPr lang="cs-CZ" sz="1600" dirty="0"/>
        </a:p>
      </dgm:t>
    </dgm:pt>
    <dgm:pt modelId="{63AB6683-28C3-4F85-9107-E23F2EA76421}" type="parTrans" cxnId="{C217376F-B0FE-41B1-A351-FDC7A7CE51B5}">
      <dgm:prSet/>
      <dgm:spPr/>
      <dgm:t>
        <a:bodyPr/>
        <a:lstStyle/>
        <a:p>
          <a:endParaRPr lang="cs-CZ" sz="1600"/>
        </a:p>
      </dgm:t>
    </dgm:pt>
    <dgm:pt modelId="{E01799F3-DE98-4EA1-A5D3-1C510BFBFCC5}" type="sibTrans" cxnId="{C217376F-B0FE-41B1-A351-FDC7A7CE51B5}">
      <dgm:prSet/>
      <dgm:spPr/>
      <dgm:t>
        <a:bodyPr/>
        <a:lstStyle/>
        <a:p>
          <a:endParaRPr lang="cs-CZ" sz="1600"/>
        </a:p>
      </dgm:t>
    </dgm:pt>
    <dgm:pt modelId="{ABD97162-F3DF-4052-81FC-22F54641A8EF}">
      <dgm:prSet custT="1"/>
      <dgm:spPr/>
      <dgm:t>
        <a:bodyPr/>
        <a:lstStyle/>
        <a:p>
          <a:pPr rtl="0"/>
          <a:r>
            <a:rPr lang="cs-CZ" sz="1600" dirty="0" smtClean="0"/>
            <a:t>Zajištění sdílení zkušeností, propojování aktérů, podpora komunikace v síti služeb</a:t>
          </a:r>
          <a:endParaRPr lang="cs-CZ" sz="1600" dirty="0"/>
        </a:p>
      </dgm:t>
    </dgm:pt>
    <dgm:pt modelId="{05DF16F9-83C8-4CF8-9444-58F592B4E28E}" type="parTrans" cxnId="{83FC0E5F-94D7-43DF-9E78-47D4B7F068E6}">
      <dgm:prSet/>
      <dgm:spPr/>
      <dgm:t>
        <a:bodyPr/>
        <a:lstStyle/>
        <a:p>
          <a:endParaRPr lang="cs-CZ" sz="1600"/>
        </a:p>
      </dgm:t>
    </dgm:pt>
    <dgm:pt modelId="{5ED5BD5E-2294-4F12-93A5-13C56135FDEC}" type="sibTrans" cxnId="{83FC0E5F-94D7-43DF-9E78-47D4B7F068E6}">
      <dgm:prSet/>
      <dgm:spPr/>
      <dgm:t>
        <a:bodyPr/>
        <a:lstStyle/>
        <a:p>
          <a:endParaRPr lang="cs-CZ" sz="1600"/>
        </a:p>
      </dgm:t>
    </dgm:pt>
    <dgm:pt modelId="{A69AD8DC-3D73-4123-9A36-EEC7EBC50815}">
      <dgm:prSet custT="1"/>
      <dgm:spPr/>
      <dgm:t>
        <a:bodyPr/>
        <a:lstStyle/>
        <a:p>
          <a:pPr rtl="0"/>
          <a:r>
            <a:rPr lang="cs-CZ" sz="1600" b="1" dirty="0" smtClean="0"/>
            <a:t>Analýza lokálních sítí služeb, vytváření modelu minimální sítě služeb</a:t>
          </a:r>
          <a:endParaRPr lang="cs-CZ" sz="1600" b="1" dirty="0"/>
        </a:p>
      </dgm:t>
    </dgm:pt>
    <dgm:pt modelId="{05DA8A93-0D6E-409A-B1CC-10AD138ECDEB}" type="parTrans" cxnId="{2C9FBFE0-9923-4E1E-B8E8-17590D9E1253}">
      <dgm:prSet/>
      <dgm:spPr/>
      <dgm:t>
        <a:bodyPr/>
        <a:lstStyle/>
        <a:p>
          <a:endParaRPr lang="cs-CZ" sz="1600"/>
        </a:p>
      </dgm:t>
    </dgm:pt>
    <dgm:pt modelId="{1594B397-02C2-4773-B4F1-6C8F25AA1012}" type="sibTrans" cxnId="{2C9FBFE0-9923-4E1E-B8E8-17590D9E1253}">
      <dgm:prSet/>
      <dgm:spPr/>
      <dgm:t>
        <a:bodyPr/>
        <a:lstStyle/>
        <a:p>
          <a:endParaRPr lang="cs-CZ" sz="1600"/>
        </a:p>
      </dgm:t>
    </dgm:pt>
    <dgm:pt modelId="{2509C269-B112-45B9-8269-72E7151BC151}">
      <dgm:prSet custT="1"/>
      <dgm:spPr/>
      <dgm:t>
        <a:bodyPr/>
        <a:lstStyle/>
        <a:p>
          <a:pPr rtl="0"/>
          <a:r>
            <a:rPr lang="cs-CZ" sz="1600" b="1" dirty="0" smtClean="0"/>
            <a:t>2. Preventivní služby na podporu rodiny  2017 – 2018</a:t>
          </a:r>
          <a:endParaRPr lang="cs-CZ" sz="1600" b="1" dirty="0"/>
        </a:p>
      </dgm:t>
    </dgm:pt>
    <dgm:pt modelId="{8244C4F8-9E0D-45FF-ADAD-793E777CE420}" type="parTrans" cxnId="{EFAECE60-0B07-47FE-93D3-9295E816C6F1}">
      <dgm:prSet/>
      <dgm:spPr/>
      <dgm:t>
        <a:bodyPr/>
        <a:lstStyle/>
        <a:p>
          <a:endParaRPr lang="cs-CZ" sz="1600"/>
        </a:p>
      </dgm:t>
    </dgm:pt>
    <dgm:pt modelId="{2D1696D0-45FF-455A-9CA0-9919DAD10BE8}" type="sibTrans" cxnId="{EFAECE60-0B07-47FE-93D3-9295E816C6F1}">
      <dgm:prSet/>
      <dgm:spPr/>
      <dgm:t>
        <a:bodyPr/>
        <a:lstStyle/>
        <a:p>
          <a:endParaRPr lang="cs-CZ" sz="1600"/>
        </a:p>
      </dgm:t>
    </dgm:pt>
    <dgm:pt modelId="{E81DAED3-92F5-4390-9A5D-7294FB35EC48}">
      <dgm:prSet custT="1"/>
      <dgm:spPr/>
      <dgm:t>
        <a:bodyPr/>
        <a:lstStyle/>
        <a:p>
          <a:pPr rtl="0"/>
          <a:r>
            <a:rPr lang="cs-CZ" sz="1600" b="1" dirty="0" smtClean="0"/>
            <a:t>Analýza preventivních služeb </a:t>
          </a:r>
          <a:r>
            <a:rPr lang="cs-CZ" sz="1600" dirty="0" smtClean="0"/>
            <a:t>pro ohrožené rodiny a děti v ČR</a:t>
          </a:r>
          <a:endParaRPr lang="cs-CZ" sz="1600" dirty="0"/>
        </a:p>
      </dgm:t>
    </dgm:pt>
    <dgm:pt modelId="{CBFE3CC9-43A4-48BF-A41B-F3D1D6F48FD1}" type="parTrans" cxnId="{A41CA5DA-98FA-43F1-8AF6-C3921703FB6B}">
      <dgm:prSet/>
      <dgm:spPr/>
      <dgm:t>
        <a:bodyPr/>
        <a:lstStyle/>
        <a:p>
          <a:endParaRPr lang="cs-CZ" sz="1600"/>
        </a:p>
      </dgm:t>
    </dgm:pt>
    <dgm:pt modelId="{5E037FB6-4D94-4957-8FC8-69FB46B31546}" type="sibTrans" cxnId="{A41CA5DA-98FA-43F1-8AF6-C3921703FB6B}">
      <dgm:prSet/>
      <dgm:spPr/>
      <dgm:t>
        <a:bodyPr/>
        <a:lstStyle/>
        <a:p>
          <a:endParaRPr lang="cs-CZ" sz="1600"/>
        </a:p>
      </dgm:t>
    </dgm:pt>
    <dgm:pt modelId="{FC59A5D9-4B7F-476C-9ADC-F909859504E5}">
      <dgm:prSet custT="1"/>
      <dgm:spPr/>
      <dgm:t>
        <a:bodyPr/>
        <a:lstStyle/>
        <a:p>
          <a:pPr rtl="0"/>
          <a:r>
            <a:rPr lang="cs-CZ" sz="1600" b="1" dirty="0" smtClean="0"/>
            <a:t>3. Inovativní služby na podporu rodiny 2017 - 2018</a:t>
          </a:r>
          <a:endParaRPr lang="cs-CZ" sz="1600" b="1" dirty="0"/>
        </a:p>
      </dgm:t>
    </dgm:pt>
    <dgm:pt modelId="{51D865E2-D708-4502-AF64-C11C81FD09C9}" type="parTrans" cxnId="{BFCDECCE-BE3B-4FD0-8BDB-389A45484C55}">
      <dgm:prSet/>
      <dgm:spPr/>
      <dgm:t>
        <a:bodyPr/>
        <a:lstStyle/>
        <a:p>
          <a:endParaRPr lang="cs-CZ" sz="1600"/>
        </a:p>
      </dgm:t>
    </dgm:pt>
    <dgm:pt modelId="{6494759B-4816-4F6F-9B25-248B082AC57F}" type="sibTrans" cxnId="{BFCDECCE-BE3B-4FD0-8BDB-389A45484C55}">
      <dgm:prSet/>
      <dgm:spPr/>
      <dgm:t>
        <a:bodyPr/>
        <a:lstStyle/>
        <a:p>
          <a:endParaRPr lang="cs-CZ" sz="1600"/>
        </a:p>
      </dgm:t>
    </dgm:pt>
    <dgm:pt modelId="{E3DCE111-6A1F-42E2-9CCA-21DBDAA02296}">
      <dgm:prSet custT="1"/>
      <dgm:spPr/>
      <dgm:t>
        <a:bodyPr/>
        <a:lstStyle/>
        <a:p>
          <a:pPr rtl="0"/>
          <a:r>
            <a:rPr lang="cs-CZ" sz="1600" b="1" dirty="0" smtClean="0"/>
            <a:t>Analýza inovativních přístupů </a:t>
          </a:r>
          <a:r>
            <a:rPr lang="cs-CZ" sz="1600" dirty="0" smtClean="0"/>
            <a:t>a služeb pro ohrožené rodiny a děti</a:t>
          </a:r>
          <a:endParaRPr lang="cs-CZ" sz="1600" dirty="0"/>
        </a:p>
      </dgm:t>
    </dgm:pt>
    <dgm:pt modelId="{38F125BB-64E9-48E1-8E19-DA7593960588}" type="parTrans" cxnId="{AC60DA83-92AE-428B-8937-906DA41C2B5C}">
      <dgm:prSet/>
      <dgm:spPr/>
      <dgm:t>
        <a:bodyPr/>
        <a:lstStyle/>
        <a:p>
          <a:endParaRPr lang="cs-CZ" sz="1600"/>
        </a:p>
      </dgm:t>
    </dgm:pt>
    <dgm:pt modelId="{CAF2D129-ACCE-4584-A627-2851A58664A9}" type="sibTrans" cxnId="{AC60DA83-92AE-428B-8937-906DA41C2B5C}">
      <dgm:prSet/>
      <dgm:spPr/>
      <dgm:t>
        <a:bodyPr/>
        <a:lstStyle/>
        <a:p>
          <a:endParaRPr lang="cs-CZ" sz="1600"/>
        </a:p>
      </dgm:t>
    </dgm:pt>
    <dgm:pt modelId="{BABD2818-56ED-4939-B637-2CEB2BE0508D}">
      <dgm:prSet custT="1"/>
      <dgm:spPr/>
      <dgm:t>
        <a:bodyPr/>
        <a:lstStyle/>
        <a:p>
          <a:pPr rtl="0"/>
          <a:r>
            <a:rPr lang="cs-CZ" sz="1600" b="1" dirty="0" smtClean="0"/>
            <a:t>4. Implementace výstupů do systému – v pilotních územích 2018 - 19</a:t>
          </a:r>
          <a:endParaRPr lang="cs-CZ" sz="1600" b="1" dirty="0"/>
        </a:p>
      </dgm:t>
    </dgm:pt>
    <dgm:pt modelId="{FF82466A-CF9E-4473-A541-007DDE3C7D9D}" type="parTrans" cxnId="{67640482-1259-43E2-9F71-84310ACD3534}">
      <dgm:prSet/>
      <dgm:spPr/>
      <dgm:t>
        <a:bodyPr/>
        <a:lstStyle/>
        <a:p>
          <a:endParaRPr lang="cs-CZ" sz="1600"/>
        </a:p>
      </dgm:t>
    </dgm:pt>
    <dgm:pt modelId="{71B9E869-29AE-48DC-96C1-A129910A322E}" type="sibTrans" cxnId="{67640482-1259-43E2-9F71-84310ACD3534}">
      <dgm:prSet/>
      <dgm:spPr/>
      <dgm:t>
        <a:bodyPr/>
        <a:lstStyle/>
        <a:p>
          <a:endParaRPr lang="cs-CZ" sz="1600"/>
        </a:p>
      </dgm:t>
    </dgm:pt>
    <dgm:pt modelId="{EF3730FB-F420-4A48-9812-D9E98CE910CF}">
      <dgm:prSet custT="1"/>
      <dgm:spPr/>
      <dgm:t>
        <a:bodyPr/>
        <a:lstStyle/>
        <a:p>
          <a:pPr rtl="0"/>
          <a:r>
            <a:rPr lang="cs-CZ" sz="1600" dirty="0" smtClean="0"/>
            <a:t>Zapracování výstupů </a:t>
          </a:r>
          <a:r>
            <a:rPr lang="cs-CZ" sz="1600" dirty="0" err="1" smtClean="0"/>
            <a:t>podaktivit</a:t>
          </a:r>
          <a:r>
            <a:rPr lang="cs-CZ" sz="1600" dirty="0" smtClean="0"/>
            <a:t> do systému – pilotní oblasti</a:t>
          </a:r>
          <a:endParaRPr lang="cs-CZ" sz="1600" dirty="0"/>
        </a:p>
      </dgm:t>
    </dgm:pt>
    <dgm:pt modelId="{88F41FA7-D7FC-4919-BBED-687CD6872DA1}" type="parTrans" cxnId="{1F7C988B-541E-45DA-8E79-64541A51E382}">
      <dgm:prSet/>
      <dgm:spPr/>
      <dgm:t>
        <a:bodyPr/>
        <a:lstStyle/>
        <a:p>
          <a:endParaRPr lang="cs-CZ" sz="1600"/>
        </a:p>
      </dgm:t>
    </dgm:pt>
    <dgm:pt modelId="{E04D2C35-6394-4134-8A23-3F72BE1674D2}" type="sibTrans" cxnId="{1F7C988B-541E-45DA-8E79-64541A51E382}">
      <dgm:prSet/>
      <dgm:spPr/>
      <dgm:t>
        <a:bodyPr/>
        <a:lstStyle/>
        <a:p>
          <a:endParaRPr lang="cs-CZ" sz="1600"/>
        </a:p>
      </dgm:t>
    </dgm:pt>
    <dgm:pt modelId="{AA7A7E5A-DF44-4B63-93A4-CF2D03F4E117}">
      <dgm:prSet custT="1"/>
      <dgm:spPr/>
      <dgm:t>
        <a:bodyPr/>
        <a:lstStyle/>
        <a:p>
          <a:pPr rtl="0"/>
          <a:r>
            <a:rPr lang="cs-CZ" sz="1600" b="1" dirty="0" smtClean="0"/>
            <a:t>Přenos dobré praxe napříč kraji v ČR</a:t>
          </a:r>
          <a:endParaRPr lang="cs-CZ" sz="1600" b="1" dirty="0"/>
        </a:p>
      </dgm:t>
    </dgm:pt>
    <dgm:pt modelId="{EA860608-D805-4EE6-BE9D-37F6272498E7}" type="parTrans" cxnId="{4EAB7F84-68F3-4965-882E-C46EAE40EA5D}">
      <dgm:prSet/>
      <dgm:spPr/>
      <dgm:t>
        <a:bodyPr/>
        <a:lstStyle/>
        <a:p>
          <a:endParaRPr lang="cs-CZ" sz="1600"/>
        </a:p>
      </dgm:t>
    </dgm:pt>
    <dgm:pt modelId="{8C218EBE-7ADF-42FE-A754-E043A48AE7CE}" type="sibTrans" cxnId="{4EAB7F84-68F3-4965-882E-C46EAE40EA5D}">
      <dgm:prSet/>
      <dgm:spPr/>
      <dgm:t>
        <a:bodyPr/>
        <a:lstStyle/>
        <a:p>
          <a:endParaRPr lang="cs-CZ" sz="1600"/>
        </a:p>
      </dgm:t>
    </dgm:pt>
    <dgm:pt modelId="{CE76F5A5-D54E-419E-AA5D-05843A1320C0}">
      <dgm:prSet custT="1"/>
      <dgm:spPr/>
      <dgm:t>
        <a:bodyPr/>
        <a:lstStyle/>
        <a:p>
          <a:pPr rtl="0"/>
          <a:r>
            <a:rPr lang="cs-CZ" sz="1600" dirty="0" smtClean="0"/>
            <a:t>Průběžné metodické vedení lokálních síťařů</a:t>
          </a:r>
          <a:endParaRPr lang="cs-CZ" sz="1600" dirty="0"/>
        </a:p>
      </dgm:t>
    </dgm:pt>
    <dgm:pt modelId="{ACB77A96-2949-464C-81AA-1F751011A046}" type="parTrans" cxnId="{3A13F23F-35C9-41EF-A0A3-835EC48D6326}">
      <dgm:prSet/>
      <dgm:spPr/>
      <dgm:t>
        <a:bodyPr/>
        <a:lstStyle/>
        <a:p>
          <a:endParaRPr lang="cs-CZ"/>
        </a:p>
      </dgm:t>
    </dgm:pt>
    <dgm:pt modelId="{6C5E6300-870F-4C83-B314-C61A6D3C63FD}" type="sibTrans" cxnId="{3A13F23F-35C9-41EF-A0A3-835EC48D6326}">
      <dgm:prSet/>
      <dgm:spPr/>
      <dgm:t>
        <a:bodyPr/>
        <a:lstStyle/>
        <a:p>
          <a:endParaRPr lang="cs-CZ"/>
        </a:p>
      </dgm:t>
    </dgm:pt>
    <dgm:pt modelId="{83A8EEA7-A969-4114-9616-ECB6CC666E40}">
      <dgm:prSet custT="1"/>
      <dgm:spPr/>
      <dgm:t>
        <a:bodyPr/>
        <a:lstStyle/>
        <a:p>
          <a:pPr rtl="0"/>
          <a:r>
            <a:rPr lang="cs-CZ" sz="1600" dirty="0" smtClean="0"/>
            <a:t>Vytvoření metodik k vytipovaným potřebným službám</a:t>
          </a:r>
          <a:endParaRPr lang="cs-CZ" sz="1600" dirty="0"/>
        </a:p>
      </dgm:t>
    </dgm:pt>
    <dgm:pt modelId="{81DCC6DF-4882-4194-BF2B-971C113AFC3B}" type="parTrans" cxnId="{2760085A-0C9C-4418-B247-B152A366C8F3}">
      <dgm:prSet/>
      <dgm:spPr/>
      <dgm:t>
        <a:bodyPr/>
        <a:lstStyle/>
        <a:p>
          <a:endParaRPr lang="cs-CZ"/>
        </a:p>
      </dgm:t>
    </dgm:pt>
    <dgm:pt modelId="{32DC8E60-B66F-4C6A-ACFF-E122C4BB2356}" type="sibTrans" cxnId="{2760085A-0C9C-4418-B247-B152A366C8F3}">
      <dgm:prSet/>
      <dgm:spPr/>
      <dgm:t>
        <a:bodyPr/>
        <a:lstStyle/>
        <a:p>
          <a:endParaRPr lang="cs-CZ"/>
        </a:p>
      </dgm:t>
    </dgm:pt>
    <dgm:pt modelId="{91952714-6A01-482C-BCC8-5E0CA9558941}">
      <dgm:prSet custT="1"/>
      <dgm:spPr/>
      <dgm:t>
        <a:bodyPr/>
        <a:lstStyle/>
        <a:p>
          <a:pPr rtl="0"/>
          <a:r>
            <a:rPr lang="cs-CZ" sz="1600" dirty="0" smtClean="0"/>
            <a:t>Analýza systémů preventivních služeb v zahraničí, vč. příkladů dobré praxe</a:t>
          </a:r>
          <a:endParaRPr lang="cs-CZ" sz="1600" dirty="0"/>
        </a:p>
      </dgm:t>
    </dgm:pt>
    <dgm:pt modelId="{02080399-DCE5-4FF9-9556-BB549FD9DF25}" type="parTrans" cxnId="{6C8032E0-F87C-43CF-A15A-71F168C1A3E5}">
      <dgm:prSet/>
      <dgm:spPr/>
      <dgm:t>
        <a:bodyPr/>
        <a:lstStyle/>
        <a:p>
          <a:endParaRPr lang="cs-CZ"/>
        </a:p>
      </dgm:t>
    </dgm:pt>
    <dgm:pt modelId="{DA54C3D7-9B65-45D4-AFB8-D7EF269702A5}" type="sibTrans" cxnId="{6C8032E0-F87C-43CF-A15A-71F168C1A3E5}">
      <dgm:prSet/>
      <dgm:spPr/>
      <dgm:t>
        <a:bodyPr/>
        <a:lstStyle/>
        <a:p>
          <a:endParaRPr lang="cs-CZ"/>
        </a:p>
      </dgm:t>
    </dgm:pt>
    <dgm:pt modelId="{3B721BE6-B887-4DA9-AF78-065A00DA662C}">
      <dgm:prSet custT="1"/>
      <dgm:spPr/>
      <dgm:t>
        <a:bodyPr/>
        <a:lstStyle/>
        <a:p>
          <a:pPr rtl="0"/>
          <a:r>
            <a:rPr lang="cs-CZ" sz="1600" dirty="0" smtClean="0"/>
            <a:t>Vytvoření modelu preventivních služeb v ČR – syntéza obou analýz</a:t>
          </a:r>
          <a:endParaRPr lang="cs-CZ" sz="1600" dirty="0"/>
        </a:p>
      </dgm:t>
    </dgm:pt>
    <dgm:pt modelId="{59FFB649-677A-4C2A-AD8E-67E40F56E3DD}" type="parTrans" cxnId="{02EDF1D9-1E11-41C1-BBEA-35C0AE0E996C}">
      <dgm:prSet/>
      <dgm:spPr/>
      <dgm:t>
        <a:bodyPr/>
        <a:lstStyle/>
        <a:p>
          <a:endParaRPr lang="cs-CZ"/>
        </a:p>
      </dgm:t>
    </dgm:pt>
    <dgm:pt modelId="{6835F5C8-0E83-4F53-8773-285D83D4E46A}" type="sibTrans" cxnId="{02EDF1D9-1E11-41C1-BBEA-35C0AE0E996C}">
      <dgm:prSet/>
      <dgm:spPr/>
      <dgm:t>
        <a:bodyPr/>
        <a:lstStyle/>
        <a:p>
          <a:endParaRPr lang="cs-CZ"/>
        </a:p>
      </dgm:t>
    </dgm:pt>
    <dgm:pt modelId="{ADA2E2D3-6510-48B5-824C-E1EDA8460929}">
      <dgm:prSet custT="1"/>
      <dgm:spPr/>
      <dgm:t>
        <a:bodyPr/>
        <a:lstStyle/>
        <a:p>
          <a:pPr rtl="0"/>
          <a:r>
            <a:rPr lang="cs-CZ" sz="1600" dirty="0" smtClean="0"/>
            <a:t>Pilotní ověření vytipovaných služeb na vybraném území</a:t>
          </a:r>
          <a:endParaRPr lang="cs-CZ" sz="1600" dirty="0"/>
        </a:p>
      </dgm:t>
    </dgm:pt>
    <dgm:pt modelId="{3B184FB5-4F1E-4B8E-B0B6-195B52EC2E0B}" type="parTrans" cxnId="{CA41037D-4604-4D9D-BE46-4DF7DFAD26EF}">
      <dgm:prSet/>
      <dgm:spPr/>
      <dgm:t>
        <a:bodyPr/>
        <a:lstStyle/>
        <a:p>
          <a:endParaRPr lang="cs-CZ"/>
        </a:p>
      </dgm:t>
    </dgm:pt>
    <dgm:pt modelId="{221B6DE2-6EC9-494F-84CC-8A1AC4F84D4C}" type="sibTrans" cxnId="{CA41037D-4604-4D9D-BE46-4DF7DFAD26EF}">
      <dgm:prSet/>
      <dgm:spPr/>
      <dgm:t>
        <a:bodyPr/>
        <a:lstStyle/>
        <a:p>
          <a:endParaRPr lang="cs-CZ"/>
        </a:p>
      </dgm:t>
    </dgm:pt>
    <dgm:pt modelId="{CFB1A5A4-8CE9-40F2-A8AF-4BF5033BC0ED}" type="pres">
      <dgm:prSet presAssocID="{997B8367-E9D7-4C18-B06E-DE46BE42A47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E0B2CD-EFB9-427B-BE9C-FA8FD49F58BB}" type="pres">
      <dgm:prSet presAssocID="{3A2677EA-4B1F-4CDD-BAF1-C48DE3B74AC9}" presName="parentLin" presStyleCnt="0"/>
      <dgm:spPr/>
      <dgm:t>
        <a:bodyPr/>
        <a:lstStyle/>
        <a:p>
          <a:endParaRPr lang="cs-CZ"/>
        </a:p>
      </dgm:t>
    </dgm:pt>
    <dgm:pt modelId="{FF562CBB-300F-47A9-B534-E80F92096D78}" type="pres">
      <dgm:prSet presAssocID="{3A2677EA-4B1F-4CDD-BAF1-C48DE3B74AC9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BF54817F-24A0-410C-9148-1C4B26C29114}" type="pres">
      <dgm:prSet presAssocID="{3A2677EA-4B1F-4CDD-BAF1-C48DE3B74AC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9EEC72-78DE-420D-BA8E-15E3FF9B70F7}" type="pres">
      <dgm:prSet presAssocID="{3A2677EA-4B1F-4CDD-BAF1-C48DE3B74AC9}" presName="negativeSpace" presStyleCnt="0"/>
      <dgm:spPr/>
      <dgm:t>
        <a:bodyPr/>
        <a:lstStyle/>
        <a:p>
          <a:endParaRPr lang="cs-CZ"/>
        </a:p>
      </dgm:t>
    </dgm:pt>
    <dgm:pt modelId="{93468FCA-D308-405A-B745-83F8D20ED971}" type="pres">
      <dgm:prSet presAssocID="{3A2677EA-4B1F-4CDD-BAF1-C48DE3B74AC9}" presName="childText" presStyleLbl="conFgAcc1" presStyleIdx="0" presStyleCnt="4" custScaleY="107336" custLinFactNeighborY="-476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7F23E2-85AE-46A8-86A1-C20A4C078743}" type="pres">
      <dgm:prSet presAssocID="{FCE078BD-8DA9-446D-87A3-96DF4CE44097}" presName="spaceBetweenRectangles" presStyleCnt="0"/>
      <dgm:spPr/>
      <dgm:t>
        <a:bodyPr/>
        <a:lstStyle/>
        <a:p>
          <a:endParaRPr lang="cs-CZ"/>
        </a:p>
      </dgm:t>
    </dgm:pt>
    <dgm:pt modelId="{0BD74308-1E43-45D0-9390-AB71D65DF7EC}" type="pres">
      <dgm:prSet presAssocID="{2509C269-B112-45B9-8269-72E7151BC151}" presName="parentLin" presStyleCnt="0"/>
      <dgm:spPr/>
      <dgm:t>
        <a:bodyPr/>
        <a:lstStyle/>
        <a:p>
          <a:endParaRPr lang="cs-CZ"/>
        </a:p>
      </dgm:t>
    </dgm:pt>
    <dgm:pt modelId="{C7EB1B46-9251-4C8C-B8F6-C64E3ECA69B7}" type="pres">
      <dgm:prSet presAssocID="{2509C269-B112-45B9-8269-72E7151BC151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42B8375B-1A99-4C86-9C7D-A47F3283DF3A}" type="pres">
      <dgm:prSet presAssocID="{2509C269-B112-45B9-8269-72E7151BC15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643EB1-F66D-4A1F-A39A-95C9CDDE5AFA}" type="pres">
      <dgm:prSet presAssocID="{2509C269-B112-45B9-8269-72E7151BC151}" presName="negativeSpace" presStyleCnt="0"/>
      <dgm:spPr/>
      <dgm:t>
        <a:bodyPr/>
        <a:lstStyle/>
        <a:p>
          <a:endParaRPr lang="cs-CZ"/>
        </a:p>
      </dgm:t>
    </dgm:pt>
    <dgm:pt modelId="{E14571C1-C0E9-4185-B322-4E2119074EFA}" type="pres">
      <dgm:prSet presAssocID="{2509C269-B112-45B9-8269-72E7151BC151}" presName="childText" presStyleLbl="conFgAcc1" presStyleIdx="1" presStyleCnt="4" custLinFactNeighborY="-7656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EB5E17-E5ED-4B6B-8DFE-9A2C26B323CC}" type="pres">
      <dgm:prSet presAssocID="{2D1696D0-45FF-455A-9CA0-9919DAD10BE8}" presName="spaceBetweenRectangles" presStyleCnt="0"/>
      <dgm:spPr/>
      <dgm:t>
        <a:bodyPr/>
        <a:lstStyle/>
        <a:p>
          <a:endParaRPr lang="cs-CZ"/>
        </a:p>
      </dgm:t>
    </dgm:pt>
    <dgm:pt modelId="{12AF241D-A97D-4EBE-A4A9-A62F12707679}" type="pres">
      <dgm:prSet presAssocID="{FC59A5D9-4B7F-476C-9ADC-F909859504E5}" presName="parentLin" presStyleCnt="0"/>
      <dgm:spPr/>
      <dgm:t>
        <a:bodyPr/>
        <a:lstStyle/>
        <a:p>
          <a:endParaRPr lang="cs-CZ"/>
        </a:p>
      </dgm:t>
    </dgm:pt>
    <dgm:pt modelId="{04A4EBB8-87F2-4B6E-A86C-03EE5658BCD3}" type="pres">
      <dgm:prSet presAssocID="{FC59A5D9-4B7F-476C-9ADC-F909859504E5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5B938575-1249-4EE7-8139-EAE153FDFA05}" type="pres">
      <dgm:prSet presAssocID="{FC59A5D9-4B7F-476C-9ADC-F909859504E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872482-0727-4CAB-A6FB-3B10315A0932}" type="pres">
      <dgm:prSet presAssocID="{FC59A5D9-4B7F-476C-9ADC-F909859504E5}" presName="negativeSpace" presStyleCnt="0"/>
      <dgm:spPr/>
      <dgm:t>
        <a:bodyPr/>
        <a:lstStyle/>
        <a:p>
          <a:endParaRPr lang="cs-CZ"/>
        </a:p>
      </dgm:t>
    </dgm:pt>
    <dgm:pt modelId="{4BF09FBA-DF86-47FE-BC5A-FD490505540B}" type="pres">
      <dgm:prSet presAssocID="{FC59A5D9-4B7F-476C-9ADC-F909859504E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1DD6B5-2241-4E2F-A614-57E0BA0C7AFF}" type="pres">
      <dgm:prSet presAssocID="{6494759B-4816-4F6F-9B25-248B082AC57F}" presName="spaceBetweenRectangles" presStyleCnt="0"/>
      <dgm:spPr/>
      <dgm:t>
        <a:bodyPr/>
        <a:lstStyle/>
        <a:p>
          <a:endParaRPr lang="cs-CZ"/>
        </a:p>
      </dgm:t>
    </dgm:pt>
    <dgm:pt modelId="{4B3632AC-EDD7-4A7C-9386-E6101CC98567}" type="pres">
      <dgm:prSet presAssocID="{BABD2818-56ED-4939-B637-2CEB2BE0508D}" presName="parentLin" presStyleCnt="0"/>
      <dgm:spPr/>
      <dgm:t>
        <a:bodyPr/>
        <a:lstStyle/>
        <a:p>
          <a:endParaRPr lang="cs-CZ"/>
        </a:p>
      </dgm:t>
    </dgm:pt>
    <dgm:pt modelId="{EE11453B-6741-4594-9BBB-F8B10BCB4770}" type="pres">
      <dgm:prSet presAssocID="{BABD2818-56ED-4939-B637-2CEB2BE0508D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5516A881-CC26-43A0-9A54-005B489E7ACE}" type="pres">
      <dgm:prSet presAssocID="{BABD2818-56ED-4939-B637-2CEB2BE0508D}" presName="parentText" presStyleLbl="node1" presStyleIdx="3" presStyleCnt="4" custScaleX="106054" custScaleY="1017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F00DF6-FAE1-4002-B684-172A4E0B76F4}" type="pres">
      <dgm:prSet presAssocID="{BABD2818-56ED-4939-B637-2CEB2BE0508D}" presName="negativeSpace" presStyleCnt="0"/>
      <dgm:spPr/>
      <dgm:t>
        <a:bodyPr/>
        <a:lstStyle/>
        <a:p>
          <a:endParaRPr lang="cs-CZ"/>
        </a:p>
      </dgm:t>
    </dgm:pt>
    <dgm:pt modelId="{6AFF4E26-F2B4-4483-A63D-BD462BCD3549}" type="pres">
      <dgm:prSet presAssocID="{BABD2818-56ED-4939-B637-2CEB2BE0508D}" presName="childText" presStyleLbl="conFgAcc1" presStyleIdx="3" presStyleCnt="4" custLinFactNeighborX="847" custLinFactNeighborY="242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760085A-0C9C-4418-B247-B152A366C8F3}" srcId="{FC59A5D9-4B7F-476C-9ADC-F909859504E5}" destId="{83A8EEA7-A969-4114-9616-ECB6CC666E40}" srcOrd="1" destOrd="0" parTransId="{81DCC6DF-4882-4194-BF2B-971C113AFC3B}" sibTransId="{32DC8E60-B66F-4C6A-ACFF-E122C4BB2356}"/>
    <dgm:cxn modelId="{6C8032E0-F87C-43CF-A15A-71F168C1A3E5}" srcId="{2509C269-B112-45B9-8269-72E7151BC151}" destId="{91952714-6A01-482C-BCC8-5E0CA9558941}" srcOrd="1" destOrd="0" parTransId="{02080399-DCE5-4FF9-9556-BB549FD9DF25}" sibTransId="{DA54C3D7-9B65-45D4-AFB8-D7EF269702A5}"/>
    <dgm:cxn modelId="{44C93D0C-16A1-4F06-9ED5-DF6324A40B45}" type="presOf" srcId="{3A2677EA-4B1F-4CDD-BAF1-C48DE3B74AC9}" destId="{BF54817F-24A0-410C-9148-1C4B26C29114}" srcOrd="1" destOrd="0" presId="urn:microsoft.com/office/officeart/2005/8/layout/list1"/>
    <dgm:cxn modelId="{A41CA5DA-98FA-43F1-8AF6-C3921703FB6B}" srcId="{2509C269-B112-45B9-8269-72E7151BC151}" destId="{E81DAED3-92F5-4390-9A5D-7294FB35EC48}" srcOrd="0" destOrd="0" parTransId="{CBFE3CC9-43A4-48BF-A41B-F3D1D6F48FD1}" sibTransId="{5E037FB6-4D94-4957-8FC8-69FB46B31546}"/>
    <dgm:cxn modelId="{228709E7-0334-4C55-AFC1-A40A4CCE6D21}" type="presOf" srcId="{ADA2E2D3-6510-48B5-824C-E1EDA8460929}" destId="{4BF09FBA-DF86-47FE-BC5A-FD490505540B}" srcOrd="0" destOrd="2" presId="urn:microsoft.com/office/officeart/2005/8/layout/list1"/>
    <dgm:cxn modelId="{EFA07257-3C20-4C01-9BC8-5100267EC5FF}" type="presOf" srcId="{E3DCE111-6A1F-42E2-9CCA-21DBDAA02296}" destId="{4BF09FBA-DF86-47FE-BC5A-FD490505540B}" srcOrd="0" destOrd="0" presId="urn:microsoft.com/office/officeart/2005/8/layout/list1"/>
    <dgm:cxn modelId="{C47E14C4-9075-4C59-8940-16292CCB682B}" type="presOf" srcId="{FC59A5D9-4B7F-476C-9ADC-F909859504E5}" destId="{5B938575-1249-4EE7-8139-EAE153FDFA05}" srcOrd="1" destOrd="0" presId="urn:microsoft.com/office/officeart/2005/8/layout/list1"/>
    <dgm:cxn modelId="{C217376F-B0FE-41B1-A351-FDC7A7CE51B5}" srcId="{3A2677EA-4B1F-4CDD-BAF1-C48DE3B74AC9}" destId="{DEEADAE7-AEE3-4C58-B62F-7493E7E365AB}" srcOrd="1" destOrd="0" parTransId="{63AB6683-28C3-4F85-9107-E23F2EA76421}" sibTransId="{E01799F3-DE98-4EA1-A5D3-1C510BFBFCC5}"/>
    <dgm:cxn modelId="{CA41037D-4604-4D9D-BE46-4DF7DFAD26EF}" srcId="{FC59A5D9-4B7F-476C-9ADC-F909859504E5}" destId="{ADA2E2D3-6510-48B5-824C-E1EDA8460929}" srcOrd="2" destOrd="0" parTransId="{3B184FB5-4F1E-4B8E-B0B6-195B52EC2E0B}" sibTransId="{221B6DE2-6EC9-494F-84CC-8A1AC4F84D4C}"/>
    <dgm:cxn modelId="{268AA2EE-E1BB-4759-9541-5BA7A58D47EC}" type="presOf" srcId="{2509C269-B112-45B9-8269-72E7151BC151}" destId="{42B8375B-1A99-4C86-9C7D-A47F3283DF3A}" srcOrd="1" destOrd="0" presId="urn:microsoft.com/office/officeart/2005/8/layout/list1"/>
    <dgm:cxn modelId="{54357C66-775D-4466-98AD-7A0723CC720D}" type="presOf" srcId="{3A2677EA-4B1F-4CDD-BAF1-C48DE3B74AC9}" destId="{FF562CBB-300F-47A9-B534-E80F92096D78}" srcOrd="0" destOrd="0" presId="urn:microsoft.com/office/officeart/2005/8/layout/list1"/>
    <dgm:cxn modelId="{3F922E88-134D-4F6D-A8A6-F66C825CE03C}" type="presOf" srcId="{83A8EEA7-A969-4114-9616-ECB6CC666E40}" destId="{4BF09FBA-DF86-47FE-BC5A-FD490505540B}" srcOrd="0" destOrd="1" presId="urn:microsoft.com/office/officeart/2005/8/layout/list1"/>
    <dgm:cxn modelId="{393F58CE-6BB8-4920-9852-8D4EC15F5CAE}" type="presOf" srcId="{BABD2818-56ED-4939-B637-2CEB2BE0508D}" destId="{5516A881-CC26-43A0-9A54-005B489E7ACE}" srcOrd="1" destOrd="0" presId="urn:microsoft.com/office/officeart/2005/8/layout/list1"/>
    <dgm:cxn modelId="{AC60DA83-92AE-428B-8937-906DA41C2B5C}" srcId="{FC59A5D9-4B7F-476C-9ADC-F909859504E5}" destId="{E3DCE111-6A1F-42E2-9CCA-21DBDAA02296}" srcOrd="0" destOrd="0" parTransId="{38F125BB-64E9-48E1-8E19-DA7593960588}" sibTransId="{CAF2D129-ACCE-4584-A627-2851A58664A9}"/>
    <dgm:cxn modelId="{032A4F1C-8AE1-4F84-845A-2EBA92C0C365}" type="presOf" srcId="{CE76F5A5-D54E-419E-AA5D-05843A1320C0}" destId="{93468FCA-D308-405A-B745-83F8D20ED971}" srcOrd="0" destOrd="2" presId="urn:microsoft.com/office/officeart/2005/8/layout/list1"/>
    <dgm:cxn modelId="{83FC0E5F-94D7-43DF-9E78-47D4B7F068E6}" srcId="{3A2677EA-4B1F-4CDD-BAF1-C48DE3B74AC9}" destId="{ABD97162-F3DF-4052-81FC-22F54641A8EF}" srcOrd="3" destOrd="0" parTransId="{05DF16F9-83C8-4CF8-9444-58F592B4E28E}" sibTransId="{5ED5BD5E-2294-4F12-93A5-13C56135FDEC}"/>
    <dgm:cxn modelId="{08317A8E-9001-4462-8D8A-5B8DFAB4D750}" srcId="{997B8367-E9D7-4C18-B06E-DE46BE42A47F}" destId="{3A2677EA-4B1F-4CDD-BAF1-C48DE3B74AC9}" srcOrd="0" destOrd="0" parTransId="{17FD0BA0-2FE1-4752-BA1A-A7975CA0D24E}" sibTransId="{FCE078BD-8DA9-446D-87A3-96DF4CE44097}"/>
    <dgm:cxn modelId="{2C9FBFE0-9923-4E1E-B8E8-17590D9E1253}" srcId="{3A2677EA-4B1F-4CDD-BAF1-C48DE3B74AC9}" destId="{A69AD8DC-3D73-4123-9A36-EEC7EBC50815}" srcOrd="4" destOrd="0" parTransId="{05DA8A93-0D6E-409A-B1CC-10AD138ECDEB}" sibTransId="{1594B397-02C2-4773-B4F1-6C8F25AA1012}"/>
    <dgm:cxn modelId="{BFCDECCE-BE3B-4FD0-8BDB-389A45484C55}" srcId="{997B8367-E9D7-4C18-B06E-DE46BE42A47F}" destId="{FC59A5D9-4B7F-476C-9ADC-F909859504E5}" srcOrd="2" destOrd="0" parTransId="{51D865E2-D708-4502-AF64-C11C81FD09C9}" sibTransId="{6494759B-4816-4F6F-9B25-248B082AC57F}"/>
    <dgm:cxn modelId="{22DF70B3-B54E-46FE-8A37-C06829FFE1E4}" type="presOf" srcId="{91952714-6A01-482C-BCC8-5E0CA9558941}" destId="{E14571C1-C0E9-4185-B322-4E2119074EFA}" srcOrd="0" destOrd="1" presId="urn:microsoft.com/office/officeart/2005/8/layout/list1"/>
    <dgm:cxn modelId="{6CF5FBD2-D803-48B3-ADAE-4F0F8FDF958E}" type="presOf" srcId="{AA7A7E5A-DF44-4B63-93A4-CF2D03F4E117}" destId="{6AFF4E26-F2B4-4483-A63D-BD462BCD3549}" srcOrd="0" destOrd="1" presId="urn:microsoft.com/office/officeart/2005/8/layout/list1"/>
    <dgm:cxn modelId="{1F7C988B-541E-45DA-8E79-64541A51E382}" srcId="{BABD2818-56ED-4939-B637-2CEB2BE0508D}" destId="{EF3730FB-F420-4A48-9812-D9E98CE910CF}" srcOrd="0" destOrd="0" parTransId="{88F41FA7-D7FC-4919-BBED-687CD6872DA1}" sibTransId="{E04D2C35-6394-4134-8A23-3F72BE1674D2}"/>
    <dgm:cxn modelId="{796B2C29-D682-4A8B-A7FB-405286D85CE4}" type="presOf" srcId="{EF3730FB-F420-4A48-9812-D9E98CE910CF}" destId="{6AFF4E26-F2B4-4483-A63D-BD462BCD3549}" srcOrd="0" destOrd="0" presId="urn:microsoft.com/office/officeart/2005/8/layout/list1"/>
    <dgm:cxn modelId="{418C6E8D-3B9D-40B0-9186-64D6E7A5E6EA}" type="presOf" srcId="{E81DAED3-92F5-4390-9A5D-7294FB35EC48}" destId="{E14571C1-C0E9-4185-B322-4E2119074EFA}" srcOrd="0" destOrd="0" presId="urn:microsoft.com/office/officeart/2005/8/layout/list1"/>
    <dgm:cxn modelId="{67640482-1259-43E2-9F71-84310ACD3534}" srcId="{997B8367-E9D7-4C18-B06E-DE46BE42A47F}" destId="{BABD2818-56ED-4939-B637-2CEB2BE0508D}" srcOrd="3" destOrd="0" parTransId="{FF82466A-CF9E-4473-A541-007DDE3C7D9D}" sibTransId="{71B9E869-29AE-48DC-96C1-A129910A322E}"/>
    <dgm:cxn modelId="{D113A31A-A3C5-40DE-AD67-EFE0391F4BFD}" type="presOf" srcId="{3B721BE6-B887-4DA9-AF78-065A00DA662C}" destId="{E14571C1-C0E9-4185-B322-4E2119074EFA}" srcOrd="0" destOrd="2" presId="urn:microsoft.com/office/officeart/2005/8/layout/list1"/>
    <dgm:cxn modelId="{3A13F23F-35C9-41EF-A0A3-835EC48D6326}" srcId="{3A2677EA-4B1F-4CDD-BAF1-C48DE3B74AC9}" destId="{CE76F5A5-D54E-419E-AA5D-05843A1320C0}" srcOrd="2" destOrd="0" parTransId="{ACB77A96-2949-464C-81AA-1F751011A046}" sibTransId="{6C5E6300-870F-4C83-B314-C61A6D3C63FD}"/>
    <dgm:cxn modelId="{B86BE2D1-FD17-4956-B969-69C8D8A9DAA6}" type="presOf" srcId="{2509C269-B112-45B9-8269-72E7151BC151}" destId="{C7EB1B46-9251-4C8C-B8F6-C64E3ECA69B7}" srcOrd="0" destOrd="0" presId="urn:microsoft.com/office/officeart/2005/8/layout/list1"/>
    <dgm:cxn modelId="{02EDF1D9-1E11-41C1-BBEA-35C0AE0E996C}" srcId="{2509C269-B112-45B9-8269-72E7151BC151}" destId="{3B721BE6-B887-4DA9-AF78-065A00DA662C}" srcOrd="2" destOrd="0" parTransId="{59FFB649-677A-4C2A-AD8E-67E40F56E3DD}" sibTransId="{6835F5C8-0E83-4F53-8773-285D83D4E46A}"/>
    <dgm:cxn modelId="{EFAECE60-0B07-47FE-93D3-9295E816C6F1}" srcId="{997B8367-E9D7-4C18-B06E-DE46BE42A47F}" destId="{2509C269-B112-45B9-8269-72E7151BC151}" srcOrd="1" destOrd="0" parTransId="{8244C4F8-9E0D-45FF-ADAD-793E777CE420}" sibTransId="{2D1696D0-45FF-455A-9CA0-9919DAD10BE8}"/>
    <dgm:cxn modelId="{4EAB7F84-68F3-4965-882E-C46EAE40EA5D}" srcId="{BABD2818-56ED-4939-B637-2CEB2BE0508D}" destId="{AA7A7E5A-DF44-4B63-93A4-CF2D03F4E117}" srcOrd="1" destOrd="0" parTransId="{EA860608-D805-4EE6-BE9D-37F6272498E7}" sibTransId="{8C218EBE-7ADF-42FE-A754-E043A48AE7CE}"/>
    <dgm:cxn modelId="{C5013CAC-4EEA-48D0-A922-49149E4E9505}" srcId="{3A2677EA-4B1F-4CDD-BAF1-C48DE3B74AC9}" destId="{73CFBD42-104A-4805-98DF-A7190328D029}" srcOrd="0" destOrd="0" parTransId="{700F54D0-133C-44FD-A9C6-E4D46925E488}" sibTransId="{20A7DFF7-2F92-49F6-9822-04C6711F6096}"/>
    <dgm:cxn modelId="{CAB6A59B-F072-449E-B48F-854AD82E70FF}" type="presOf" srcId="{A69AD8DC-3D73-4123-9A36-EEC7EBC50815}" destId="{93468FCA-D308-405A-B745-83F8D20ED971}" srcOrd="0" destOrd="4" presId="urn:microsoft.com/office/officeart/2005/8/layout/list1"/>
    <dgm:cxn modelId="{B1677CCA-9B98-454D-87D5-2001B80BC567}" type="presOf" srcId="{DEEADAE7-AEE3-4C58-B62F-7493E7E365AB}" destId="{93468FCA-D308-405A-B745-83F8D20ED971}" srcOrd="0" destOrd="1" presId="urn:microsoft.com/office/officeart/2005/8/layout/list1"/>
    <dgm:cxn modelId="{E489B05C-D244-4CE5-A794-E45C7F8A38EE}" type="presOf" srcId="{ABD97162-F3DF-4052-81FC-22F54641A8EF}" destId="{93468FCA-D308-405A-B745-83F8D20ED971}" srcOrd="0" destOrd="3" presId="urn:microsoft.com/office/officeart/2005/8/layout/list1"/>
    <dgm:cxn modelId="{204C6871-FA10-459D-9458-7AB9FCDE2F9E}" type="presOf" srcId="{BABD2818-56ED-4939-B637-2CEB2BE0508D}" destId="{EE11453B-6741-4594-9BBB-F8B10BCB4770}" srcOrd="0" destOrd="0" presId="urn:microsoft.com/office/officeart/2005/8/layout/list1"/>
    <dgm:cxn modelId="{32670151-D16D-46C6-B5C6-CF92B081C6A0}" type="presOf" srcId="{997B8367-E9D7-4C18-B06E-DE46BE42A47F}" destId="{CFB1A5A4-8CE9-40F2-A8AF-4BF5033BC0ED}" srcOrd="0" destOrd="0" presId="urn:microsoft.com/office/officeart/2005/8/layout/list1"/>
    <dgm:cxn modelId="{8817C21B-6EB4-48AA-8F71-0BBE2A02963D}" type="presOf" srcId="{73CFBD42-104A-4805-98DF-A7190328D029}" destId="{93468FCA-D308-405A-B745-83F8D20ED971}" srcOrd="0" destOrd="0" presId="urn:microsoft.com/office/officeart/2005/8/layout/list1"/>
    <dgm:cxn modelId="{A5202BC5-7E77-4B59-85C4-2AF2D243A6BF}" type="presOf" srcId="{FC59A5D9-4B7F-476C-9ADC-F909859504E5}" destId="{04A4EBB8-87F2-4B6E-A86C-03EE5658BCD3}" srcOrd="0" destOrd="0" presId="urn:microsoft.com/office/officeart/2005/8/layout/list1"/>
    <dgm:cxn modelId="{55462CE5-68D8-40CD-AA42-80E5079DA6B3}" type="presParOf" srcId="{CFB1A5A4-8CE9-40F2-A8AF-4BF5033BC0ED}" destId="{08E0B2CD-EFB9-427B-BE9C-FA8FD49F58BB}" srcOrd="0" destOrd="0" presId="urn:microsoft.com/office/officeart/2005/8/layout/list1"/>
    <dgm:cxn modelId="{ED44C369-6938-48CE-AC3E-5F4F85EB7B0E}" type="presParOf" srcId="{08E0B2CD-EFB9-427B-BE9C-FA8FD49F58BB}" destId="{FF562CBB-300F-47A9-B534-E80F92096D78}" srcOrd="0" destOrd="0" presId="urn:microsoft.com/office/officeart/2005/8/layout/list1"/>
    <dgm:cxn modelId="{73022630-CA83-4D85-8C09-18425E04CFDE}" type="presParOf" srcId="{08E0B2CD-EFB9-427B-BE9C-FA8FD49F58BB}" destId="{BF54817F-24A0-410C-9148-1C4B26C29114}" srcOrd="1" destOrd="0" presId="urn:microsoft.com/office/officeart/2005/8/layout/list1"/>
    <dgm:cxn modelId="{D826055B-E0E5-4E8F-8C3A-23090B3C4E75}" type="presParOf" srcId="{CFB1A5A4-8CE9-40F2-A8AF-4BF5033BC0ED}" destId="{3F9EEC72-78DE-420D-BA8E-15E3FF9B70F7}" srcOrd="1" destOrd="0" presId="urn:microsoft.com/office/officeart/2005/8/layout/list1"/>
    <dgm:cxn modelId="{7B2E3E0F-F7A9-470E-BFDD-F70DB310CFB2}" type="presParOf" srcId="{CFB1A5A4-8CE9-40F2-A8AF-4BF5033BC0ED}" destId="{93468FCA-D308-405A-B745-83F8D20ED971}" srcOrd="2" destOrd="0" presId="urn:microsoft.com/office/officeart/2005/8/layout/list1"/>
    <dgm:cxn modelId="{77FA898A-D096-449F-A3B6-AC3E148B4D35}" type="presParOf" srcId="{CFB1A5A4-8CE9-40F2-A8AF-4BF5033BC0ED}" destId="{2A7F23E2-85AE-46A8-86A1-C20A4C078743}" srcOrd="3" destOrd="0" presId="urn:microsoft.com/office/officeart/2005/8/layout/list1"/>
    <dgm:cxn modelId="{97F6072D-865D-4AE7-9B3C-415AE15FABCA}" type="presParOf" srcId="{CFB1A5A4-8CE9-40F2-A8AF-4BF5033BC0ED}" destId="{0BD74308-1E43-45D0-9390-AB71D65DF7EC}" srcOrd="4" destOrd="0" presId="urn:microsoft.com/office/officeart/2005/8/layout/list1"/>
    <dgm:cxn modelId="{E9BAA231-4C8B-46C3-AE4C-18B08F8ED1B6}" type="presParOf" srcId="{0BD74308-1E43-45D0-9390-AB71D65DF7EC}" destId="{C7EB1B46-9251-4C8C-B8F6-C64E3ECA69B7}" srcOrd="0" destOrd="0" presId="urn:microsoft.com/office/officeart/2005/8/layout/list1"/>
    <dgm:cxn modelId="{41A4268C-0A5D-426D-BA12-5FDC043D7A08}" type="presParOf" srcId="{0BD74308-1E43-45D0-9390-AB71D65DF7EC}" destId="{42B8375B-1A99-4C86-9C7D-A47F3283DF3A}" srcOrd="1" destOrd="0" presId="urn:microsoft.com/office/officeart/2005/8/layout/list1"/>
    <dgm:cxn modelId="{471844B6-8DA3-4241-B5D6-C8C007698D1B}" type="presParOf" srcId="{CFB1A5A4-8CE9-40F2-A8AF-4BF5033BC0ED}" destId="{0A643EB1-F66D-4A1F-A39A-95C9CDDE5AFA}" srcOrd="5" destOrd="0" presId="urn:microsoft.com/office/officeart/2005/8/layout/list1"/>
    <dgm:cxn modelId="{6BD6178D-F4EC-4AE1-9612-7F8000A14D10}" type="presParOf" srcId="{CFB1A5A4-8CE9-40F2-A8AF-4BF5033BC0ED}" destId="{E14571C1-C0E9-4185-B322-4E2119074EFA}" srcOrd="6" destOrd="0" presId="urn:microsoft.com/office/officeart/2005/8/layout/list1"/>
    <dgm:cxn modelId="{700DE1C5-7102-4E8B-95D1-F4673029908E}" type="presParOf" srcId="{CFB1A5A4-8CE9-40F2-A8AF-4BF5033BC0ED}" destId="{6DEB5E17-E5ED-4B6B-8DFE-9A2C26B323CC}" srcOrd="7" destOrd="0" presId="urn:microsoft.com/office/officeart/2005/8/layout/list1"/>
    <dgm:cxn modelId="{0B78B038-3BB4-406C-AE8B-1E2972DC2F9A}" type="presParOf" srcId="{CFB1A5A4-8CE9-40F2-A8AF-4BF5033BC0ED}" destId="{12AF241D-A97D-4EBE-A4A9-A62F12707679}" srcOrd="8" destOrd="0" presId="urn:microsoft.com/office/officeart/2005/8/layout/list1"/>
    <dgm:cxn modelId="{41F3EB14-1C0A-4148-AF36-21DC472CA8C2}" type="presParOf" srcId="{12AF241D-A97D-4EBE-A4A9-A62F12707679}" destId="{04A4EBB8-87F2-4B6E-A86C-03EE5658BCD3}" srcOrd="0" destOrd="0" presId="urn:microsoft.com/office/officeart/2005/8/layout/list1"/>
    <dgm:cxn modelId="{62CA0F5E-79D2-45AE-BA1E-EE18BDBC8AED}" type="presParOf" srcId="{12AF241D-A97D-4EBE-A4A9-A62F12707679}" destId="{5B938575-1249-4EE7-8139-EAE153FDFA05}" srcOrd="1" destOrd="0" presId="urn:microsoft.com/office/officeart/2005/8/layout/list1"/>
    <dgm:cxn modelId="{391614DD-71B8-49DC-912B-47DCBDEAADB8}" type="presParOf" srcId="{CFB1A5A4-8CE9-40F2-A8AF-4BF5033BC0ED}" destId="{AE872482-0727-4CAB-A6FB-3B10315A0932}" srcOrd="9" destOrd="0" presId="urn:microsoft.com/office/officeart/2005/8/layout/list1"/>
    <dgm:cxn modelId="{BA902AC5-AD80-4960-9187-E9CBF04745DF}" type="presParOf" srcId="{CFB1A5A4-8CE9-40F2-A8AF-4BF5033BC0ED}" destId="{4BF09FBA-DF86-47FE-BC5A-FD490505540B}" srcOrd="10" destOrd="0" presId="urn:microsoft.com/office/officeart/2005/8/layout/list1"/>
    <dgm:cxn modelId="{E246802C-D703-452A-84E6-3667CCDC5893}" type="presParOf" srcId="{CFB1A5A4-8CE9-40F2-A8AF-4BF5033BC0ED}" destId="{811DD6B5-2241-4E2F-A614-57E0BA0C7AFF}" srcOrd="11" destOrd="0" presId="urn:microsoft.com/office/officeart/2005/8/layout/list1"/>
    <dgm:cxn modelId="{CBDC3571-413A-43B2-8DB1-6EB982C74D6B}" type="presParOf" srcId="{CFB1A5A4-8CE9-40F2-A8AF-4BF5033BC0ED}" destId="{4B3632AC-EDD7-4A7C-9386-E6101CC98567}" srcOrd="12" destOrd="0" presId="urn:microsoft.com/office/officeart/2005/8/layout/list1"/>
    <dgm:cxn modelId="{D4ADCD21-B43C-4E3C-9C9F-70064F12D593}" type="presParOf" srcId="{4B3632AC-EDD7-4A7C-9386-E6101CC98567}" destId="{EE11453B-6741-4594-9BBB-F8B10BCB4770}" srcOrd="0" destOrd="0" presId="urn:microsoft.com/office/officeart/2005/8/layout/list1"/>
    <dgm:cxn modelId="{4C8E322E-2F08-497A-83C3-F0868C471BFD}" type="presParOf" srcId="{4B3632AC-EDD7-4A7C-9386-E6101CC98567}" destId="{5516A881-CC26-43A0-9A54-005B489E7ACE}" srcOrd="1" destOrd="0" presId="urn:microsoft.com/office/officeart/2005/8/layout/list1"/>
    <dgm:cxn modelId="{E9B39E64-D627-4E9B-9271-7E439897AD80}" type="presParOf" srcId="{CFB1A5A4-8CE9-40F2-A8AF-4BF5033BC0ED}" destId="{71F00DF6-FAE1-4002-B684-172A4E0B76F4}" srcOrd="13" destOrd="0" presId="urn:microsoft.com/office/officeart/2005/8/layout/list1"/>
    <dgm:cxn modelId="{C359BFFA-E4F9-4629-BA2F-A608B4BCD7E0}" type="presParOf" srcId="{CFB1A5A4-8CE9-40F2-A8AF-4BF5033BC0ED}" destId="{6AFF4E26-F2B4-4483-A63D-BD462BCD354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04723-08A1-4AB3-8CD9-AC7618839D61}">
      <dsp:nvSpPr>
        <dsp:cNvPr id="0" name=""/>
        <dsp:cNvSpPr/>
      </dsp:nvSpPr>
      <dsp:spPr>
        <a:xfrm>
          <a:off x="1113824" y="216014"/>
          <a:ext cx="2835133" cy="2613580"/>
        </a:xfrm>
        <a:prstGeom prst="pie">
          <a:avLst>
            <a:gd name="adj1" fmla="val 16200000"/>
            <a:gd name="adj2" fmla="val 54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Aktivita 4</a:t>
          </a:r>
          <a:r>
            <a:rPr lang="cs-CZ" sz="1400" kern="1200" dirty="0" smtClean="0"/>
            <a:t> Náhradní rodinná péče</a:t>
          </a:r>
          <a:endParaRPr lang="cs-CZ" sz="1400" kern="1200" dirty="0"/>
        </a:p>
      </dsp:txBody>
      <dsp:txXfrm>
        <a:off x="2663022" y="900524"/>
        <a:ext cx="1012547" cy="1244561"/>
      </dsp:txXfrm>
    </dsp:sp>
    <dsp:sp modelId="{D0FF1D61-5413-4F5C-8946-1E44F3B86F11}">
      <dsp:nvSpPr>
        <dsp:cNvPr id="0" name=""/>
        <dsp:cNvSpPr/>
      </dsp:nvSpPr>
      <dsp:spPr>
        <a:xfrm>
          <a:off x="1059869" y="230912"/>
          <a:ext cx="2613580" cy="261358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Aktivita 1 P</a:t>
          </a:r>
          <a:r>
            <a:rPr lang="cs-CZ" sz="1400" kern="1200" dirty="0" smtClean="0"/>
            <a:t>odpora a rozvoj služeb</a:t>
          </a:r>
          <a:endParaRPr lang="cs-CZ" sz="1400" kern="1200" dirty="0"/>
        </a:p>
      </dsp:txBody>
      <dsp:txXfrm>
        <a:off x="1311893" y="915421"/>
        <a:ext cx="933421" cy="1244561"/>
      </dsp:txXfrm>
    </dsp:sp>
    <dsp:sp modelId="{0E5FDBEC-A13E-4118-B15C-DD1E1D810663}">
      <dsp:nvSpPr>
        <dsp:cNvPr id="0" name=""/>
        <dsp:cNvSpPr/>
      </dsp:nvSpPr>
      <dsp:spPr>
        <a:xfrm>
          <a:off x="1061282" y="54221"/>
          <a:ext cx="2937166" cy="2937166"/>
        </a:xfrm>
        <a:prstGeom prst="circularArrow">
          <a:avLst>
            <a:gd name="adj1" fmla="val 5085"/>
            <a:gd name="adj2" fmla="val 327528"/>
            <a:gd name="adj3" fmla="val 5072472"/>
            <a:gd name="adj4" fmla="val 16200000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B2EF9-FFCE-4925-B3A0-15A344665CDC}">
      <dsp:nvSpPr>
        <dsp:cNvPr id="0" name=""/>
        <dsp:cNvSpPr/>
      </dsp:nvSpPr>
      <dsp:spPr>
        <a:xfrm>
          <a:off x="898076" y="69119"/>
          <a:ext cx="2937166" cy="2937166"/>
        </a:xfrm>
        <a:prstGeom prst="circularArrow">
          <a:avLst>
            <a:gd name="adj1" fmla="val 5085"/>
            <a:gd name="adj2" fmla="val 327528"/>
            <a:gd name="adj3" fmla="val 15872472"/>
            <a:gd name="adj4" fmla="val 5400000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04723-08A1-4AB3-8CD9-AC7618839D61}">
      <dsp:nvSpPr>
        <dsp:cNvPr id="0" name=""/>
        <dsp:cNvSpPr/>
      </dsp:nvSpPr>
      <dsp:spPr>
        <a:xfrm>
          <a:off x="1295856" y="225151"/>
          <a:ext cx="2403967" cy="2553093"/>
        </a:xfrm>
        <a:prstGeom prst="pie">
          <a:avLst>
            <a:gd name="adj1" fmla="val 16200000"/>
            <a:gd name="adj2" fmla="val 54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Aktivita 3 C</a:t>
          </a:r>
          <a:r>
            <a:rPr lang="cs-CZ" sz="1400" kern="1200" dirty="0" smtClean="0"/>
            <a:t>eloživotní vzdělávání</a:t>
          </a:r>
          <a:endParaRPr lang="cs-CZ" sz="1400" kern="1200" dirty="0"/>
        </a:p>
      </dsp:txBody>
      <dsp:txXfrm>
        <a:off x="2609452" y="893819"/>
        <a:ext cx="858559" cy="1215758"/>
      </dsp:txXfrm>
    </dsp:sp>
    <dsp:sp modelId="{D0FF1D61-5413-4F5C-8946-1E44F3B86F11}">
      <dsp:nvSpPr>
        <dsp:cNvPr id="0" name=""/>
        <dsp:cNvSpPr/>
      </dsp:nvSpPr>
      <dsp:spPr>
        <a:xfrm>
          <a:off x="961211" y="254971"/>
          <a:ext cx="2726193" cy="255309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Aktivita 2 </a:t>
          </a:r>
          <a:r>
            <a:rPr lang="cs-CZ" sz="1400" b="0" kern="1200" dirty="0" smtClean="0"/>
            <a:t>Monitorování a řízení kvality</a:t>
          </a:r>
          <a:endParaRPr lang="cs-CZ" sz="1400" b="0" kern="1200" dirty="0"/>
        </a:p>
      </dsp:txBody>
      <dsp:txXfrm>
        <a:off x="1224094" y="923639"/>
        <a:ext cx="973640" cy="1215758"/>
      </dsp:txXfrm>
    </dsp:sp>
    <dsp:sp modelId="{0E5FDBEC-A13E-4118-B15C-DD1E1D810663}">
      <dsp:nvSpPr>
        <dsp:cNvPr id="0" name=""/>
        <dsp:cNvSpPr/>
      </dsp:nvSpPr>
      <dsp:spPr>
        <a:xfrm>
          <a:off x="1064234" y="67103"/>
          <a:ext cx="2869190" cy="2869190"/>
        </a:xfrm>
        <a:prstGeom prst="circularArrow">
          <a:avLst>
            <a:gd name="adj1" fmla="val 5085"/>
            <a:gd name="adj2" fmla="val 327528"/>
            <a:gd name="adj3" fmla="val 5072472"/>
            <a:gd name="adj4" fmla="val 16200000"/>
            <a:gd name="adj5" fmla="val 5932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3B2EF9-FFCE-4925-B3A0-15A344665CDC}">
      <dsp:nvSpPr>
        <dsp:cNvPr id="0" name=""/>
        <dsp:cNvSpPr/>
      </dsp:nvSpPr>
      <dsp:spPr>
        <a:xfrm>
          <a:off x="888410" y="96923"/>
          <a:ext cx="2869190" cy="2869190"/>
        </a:xfrm>
        <a:prstGeom prst="circularArrow">
          <a:avLst>
            <a:gd name="adj1" fmla="val 5085"/>
            <a:gd name="adj2" fmla="val 327528"/>
            <a:gd name="adj3" fmla="val 15872472"/>
            <a:gd name="adj4" fmla="val 5400000"/>
            <a:gd name="adj5" fmla="val 5932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68FCA-D308-405A-B745-83F8D20ED971}">
      <dsp:nvSpPr>
        <dsp:cNvPr id="0" name=""/>
        <dsp:cNvSpPr/>
      </dsp:nvSpPr>
      <dsp:spPr>
        <a:xfrm>
          <a:off x="0" y="216519"/>
          <a:ext cx="8496944" cy="1748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457" tIns="229108" rIns="659457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Podpora lokálních síťařů (LS) </a:t>
          </a:r>
          <a:r>
            <a:rPr lang="cs-CZ" sz="1600" kern="1200" dirty="0" smtClean="0"/>
            <a:t>pro zapojené OSPOD, kraje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1600" kern="1200" dirty="0" smtClean="0"/>
            <a:t>Definice a vytvoření této lokální pozice, možnosti implementace pozice do systému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Průběžné metodické vedení lokálních síťařů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Zajištění sdílení zkušeností, propojování aktérů, podpora komunikace v síti služeb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Analýza lokálních sítí služeb, vytváření modelu minimální sítě služeb</a:t>
          </a:r>
          <a:endParaRPr lang="cs-CZ" sz="1600" b="1" kern="1200" dirty="0"/>
        </a:p>
      </dsp:txBody>
      <dsp:txXfrm>
        <a:off x="0" y="216519"/>
        <a:ext cx="8496944" cy="1748020"/>
      </dsp:txXfrm>
    </dsp:sp>
    <dsp:sp modelId="{BF54817F-24A0-410C-9148-1C4B26C29114}">
      <dsp:nvSpPr>
        <dsp:cNvPr id="0" name=""/>
        <dsp:cNvSpPr/>
      </dsp:nvSpPr>
      <dsp:spPr>
        <a:xfrm>
          <a:off x="424847" y="82449"/>
          <a:ext cx="5947860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1. Podpora síťování služeb na lokální úrovni 2016 - 2019</a:t>
          </a:r>
          <a:endParaRPr lang="cs-CZ" sz="1600" b="1" kern="1200" dirty="0"/>
        </a:p>
      </dsp:txBody>
      <dsp:txXfrm>
        <a:off x="440699" y="98301"/>
        <a:ext cx="5916156" cy="293016"/>
      </dsp:txXfrm>
    </dsp:sp>
    <dsp:sp modelId="{E14571C1-C0E9-4185-B322-4E2119074EFA}">
      <dsp:nvSpPr>
        <dsp:cNvPr id="0" name=""/>
        <dsp:cNvSpPr/>
      </dsp:nvSpPr>
      <dsp:spPr>
        <a:xfrm>
          <a:off x="0" y="2169113"/>
          <a:ext cx="8496944" cy="1091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457" tIns="229108" rIns="659457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Analýza preventivních služeb </a:t>
          </a:r>
          <a:r>
            <a:rPr lang="cs-CZ" sz="1600" kern="1200" dirty="0" smtClean="0"/>
            <a:t>pro ohrožené rodiny a děti v ČR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Analýza systémů preventivních služeb v zahraničí, vč. příkladů dobré praxe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Vytvoření modelu preventivních služeb v ČR – syntéza obou analýz</a:t>
          </a:r>
          <a:endParaRPr lang="cs-CZ" sz="1600" kern="1200" dirty="0"/>
        </a:p>
      </dsp:txBody>
      <dsp:txXfrm>
        <a:off x="0" y="2169113"/>
        <a:ext cx="8496944" cy="1091475"/>
      </dsp:txXfrm>
    </dsp:sp>
    <dsp:sp modelId="{42B8375B-1A99-4C86-9C7D-A47F3283DF3A}">
      <dsp:nvSpPr>
        <dsp:cNvPr id="0" name=""/>
        <dsp:cNvSpPr/>
      </dsp:nvSpPr>
      <dsp:spPr>
        <a:xfrm>
          <a:off x="424847" y="2052230"/>
          <a:ext cx="5947860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2. Preventivní služby na podporu rodiny  2017 – 2018</a:t>
          </a:r>
          <a:endParaRPr lang="cs-CZ" sz="1600" b="1" kern="1200" dirty="0"/>
        </a:p>
      </dsp:txBody>
      <dsp:txXfrm>
        <a:off x="440699" y="2068082"/>
        <a:ext cx="5916156" cy="293016"/>
      </dsp:txXfrm>
    </dsp:sp>
    <dsp:sp modelId="{4BF09FBA-DF86-47FE-BC5A-FD490505540B}">
      <dsp:nvSpPr>
        <dsp:cNvPr id="0" name=""/>
        <dsp:cNvSpPr/>
      </dsp:nvSpPr>
      <dsp:spPr>
        <a:xfrm>
          <a:off x="0" y="3527825"/>
          <a:ext cx="8496944" cy="1091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457" tIns="229108" rIns="659457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Analýza inovativních přístupů </a:t>
          </a:r>
          <a:r>
            <a:rPr lang="cs-CZ" sz="1600" kern="1200" dirty="0" smtClean="0"/>
            <a:t>a služeb pro ohrožené rodiny a děti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Vytvoření metodik k vytipovaným potřebným službám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Pilotní ověření vytipovaných služeb na vybraném území</a:t>
          </a:r>
          <a:endParaRPr lang="cs-CZ" sz="1600" kern="1200" dirty="0"/>
        </a:p>
      </dsp:txBody>
      <dsp:txXfrm>
        <a:off x="0" y="3527825"/>
        <a:ext cx="8496944" cy="1091475"/>
      </dsp:txXfrm>
    </dsp:sp>
    <dsp:sp modelId="{5B938575-1249-4EE7-8139-EAE153FDFA05}">
      <dsp:nvSpPr>
        <dsp:cNvPr id="0" name=""/>
        <dsp:cNvSpPr/>
      </dsp:nvSpPr>
      <dsp:spPr>
        <a:xfrm>
          <a:off x="424847" y="3365465"/>
          <a:ext cx="5947860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3. Inovativní služby na podporu rodiny 2017 - 2018</a:t>
          </a:r>
          <a:endParaRPr lang="cs-CZ" sz="1600" b="1" kern="1200" dirty="0"/>
        </a:p>
      </dsp:txBody>
      <dsp:txXfrm>
        <a:off x="440699" y="3381317"/>
        <a:ext cx="5916156" cy="293016"/>
      </dsp:txXfrm>
    </dsp:sp>
    <dsp:sp modelId="{6AFF4E26-F2B4-4483-A63D-BD462BCD3549}">
      <dsp:nvSpPr>
        <dsp:cNvPr id="0" name=""/>
        <dsp:cNvSpPr/>
      </dsp:nvSpPr>
      <dsp:spPr>
        <a:xfrm>
          <a:off x="0" y="4850532"/>
          <a:ext cx="8496944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9457" tIns="229108" rIns="659457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Zapracování výstupů </a:t>
          </a:r>
          <a:r>
            <a:rPr lang="cs-CZ" sz="1600" kern="1200" dirty="0" err="1" smtClean="0"/>
            <a:t>podaktivit</a:t>
          </a:r>
          <a:r>
            <a:rPr lang="cs-CZ" sz="1600" kern="1200" dirty="0" smtClean="0"/>
            <a:t> do systému – pilotní oblasti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b="1" kern="1200" dirty="0" smtClean="0"/>
            <a:t>Přenos dobré praxe napříč kraji v ČR</a:t>
          </a:r>
          <a:endParaRPr lang="cs-CZ" sz="1600" b="1" kern="1200" dirty="0"/>
        </a:p>
      </dsp:txBody>
      <dsp:txXfrm>
        <a:off x="0" y="4850532"/>
        <a:ext cx="8496944" cy="831600"/>
      </dsp:txXfrm>
    </dsp:sp>
    <dsp:sp modelId="{5516A881-CC26-43A0-9A54-005B489E7ACE}">
      <dsp:nvSpPr>
        <dsp:cNvPr id="0" name=""/>
        <dsp:cNvSpPr/>
      </dsp:nvSpPr>
      <dsp:spPr>
        <a:xfrm>
          <a:off x="424847" y="4678700"/>
          <a:ext cx="6307944" cy="3302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4. Implementace výstupů do systému – v pilotních územích 2018 - 19</a:t>
          </a:r>
          <a:endParaRPr lang="cs-CZ" sz="1600" b="1" kern="1200" dirty="0"/>
        </a:p>
      </dsp:txBody>
      <dsp:txXfrm>
        <a:off x="440968" y="4694821"/>
        <a:ext cx="6275702" cy="298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5" cy="492840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3250" y="0"/>
            <a:ext cx="2940155" cy="492840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r">
              <a:defRPr sz="1200"/>
            </a:lvl1pPr>
          </a:lstStyle>
          <a:p>
            <a:fld id="{0A1F8B78-5578-4A77-B0B8-800843DFBDAD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62239"/>
            <a:ext cx="2940155" cy="492840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3250" y="9362239"/>
            <a:ext cx="2940155" cy="492840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r">
              <a:defRPr sz="1200"/>
            </a:lvl1pPr>
          </a:lstStyle>
          <a:p>
            <a:fld id="{2218B2EC-BE54-43A2-BFF2-1B7B4F62B78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83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5" cy="492840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5" cy="492840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r">
              <a:defRPr sz="1200"/>
            </a:lvl1pPr>
          </a:lstStyle>
          <a:p>
            <a:fld id="{988D3425-DC3A-4A84-B4F1-2BCBCE0338C7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291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5" tIns="46122" rIns="92245" bIns="4612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681975"/>
            <a:ext cx="5427980" cy="4435555"/>
          </a:xfrm>
          <a:prstGeom prst="rect">
            <a:avLst/>
          </a:prstGeom>
        </p:spPr>
        <p:txBody>
          <a:bodyPr vert="horz" lIns="92245" tIns="46122" rIns="92245" bIns="46122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62239"/>
            <a:ext cx="2940155" cy="492840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50" y="9362239"/>
            <a:ext cx="2940155" cy="492840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r">
              <a:defRPr sz="1200"/>
            </a:lvl1pPr>
          </a:lstStyle>
          <a:p>
            <a:fld id="{8391DB94-ED5B-4866-B0B8-44A8F8018F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64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Milan</a:t>
            </a:r>
          </a:p>
          <a:p>
            <a:r>
              <a:rPr lang="cs-CZ" dirty="0" smtClean="0"/>
              <a:t>Klára je metodička aktivity! ;-)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1DB94-ED5B-4866-B0B8-44A8F8018F4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3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Milan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1DB94-ED5B-4866-B0B8-44A8F8018F4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648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Klára</a:t>
            </a:r>
          </a:p>
          <a:p>
            <a:r>
              <a:rPr lang="cs-CZ" dirty="0" smtClean="0"/>
              <a:t>Projekt</a:t>
            </a:r>
            <a:r>
              <a:rPr lang="cs-CZ" baseline="0" dirty="0" smtClean="0"/>
              <a:t> je 3 letý!!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1DB94-ED5B-4866-B0B8-44A8F8018F4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976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1DB94-ED5B-4866-B0B8-44A8F8018F4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13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DFB-4497-4D27-8EE3-C503E36049BB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C01-5910-45E0-9251-1C75C6A794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00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DFB-4497-4D27-8EE3-C503E36049BB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C01-5910-45E0-9251-1C75C6A794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78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DFB-4497-4D27-8EE3-C503E36049BB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C01-5910-45E0-9251-1C75C6A794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16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DFB-4497-4D27-8EE3-C503E36049BB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C01-5910-45E0-9251-1C75C6A794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4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DFB-4497-4D27-8EE3-C503E36049BB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C01-5910-45E0-9251-1C75C6A794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27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DFB-4497-4D27-8EE3-C503E36049BB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C01-5910-45E0-9251-1C75C6A794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87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DFB-4497-4D27-8EE3-C503E36049BB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C01-5910-45E0-9251-1C75C6A794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92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DFB-4497-4D27-8EE3-C503E36049BB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C01-5910-45E0-9251-1C75C6A794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19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DFB-4497-4D27-8EE3-C503E36049BB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C01-5910-45E0-9251-1C75C6A794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85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DFB-4497-4D27-8EE3-C503E36049BB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C01-5910-45E0-9251-1C75C6A794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18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DFB-4497-4D27-8EE3-C503E36049BB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C01-5910-45E0-9251-1C75C6A794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40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80DFB-4497-4D27-8EE3-C503E36049BB}" type="datetimeFigureOut">
              <a:rPr lang="cs-CZ" smtClean="0"/>
              <a:pPr/>
              <a:t>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E0C01-5910-45E0-9251-1C75C6A794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02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katalog.pravonadetstvi.cz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hyperlink" Target="http://www.pravonadetstvi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Podpora a rozvoj služeb v oblasti SPOD</a:t>
            </a:r>
            <a:endParaRPr lang="cs-CZ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6825" y="1876660"/>
            <a:ext cx="7477583" cy="2416435"/>
          </a:xfrm>
        </p:spPr>
        <p:txBody>
          <a:bodyPr>
            <a:normAutofit fontScale="85000" lnSpcReduction="20000"/>
          </a:bodyPr>
          <a:lstStyle/>
          <a:p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chemeClr val="tx1"/>
                </a:solidFill>
              </a:rPr>
              <a:t>3</a:t>
            </a:r>
            <a:r>
              <a:rPr lang="cs-CZ" sz="2400" b="1" dirty="0">
                <a:solidFill>
                  <a:schemeClr val="tx1"/>
                </a:solidFill>
              </a:rPr>
              <a:t>. setkání s poskytovateli sociálních služeb v Ústeckém </a:t>
            </a:r>
            <a:r>
              <a:rPr lang="cs-CZ" sz="2400" b="1" dirty="0" smtClean="0">
                <a:solidFill>
                  <a:schemeClr val="tx1"/>
                </a:solidFill>
              </a:rPr>
              <a:t>kraji</a:t>
            </a:r>
          </a:p>
          <a:p>
            <a:endParaRPr lang="cs-CZ" sz="1200" dirty="0" smtClean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Systémový 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projekt MPSV</a:t>
            </a:r>
          </a:p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Systémový rozvoj a podpora nástrojů </a:t>
            </a:r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sociálně-právní 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ochrany dětí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Obrázek 1" descr="OPZ_barev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3791669" cy="78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1992808" cy="1664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27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11560" y="116632"/>
            <a:ext cx="725157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Základní informace</a:t>
            </a:r>
            <a:endParaRPr lang="cs-CZ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08720"/>
            <a:ext cx="7920880" cy="18249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 smtClean="0"/>
              <a:t>Termín realizace: 2016 - 2019</a:t>
            </a:r>
          </a:p>
          <a:p>
            <a:r>
              <a:rPr lang="cs-CZ" sz="1400" dirty="0" smtClean="0"/>
              <a:t>Počet zapojených krajů: 12</a:t>
            </a:r>
          </a:p>
          <a:p>
            <a:r>
              <a:rPr lang="cs-CZ" sz="1400" dirty="0"/>
              <a:t>Počet zapojených </a:t>
            </a:r>
            <a:r>
              <a:rPr lang="cs-CZ" sz="1400" dirty="0" smtClean="0"/>
              <a:t>pracovišť OSPOD: 120</a:t>
            </a:r>
          </a:p>
          <a:p>
            <a:r>
              <a:rPr lang="cs-CZ" sz="1400" dirty="0" smtClean="0"/>
              <a:t>v Ústeckém kraji se zapojilo aktivně zapojilo 15 z 16 </a:t>
            </a:r>
            <a:r>
              <a:rPr lang="cs-CZ" sz="1400" dirty="0" err="1" smtClean="0"/>
              <a:t>OSPODů</a:t>
            </a:r>
            <a:r>
              <a:rPr lang="cs-CZ" sz="1400" dirty="0"/>
              <a:t> </a:t>
            </a:r>
            <a:endParaRPr lang="cs-CZ" sz="1400" dirty="0" smtClean="0"/>
          </a:p>
          <a:p>
            <a:pPr marL="0" indent="0" algn="just">
              <a:buNone/>
            </a:pPr>
            <a:r>
              <a:rPr lang="cs-CZ" sz="1400" dirty="0" smtClean="0"/>
              <a:t>Projekt je zaměřen na </a:t>
            </a:r>
            <a:r>
              <a:rPr lang="cs-CZ" sz="1400" b="1" dirty="0" smtClean="0"/>
              <a:t>posílení kapacit na pracovištích orgánů sociálně-právní ochrany dětí </a:t>
            </a:r>
            <a:r>
              <a:rPr lang="cs-CZ" sz="1400" dirty="0" smtClean="0"/>
              <a:t>v oblasti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síťování a vytváření sítí služeb pro ohrožené děti a rodiny na lokální úrovni</a:t>
            </a:r>
            <a:r>
              <a:rPr lang="cs-CZ" sz="1400" dirty="0" smtClean="0"/>
              <a:t>, dále na </a:t>
            </a:r>
            <a:r>
              <a:rPr lang="cs-CZ" sz="1400" dirty="0" smtClean="0">
                <a:solidFill>
                  <a:schemeClr val="accent3">
                    <a:lumMod val="75000"/>
                  </a:schemeClr>
                </a:solidFill>
              </a:rPr>
              <a:t>zajištění kvalitních statistických dat </a:t>
            </a:r>
            <a:r>
              <a:rPr lang="cs-CZ" sz="1400" dirty="0" smtClean="0"/>
              <a:t>nutných pro výkon sociálně-právní ochrany dětí, </a:t>
            </a:r>
            <a:r>
              <a:rPr lang="cs-CZ" sz="1400" dirty="0" smtClean="0">
                <a:solidFill>
                  <a:schemeClr val="accent3">
                    <a:lumMod val="75000"/>
                  </a:schemeClr>
                </a:solidFill>
              </a:rPr>
              <a:t>nastavení celoživotního vzdělávání</a:t>
            </a:r>
            <a:r>
              <a:rPr lang="cs-CZ" sz="1400" dirty="0" smtClean="0"/>
              <a:t> a zvyšování kvalifikace pracovníků SPOD a na </a:t>
            </a:r>
            <a:r>
              <a:rPr lang="cs-CZ" sz="1400" dirty="0" smtClean="0">
                <a:solidFill>
                  <a:schemeClr val="accent5">
                    <a:lumMod val="75000"/>
                  </a:schemeClr>
                </a:solidFill>
              </a:rPr>
              <a:t>podporu a rozvoj náhradní rodinné péče</a:t>
            </a:r>
            <a:r>
              <a:rPr lang="cs-CZ" sz="1400" dirty="0" smtClean="0"/>
              <a:t> s důrazem na pěstounskou péči. </a:t>
            </a:r>
            <a:endParaRPr lang="cs-CZ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cs-CZ" sz="1400" dirty="0" smtClean="0"/>
          </a:p>
          <a:p>
            <a:pPr marL="0" indent="0" algn="just">
              <a:buNone/>
            </a:pPr>
            <a:endParaRPr lang="cs-CZ" sz="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42676306"/>
              </p:ext>
            </p:extLst>
          </p:nvPr>
        </p:nvGraphicFramePr>
        <p:xfrm>
          <a:off x="251520" y="2996952"/>
          <a:ext cx="4968552" cy="3111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47415178"/>
              </p:ext>
            </p:extLst>
          </p:nvPr>
        </p:nvGraphicFramePr>
        <p:xfrm>
          <a:off x="3995936" y="2924944"/>
          <a:ext cx="4752528" cy="3039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899592" y="587727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římé a aktivní zapojení krajů v průběhu celé realizace projektu.</a:t>
            </a:r>
            <a:endParaRPr lang="cs-CZ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44008" y="5877271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epřímé zapojení krajů, sdílení výstupů, připomínkování, dílčí pilotní ověřování v krajích.</a:t>
            </a:r>
            <a:endParaRPr lang="cs-CZ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Klíčová aktivita 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1- </a:t>
            </a:r>
            <a:r>
              <a:rPr lang="cs-CZ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podaktivity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, cíle: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4247685"/>
              </p:ext>
            </p:extLst>
          </p:nvPr>
        </p:nvGraphicFramePr>
        <p:xfrm>
          <a:off x="467544" y="908720"/>
          <a:ext cx="849694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394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 panose="020B0604020202020204" pitchFamily="34" charset="0"/>
              </a:rPr>
              <a:t>Výstupy aktivity</a:t>
            </a:r>
            <a:endParaRPr lang="cs-CZ" sz="4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cs-CZ" altLang="cs-CZ" sz="2600" b="1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hangingPunct="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Model minimální sítě služeb, metodika pro vytvoření minimální sítě služeb </a:t>
            </a:r>
          </a:p>
          <a:p>
            <a:pPr lvl="1" hangingPunct="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 lokálního síťování a práce a vedení lokálních síťařů</a:t>
            </a:r>
          </a:p>
          <a:p>
            <a:pPr lvl="1" hangingPunct="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Interaktivní katalog jevů a služeb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preventivních služeb pro ohrožené rodiny a děti v ČR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systémů preventivních služeb v zahraničí, vč. příkladů dobré praxe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systému preventivních služeb na podporu rodiny v České republice včetně návrhu systémového ukotvení těchto služeb</a:t>
            </a:r>
            <a:endParaRPr lang="cs-CZ" altLang="cs-CZ" sz="2000" kern="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inovativních přístupů a služeb pro ohrožené rodiny a děti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539552" y="0"/>
            <a:ext cx="1894314" cy="1894314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5002875"/>
              <a:satOff val="-4473"/>
              <a:lumOff val="1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98626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8177131" cy="121034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Děkuji za pozornost, budeme se těšit na spolupráci</a:t>
            </a:r>
            <a:endParaRPr lang="cs-CZ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6588223" y="1556792"/>
            <a:ext cx="2396511" cy="3456384"/>
          </a:xfrm>
        </p:spPr>
        <p:txBody>
          <a:bodyPr>
            <a:normAutofit fontScale="70000" lnSpcReduction="20000"/>
          </a:bodyPr>
          <a:lstStyle/>
          <a:p>
            <a:pPr algn="r">
              <a:spcBef>
                <a:spcPts val="600"/>
              </a:spcBef>
            </a:pPr>
            <a:r>
              <a:rPr lang="cs-CZ" sz="2000" b="1" dirty="0">
                <a:solidFill>
                  <a:schemeClr val="bg1">
                    <a:lumMod val="50000"/>
                  </a:schemeClr>
                </a:solidFill>
              </a:rPr>
              <a:t>Interaktivní </a:t>
            </a: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</a:rPr>
              <a:t>katalog: </a:t>
            </a: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hlinkClick r:id="rId3" action="ppaction://hlinkfile"/>
              </a:rPr>
              <a:t>katalog.pravonadetstvi.cz</a:t>
            </a:r>
            <a:endParaRPr lang="cs-CZ" sz="20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600"/>
              </a:spcBef>
            </a:pP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Výstupy projektu </a:t>
            </a: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na: </a:t>
            </a: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  <a:hlinkClick r:id="rId4"/>
              </a:rPr>
              <a:t>www.pravonadetstvi.cz</a:t>
            </a:r>
            <a:endParaRPr lang="cs-CZ" sz="2000" b="1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r"/>
            <a:endParaRPr lang="cs-CZ" sz="2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Prezentovala:</a:t>
            </a:r>
          </a:p>
          <a:p>
            <a:pPr algn="r"/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Mgr. Světla Veselá </a:t>
            </a:r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</a:t>
            </a:r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ová</a:t>
            </a:r>
          </a:p>
          <a:p>
            <a:pPr algn="r"/>
            <a:r>
              <a:rPr lang="cs-CZ" sz="2000" b="1" dirty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</a:rPr>
              <a:t>vetla.veselanova@mpsv.cz</a:t>
            </a:r>
          </a:p>
          <a:p>
            <a:pPr algn="r"/>
            <a:endParaRPr lang="cs-CZ" sz="2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Zpracovala: </a:t>
            </a:r>
          </a:p>
          <a:p>
            <a:pPr algn="r"/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Mgr. Klára Joklová</a:t>
            </a:r>
          </a:p>
          <a:p>
            <a:pPr algn="r"/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</a:rPr>
              <a:t>klara.joklova@mpsv.cz</a:t>
            </a:r>
            <a:endParaRPr lang="cs-CZ" sz="20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Projektový email: </a:t>
            </a:r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projektspo@mpsv.cz</a:t>
            </a:r>
          </a:p>
          <a:p>
            <a:pPr algn="r"/>
            <a:endParaRPr lang="cs-CZ" sz="2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R:\IP 2\Administrativa\Publicita\Loga\loga MPSV\logoMPSV-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766282"/>
            <a:ext cx="728526" cy="74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Obrázek 1" descr="OPZ_barev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733256"/>
            <a:ext cx="3791669" cy="78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5238254" cy="3495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5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403</Words>
  <Application>Microsoft Office PowerPoint</Application>
  <PresentationFormat>Předvádění na obrazovce (4:3)</PresentationFormat>
  <Paragraphs>68</Paragraphs>
  <Slides>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         KA 1 Podpora a rozvoj služeb v oblasti SPOD</vt:lpstr>
      <vt:lpstr>Prezentace aplikace PowerPoint</vt:lpstr>
      <vt:lpstr>Klíčová aktivita 1- podaktivity, cíle: </vt:lpstr>
      <vt:lpstr>Výstupy aktivity</vt:lpstr>
      <vt:lpstr>Děkuji za pozornost, budeme se těšit na spolupráci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setkání se zástupci OSPOD ke KA 1 Podpora a rozvoj služeb v oblasti SPO</dc:title>
  <dc:creator>Joklová Klára Mgr. (MPSV)</dc:creator>
  <cp:lastModifiedBy>Veselá Nová Světla Mgr.</cp:lastModifiedBy>
  <cp:revision>78</cp:revision>
  <cp:lastPrinted>2016-08-30T12:33:25Z</cp:lastPrinted>
  <dcterms:created xsi:type="dcterms:W3CDTF">2016-02-23T11:46:02Z</dcterms:created>
  <dcterms:modified xsi:type="dcterms:W3CDTF">2016-09-06T13:20:06Z</dcterms:modified>
</cp:coreProperties>
</file>