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73" r:id="rId5"/>
    <p:sldId id="275" r:id="rId6"/>
    <p:sldId id="276" r:id="rId7"/>
    <p:sldId id="274" r:id="rId8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43" autoAdjust="0"/>
  </p:normalViewPr>
  <p:slideViewPr>
    <p:cSldViewPr>
      <p:cViewPr>
        <p:scale>
          <a:sx n="114" d="100"/>
          <a:sy n="114" d="100"/>
        </p:scale>
        <p:origin x="-91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3646-A479-432D-9A27-98E24A5EFC36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8C539-42D1-4D5D-8DDE-64C9975FB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8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7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1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10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69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8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29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85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2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1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CB39-9782-4DB1-BBB6-A2E0CF112BBD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5A472-4FC9-4912-8535-28104CAD0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9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kr-ustecky.cz/o-projektu/ds-100036/p1=2274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ehka.a@kr-ustecky.cz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810743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OdCom</a:t>
            </a:r>
            <a:r>
              <a:rPr lang="cs-CZ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br>
              <a:rPr lang="cs-CZ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cs-CZ" sz="32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</a:t>
            </a:r>
            <a:r>
              <a:rPr lang="cs-CZ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cs-CZ" sz="3100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Objektivizace stížností na zápach v </a:t>
            </a:r>
            <a:r>
              <a:rPr lang="cs-CZ" sz="3100" b="1" cap="small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Erzgebirgskreis</a:t>
            </a:r>
            <a:r>
              <a:rPr lang="cs-CZ" sz="3100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 v Ústeckém kraji </a:t>
            </a:r>
            <a:br>
              <a:rPr lang="cs-CZ" sz="3100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cs-CZ" sz="3100" b="1" cap="small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 příspěvek k analýze příčin a zjišťování zdravotních následků</a:t>
            </a:r>
            <a:endParaRPr lang="cs-CZ" sz="3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40760" cy="91365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Regionální konference</a:t>
            </a:r>
          </a:p>
          <a:p>
            <a:r>
              <a:rPr lang="cs-CZ" sz="2800" dirty="0"/>
              <a:t>12. dubna 2018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061" y="5052270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469" y="188639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01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8073" y="1484784"/>
            <a:ext cx="7218207" cy="3888432"/>
          </a:xfrm>
        </p:spPr>
        <p:txBody>
          <a:bodyPr>
            <a:normAutofit/>
          </a:bodyPr>
          <a:lstStyle/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i="1" dirty="0">
                <a:solidFill>
                  <a:schemeClr val="tx1"/>
                </a:solidFill>
              </a:rPr>
              <a:t>Hlavní cíl projektu </a:t>
            </a:r>
            <a:r>
              <a:rPr lang="cs-CZ" dirty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cs-CZ" sz="2800" dirty="0">
                <a:solidFill>
                  <a:schemeClr val="tx1"/>
                </a:solidFill>
              </a:rPr>
              <a:t>zvýšit informovanost obyvatel a přispět k objektivizaci tématu zápachu a dalších škodlivin v ovzduší a jejich dopadu na zdraví populace v sasko-českém pohraničí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14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8073" y="1484784"/>
            <a:ext cx="7218207" cy="3888432"/>
          </a:xfrm>
        </p:spPr>
        <p:txBody>
          <a:bodyPr>
            <a:normAutofit/>
          </a:bodyPr>
          <a:lstStyle/>
          <a:p>
            <a:pPr algn="just"/>
            <a:r>
              <a:rPr lang="cs-CZ" i="1" dirty="0">
                <a:solidFill>
                  <a:schemeClr val="tx1"/>
                </a:solidFill>
              </a:rPr>
              <a:t>Obecné</a:t>
            </a:r>
          </a:p>
          <a:p>
            <a:pPr algn="just"/>
            <a:endParaRPr lang="cs-CZ" i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Doba realizace :  2016 – 2019</a:t>
            </a:r>
          </a:p>
          <a:p>
            <a:pPr algn="just"/>
            <a:endParaRPr lang="cs-CZ" sz="28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Celkové náklady projektu:  1 935 631,70 €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Celkové náklady ÚK: 	     232 500,- €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Finanční spoluúčast ÚK: 	       23 250,- €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50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061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7223" y="1682214"/>
            <a:ext cx="7480807" cy="3402970"/>
          </a:xfrm>
        </p:spPr>
        <p:txBody>
          <a:bodyPr>
            <a:normAutofit/>
          </a:bodyPr>
          <a:lstStyle/>
          <a:p>
            <a:pPr algn="just"/>
            <a:r>
              <a:rPr lang="cs-CZ" i="1" dirty="0">
                <a:solidFill>
                  <a:schemeClr val="tx1"/>
                </a:solidFill>
              </a:rPr>
              <a:t>Úloha Ústeckého kraje</a:t>
            </a:r>
          </a:p>
          <a:p>
            <a:pPr algn="just"/>
            <a:endParaRPr lang="cs-CZ" i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regionální politika</a:t>
            </a:r>
          </a:p>
          <a:p>
            <a:pPr lvl="1" algn="just"/>
            <a:endParaRPr lang="cs-CZ" i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podpora spolupráce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3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061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7223" y="1682214"/>
            <a:ext cx="7480807" cy="44830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>
                <a:solidFill>
                  <a:schemeClr val="tx1"/>
                </a:solidFill>
              </a:rPr>
              <a:t>Úloha Ústeckého kraje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3000" i="1" dirty="0">
                <a:solidFill>
                  <a:schemeClr val="tx1"/>
                </a:solidFill>
              </a:rPr>
              <a:t>regionální politika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obecná shoda průřezem celým politickým </a:t>
            </a:r>
            <a:r>
              <a:rPr lang="cs-CZ" sz="2600" dirty="0" smtClean="0">
                <a:solidFill>
                  <a:schemeClr val="tx1"/>
                </a:solidFill>
              </a:rPr>
              <a:t>spektrem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podpora </a:t>
            </a:r>
            <a:r>
              <a:rPr lang="cs-CZ" sz="2600" dirty="0">
                <a:solidFill>
                  <a:schemeClr val="tx1"/>
                </a:solidFill>
              </a:rPr>
              <a:t>aktivit v oblasti ochrany ovzduší i na mezinárodní, národní i lokální úrovni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TAB – </a:t>
            </a:r>
            <a:r>
              <a:rPr lang="cs-CZ" sz="2400" dirty="0" err="1">
                <a:solidFill>
                  <a:schemeClr val="tx1"/>
                </a:solidFill>
              </a:rPr>
              <a:t>Take</a:t>
            </a:r>
            <a:r>
              <a:rPr lang="cs-CZ" sz="2400" dirty="0">
                <a:solidFill>
                  <a:schemeClr val="tx1"/>
                </a:solidFill>
              </a:rPr>
              <a:t> a </a:t>
            </a:r>
            <a:r>
              <a:rPr lang="cs-CZ" sz="2400" dirty="0" err="1">
                <a:solidFill>
                  <a:schemeClr val="tx1"/>
                </a:solidFill>
              </a:rPr>
              <a:t>Breath</a:t>
            </a:r>
            <a:r>
              <a:rPr lang="cs-CZ" sz="2400" dirty="0">
                <a:solidFill>
                  <a:schemeClr val="tx1"/>
                </a:solidFill>
              </a:rPr>
              <a:t>!  - </a:t>
            </a:r>
            <a:r>
              <a:rPr lang="cs-CZ" sz="2400" dirty="0" smtClean="0">
                <a:solidFill>
                  <a:schemeClr val="tx1"/>
                </a:solidFill>
              </a:rPr>
              <a:t>Nadechni se! – Aktivity směřující ke zmírnění zdravotních dopadů ze znečištění ovzduší (</a:t>
            </a:r>
            <a:r>
              <a:rPr lang="cs-CZ" sz="2400" dirty="0" err="1" smtClean="0">
                <a:solidFill>
                  <a:schemeClr val="tx1"/>
                </a:solidFill>
              </a:rPr>
              <a:t>Central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Europe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</a:rPr>
              <a:t>Ultrajemné</a:t>
            </a:r>
            <a:r>
              <a:rPr lang="cs-CZ" sz="2400" dirty="0">
                <a:solidFill>
                  <a:schemeClr val="tx1"/>
                </a:solidFill>
              </a:rPr>
              <a:t> částice a zdraví v </a:t>
            </a:r>
            <a:r>
              <a:rPr lang="cs-CZ" sz="2400" dirty="0" err="1">
                <a:solidFill>
                  <a:schemeClr val="tx1"/>
                </a:solidFill>
              </a:rPr>
              <a:t>Erzgebirgskreis</a:t>
            </a:r>
            <a:r>
              <a:rPr lang="cs-CZ" sz="2400" dirty="0">
                <a:solidFill>
                  <a:schemeClr val="tx1"/>
                </a:solidFill>
              </a:rPr>
              <a:t> a v Ústeckém kraji (</a:t>
            </a:r>
            <a:r>
              <a:rPr lang="cs-CZ" sz="2400" dirty="0" err="1">
                <a:solidFill>
                  <a:schemeClr val="tx1"/>
                </a:solidFill>
              </a:rPr>
              <a:t>Ziel</a:t>
            </a:r>
            <a:r>
              <a:rPr lang="cs-CZ" sz="2400" dirty="0">
                <a:solidFill>
                  <a:schemeClr val="tx1"/>
                </a:solidFill>
              </a:rPr>
              <a:t> 3/Cíl 3)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Kotlíkové dotace (OPŽP)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výkon státní správy v oblasti ochrany ovzduší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lvl="2" algn="just"/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1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061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7223" y="1682214"/>
            <a:ext cx="7480807" cy="41950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>
                <a:solidFill>
                  <a:schemeClr val="tx1"/>
                </a:solidFill>
              </a:rPr>
              <a:t>Úloha Ústeckého kraje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3000" i="1" dirty="0">
                <a:solidFill>
                  <a:schemeClr val="tx1"/>
                </a:solidFill>
              </a:rPr>
              <a:t>Podpora spolupráce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nákup přístrojů na měření škodlivin v ovzduší a jejich předání do užívání ČHMÚ</a:t>
            </a:r>
          </a:p>
          <a:p>
            <a:pPr lvl="2" algn="just"/>
            <a:r>
              <a:rPr lang="cs-CZ" sz="2600" dirty="0">
                <a:solidFill>
                  <a:schemeClr val="tx1"/>
                </a:solidFill>
              </a:rPr>
              <a:t>(instalace přístroje v Lomu u Mostu, v projektu </a:t>
            </a:r>
            <a:r>
              <a:rPr lang="cs-CZ" sz="2600" dirty="0" err="1">
                <a:solidFill>
                  <a:schemeClr val="tx1"/>
                </a:solidFill>
              </a:rPr>
              <a:t>Ultrajemných</a:t>
            </a:r>
            <a:r>
              <a:rPr lang="cs-CZ" sz="2600" dirty="0">
                <a:solidFill>
                  <a:schemeClr val="tx1"/>
                </a:solidFill>
              </a:rPr>
              <a:t> částic v centru Ústí nad Labem)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komunikace se stakeholdery (předání informací o projektu na poradě krajských pracovníků v ochraně ovzduší za účasti MŽP ČR a </a:t>
            </a:r>
            <a:r>
              <a:rPr lang="cs-CZ" sz="2600" dirty="0" smtClean="0">
                <a:solidFill>
                  <a:schemeClr val="tx1"/>
                </a:solidFill>
              </a:rPr>
              <a:t>ČIŽP, komunikace se zástupci průmyslových podniků, účast na diskuzních fórech)</a:t>
            </a:r>
            <a:endParaRPr lang="cs-CZ" sz="2600" dirty="0">
              <a:solidFill>
                <a:schemeClr val="tx1"/>
              </a:solidFill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práce s veřejností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lvl="2" algn="just"/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4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" y="5373216"/>
            <a:ext cx="1659713" cy="11695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061" y="5071258"/>
            <a:ext cx="1511939" cy="17446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8" y="295685"/>
            <a:ext cx="4708888" cy="100789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76" y="188640"/>
            <a:ext cx="174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7223" y="1394182"/>
            <a:ext cx="7480807" cy="4069636"/>
          </a:xfrm>
        </p:spPr>
        <p:txBody>
          <a:bodyPr>
            <a:normAutofit/>
          </a:bodyPr>
          <a:lstStyle/>
          <a:p>
            <a:endParaRPr lang="cs-CZ" i="1" dirty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  <a:p>
            <a:r>
              <a:rPr lang="cs-CZ" i="1" dirty="0">
                <a:solidFill>
                  <a:schemeClr val="tx1"/>
                </a:solidFill>
              </a:rPr>
              <a:t>Děkuji Vám za pozornost</a:t>
            </a:r>
          </a:p>
          <a:p>
            <a:r>
              <a:rPr lang="cs-CZ" sz="1800" i="1" dirty="0">
                <a:solidFill>
                  <a:schemeClr val="tx1"/>
                </a:solidFill>
              </a:rPr>
              <a:t>Anna Lehká email: </a:t>
            </a:r>
            <a:r>
              <a:rPr lang="cs-CZ" sz="1800" i="1" dirty="0">
                <a:solidFill>
                  <a:schemeClr val="tx1"/>
                </a:solidFill>
                <a:hlinkClick r:id="rId6"/>
              </a:rPr>
              <a:t>lehka.a@kr-ustecky.cz</a:t>
            </a:r>
            <a:endParaRPr lang="cs-CZ" sz="1800" i="1" dirty="0">
              <a:solidFill>
                <a:schemeClr val="tx1"/>
              </a:solidFill>
            </a:endParaRPr>
          </a:p>
          <a:p>
            <a:r>
              <a:rPr lang="cs-CZ" sz="1800" i="1" dirty="0">
                <a:solidFill>
                  <a:schemeClr val="tx1"/>
                </a:solidFill>
              </a:rPr>
              <a:t>Tel.: 475 657 451</a:t>
            </a:r>
          </a:p>
          <a:p>
            <a:r>
              <a:rPr lang="cs-CZ" sz="1800" dirty="0">
                <a:solidFill>
                  <a:schemeClr val="tx1"/>
                </a:solidFill>
                <a:hlinkClick r:id="rId7"/>
              </a:rPr>
              <a:t>http://www.kr-ustecky.cz/o-projektu/ds-100036/p1=227422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pPr lvl="1" algn="just"/>
            <a:endParaRPr lang="cs-CZ" dirty="0">
              <a:solidFill>
                <a:schemeClr val="tx1"/>
              </a:solidFill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lvl="1" algn="just"/>
            <a:endParaRPr lang="cs-CZ" dirty="0">
              <a:solidFill>
                <a:schemeClr val="tx1"/>
              </a:solidFill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19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215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OdCom  – Objektivizace stížností na zápach v Erzgebirgskreis a v Ústeckém kraji  – příspěvek k analýze příčin a zjišťování zdravotních následků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Lehká Anna</dc:creator>
  <cp:lastModifiedBy>Lehká Anna</cp:lastModifiedBy>
  <cp:revision>58</cp:revision>
  <cp:lastPrinted>2017-03-15T17:15:26Z</cp:lastPrinted>
  <dcterms:created xsi:type="dcterms:W3CDTF">2017-03-13T15:55:46Z</dcterms:created>
  <dcterms:modified xsi:type="dcterms:W3CDTF">2018-04-11T16:05:31Z</dcterms:modified>
</cp:coreProperties>
</file>