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5" r:id="rId8"/>
    <p:sldId id="264" r:id="rId9"/>
    <p:sldId id="260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14.2.2017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Funfkirchlerova.p@kr-usteck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7851648" cy="1828800"/>
          </a:xfrm>
        </p:spPr>
        <p:txBody>
          <a:bodyPr/>
          <a:lstStyle/>
          <a:p>
            <a:pPr algn="ctr"/>
            <a:r>
              <a:rPr lang="cs-CZ" dirty="0" smtClean="0"/>
              <a:t>QUALITAS PRO PRAXIS 2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971600" y="4941168"/>
            <a:ext cx="7854696" cy="1752600"/>
          </a:xfrm>
        </p:spPr>
        <p:txBody>
          <a:bodyPr/>
          <a:lstStyle/>
          <a:p>
            <a:pPr algn="ctr"/>
            <a:r>
              <a:rPr lang="cs-CZ" dirty="0" err="1" smtClean="0"/>
              <a:t>Reg</a:t>
            </a:r>
            <a:r>
              <a:rPr lang="cs-CZ" dirty="0" smtClean="0"/>
              <a:t>. č.: CZ.03.2.63/0.0/0.0/15_007/0005743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Mgr. Petra Fünfkirchlerová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Funfkirchlerova.p@kr-ustecky.cz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+ 420 475 657 590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4788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informace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4389120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Termín realizace: 1. 3. 2017 – 31. 8. 2018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Doba realizace: 18 měsíců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projektu: 5 905 907, 87 Kč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Cílem projektu je posilování odbornosti poskytovatelů sociálních služeb v Ústeckém kraji s cílem kvalitnějšího uspokojování potřeb klientů.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9160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1. Nastavení kvalitativních ukazatelů pro hodnocení sociálních služeb v Ústeckém kraji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Modelové karty každého druhu sociální služby budou konzultovány se zástupci jednotlivých druhů služeb z každého regionu: 05/17 – 02/18</a:t>
            </a:r>
          </a:p>
          <a:p>
            <a:r>
              <a:rPr lang="cs-CZ" dirty="0" smtClean="0"/>
              <a:t>Sběr dat od poskytovatelů sociálních služeb na základě karet služeb: 05/17 – 05/18</a:t>
            </a:r>
          </a:p>
          <a:p>
            <a:r>
              <a:rPr lang="cs-CZ" dirty="0" smtClean="0"/>
              <a:t>Konečné připomínkování po vyhodnocení výsledků</a:t>
            </a:r>
          </a:p>
          <a:p>
            <a:r>
              <a:rPr lang="cs-CZ" dirty="0" smtClean="0"/>
              <a:t>Výsledný dokument obsahující karty k jednotlivým druhům sociálních služeb: 08/18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166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2. Audity kvality, konzultace ke standardům kvality a odborná podpora zpracování rozvojových plánů sociálních služeb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Týká se vybraných příspěvkových organizací Ústeckého kraje, které nebyly zapojeny v předchozím projektu</a:t>
            </a:r>
          </a:p>
          <a:p>
            <a:r>
              <a:rPr lang="cs-CZ" dirty="0" smtClean="0"/>
              <a:t>Nejprve budou v organizacích vyhotoveny audity kvality, poté proběhnou konzultace  k těmto auditům a na tomto základě budou zpracovány rozvojové plány jednotlivých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83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Vzdělávací semináře pro poskytovatele sociálních </a:t>
            </a:r>
            <a:r>
              <a:rPr lang="cs-CZ" dirty="0" smtClean="0"/>
              <a:t>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 lnSpcReduction="10000"/>
          </a:bodyPr>
          <a:lstStyle/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500" u="sng" dirty="0" smtClean="0"/>
              <a:t>Témata vzdělávacích kurzů: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500" dirty="0" smtClean="0"/>
              <a:t>Prevence </a:t>
            </a:r>
            <a:r>
              <a:rPr lang="cs-CZ" sz="2500" dirty="0"/>
              <a:t>syndromu vyhoření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500" dirty="0"/>
              <a:t>Práce s rizikem a zvládání agrese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500" dirty="0"/>
              <a:t>Alternativní a augmentativní formy komunikace</a:t>
            </a:r>
          </a:p>
          <a:p>
            <a:r>
              <a:rPr lang="cs-CZ" sz="2500" dirty="0"/>
              <a:t>Práce s rodinou </a:t>
            </a:r>
            <a:r>
              <a:rPr lang="cs-CZ" sz="2500" dirty="0" smtClean="0"/>
              <a:t>(</a:t>
            </a:r>
            <a:r>
              <a:rPr lang="cs-CZ" sz="2500" dirty="0"/>
              <a:t>péče vs. poradenství a </a:t>
            </a:r>
            <a:r>
              <a:rPr lang="cs-CZ" sz="2500" dirty="0" smtClean="0"/>
              <a:t>prevence)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500" dirty="0"/>
              <a:t>Personální standardy kvality v praxi poskytovatelů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500" dirty="0"/>
              <a:t>Rozvoj kompetencí v praxi sociální práce</a:t>
            </a:r>
          </a:p>
          <a:p>
            <a:r>
              <a:rPr lang="cs-CZ" sz="2500" dirty="0"/>
              <a:t>Základní otázky sociální </a:t>
            </a:r>
            <a:r>
              <a:rPr lang="cs-CZ" sz="2500" dirty="0" smtClean="0"/>
              <a:t>patologie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cs-CZ" sz="2500" dirty="0"/>
              <a:t>Prevence vzniku závislosti osob na sociální službě a vytvoření sociálních </a:t>
            </a:r>
            <a:r>
              <a:rPr lang="cs-CZ" sz="2500" dirty="0" smtClean="0"/>
              <a:t>kontaktů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15785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3. Vzdělávací semináře pro poskytovatele sociálních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Semináře budou akreditované</a:t>
            </a:r>
          </a:p>
          <a:p>
            <a:r>
              <a:rPr lang="cs-CZ" dirty="0" smtClean="0"/>
              <a:t>Semináře budou pořádány ve 4 lokalitách Ústeckého kraje</a:t>
            </a:r>
          </a:p>
          <a:p>
            <a:r>
              <a:rPr lang="cs-CZ" dirty="0" smtClean="0"/>
              <a:t>Téměř všechna témata budou dostupná ve všech 4 vybraných lokalitách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4. Evaluace </a:t>
            </a:r>
            <a:r>
              <a:rPr lang="cs-CZ" dirty="0" smtClean="0"/>
              <a:t>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34992"/>
            <a:ext cx="8229600" cy="4389120"/>
          </a:xfrm>
        </p:spPr>
        <p:txBody>
          <a:bodyPr/>
          <a:lstStyle/>
          <a:p>
            <a:r>
              <a:rPr lang="cs-CZ" dirty="0" smtClean="0"/>
              <a:t>Proběhne výběrové řízení v režimu veřejné zakázky malého rozsahu</a:t>
            </a:r>
          </a:p>
          <a:p>
            <a:r>
              <a:rPr lang="cs-CZ" dirty="0" smtClean="0"/>
              <a:t>Bude probíhat po celou dobu realizace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1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Výstupy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389120"/>
          </a:xfrm>
        </p:spPr>
        <p:txBody>
          <a:bodyPr/>
          <a:lstStyle/>
          <a:p>
            <a:r>
              <a:rPr lang="cs-CZ" dirty="0" smtClean="0"/>
              <a:t>Dokument </a:t>
            </a:r>
            <a:r>
              <a:rPr lang="cs-CZ" dirty="0" smtClean="0"/>
              <a:t>s kartami </a:t>
            </a:r>
            <a:r>
              <a:rPr lang="cs-CZ" dirty="0" smtClean="0"/>
              <a:t>sociálních </a:t>
            </a:r>
            <a:r>
              <a:rPr lang="cs-CZ" dirty="0" smtClean="0"/>
              <a:t>služeb, dle Zákona č. 108/2006 Sb. o sociálních službách</a:t>
            </a:r>
            <a:endParaRPr lang="cs-CZ" dirty="0" smtClean="0"/>
          </a:p>
          <a:p>
            <a:r>
              <a:rPr lang="cs-CZ" dirty="0" smtClean="0"/>
              <a:t>Rozvojové plány sociálních služeb příspěvkových organizací zapojených do projektu</a:t>
            </a:r>
          </a:p>
          <a:p>
            <a:r>
              <a:rPr lang="cs-CZ" dirty="0" smtClean="0"/>
              <a:t>Konečná zpráva o evaluaci projektu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4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335</Words>
  <Application>Microsoft Office PowerPoint</Application>
  <PresentationFormat>Předvádění na obrazovce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QUALITAS PRO PRAXIS 2 </vt:lpstr>
      <vt:lpstr>Základní informace</vt:lpstr>
      <vt:lpstr>Cíl projektu</vt:lpstr>
      <vt:lpstr>1. Nastavení kvalitativních ukazatelů pro hodnocení sociálních služeb v Ústeckém kraji</vt:lpstr>
      <vt:lpstr>2. Audity kvality, konzultace ke standardům kvality a odborná podpora zpracování rozvojových plánů sociálních služeb </vt:lpstr>
      <vt:lpstr>3. Vzdělávací semináře pro poskytovatele sociálních služeb</vt:lpstr>
      <vt:lpstr>3. Vzdělávací semináře pro poskytovatele sociálních služeb</vt:lpstr>
      <vt:lpstr>4. Evaluace projektu</vt:lpstr>
      <vt:lpstr>Výstupy projektu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Fünfkirchlerová Petra</cp:lastModifiedBy>
  <cp:revision>14</cp:revision>
  <dcterms:created xsi:type="dcterms:W3CDTF">2015-05-26T11:30:55Z</dcterms:created>
  <dcterms:modified xsi:type="dcterms:W3CDTF">2017-02-14T07:59:36Z</dcterms:modified>
</cp:coreProperties>
</file>