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2" r:id="rId5"/>
    <p:sldId id="263" r:id="rId6"/>
    <p:sldId id="279" r:id="rId7"/>
    <p:sldId id="272" r:id="rId8"/>
    <p:sldId id="269" r:id="rId9"/>
    <p:sldId id="270" r:id="rId10"/>
    <p:sldId id="267" r:id="rId11"/>
    <p:sldId id="268" r:id="rId12"/>
    <p:sldId id="261" r:id="rId13"/>
    <p:sldId id="266" r:id="rId14"/>
    <p:sldId id="271" r:id="rId15"/>
    <p:sldId id="282" r:id="rId16"/>
    <p:sldId id="277" r:id="rId17"/>
    <p:sldId id="278" r:id="rId18"/>
    <p:sldId id="280" r:id="rId19"/>
    <p:sldId id="281" r:id="rId20"/>
    <p:sldId id="276" r:id="rId2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846" autoAdjust="0"/>
  </p:normalViewPr>
  <p:slideViewPr>
    <p:cSldViewPr>
      <p:cViewPr>
        <p:scale>
          <a:sx n="70" d="100"/>
          <a:sy n="70" d="100"/>
        </p:scale>
        <p:origin x="-2178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4DD31-AC1D-4C74-ABD7-AAE60740521E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F3B5F-1A18-4C9F-921E-77FC368D0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59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0D69C-470A-4B5A-A93C-A66E6520291D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45A17-A1D9-4E94-9FAB-9431F0DB1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7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901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podle zákona č. 320/2001 Sb., o finanční kontrole ve veřejné správě a o změně některých zákonů, ve znění pozdějších předpisů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23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314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183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872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484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163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879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896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10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08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77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6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069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75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0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906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5A17-A1D9-4E94-9FAB-9431F0DB157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58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86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1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7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24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8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28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56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6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56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0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F9FAFD"/>
            </a:gs>
            <a:gs pos="12913">
              <a:srgbClr val="FEFEFF"/>
            </a:gs>
            <a:gs pos="9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68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cakova.m@kr-ustecky.cz" TargetMode="External"/><Relationship Id="rId4" Type="http://schemas.openxmlformats.org/officeDocument/2006/relationships/hyperlink" Target="mailto:cermakova.j@kr-ustecky.c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ubecova.j@kr-ustecky.c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houdova.e@kr-ustecky.c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ova.v@kr-ustecky.c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hnanikova.m@kr-ustecky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PUBLICITA\VIZUÁLNÍ_IDENTITA\loga\OPZ\logo_OPZ_barev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36" y="473243"/>
            <a:ext cx="51911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379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PODPORA SOCIÁLNÍCH SLUŽEB V ÚSTECKÉM KRAJI 2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POSOSUK 2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Projektový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Ekonom:   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Bc</a:t>
            </a:r>
            <a:r>
              <a:rPr lang="cs-CZ" sz="2200" dirty="0">
                <a:solidFill>
                  <a:schemeClr val="tx2">
                    <a:lumMod val="50000"/>
                  </a:schemeClr>
                </a:solidFill>
              </a:rPr>
              <a:t>. Jana 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Čermáková		   Bc. Martina Macáková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cermakova.j@kr-ustecky.cz</a:t>
            </a:r>
            <a:r>
              <a:rPr lang="cs-CZ" sz="22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macakova.m@kr-ustecky.cz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      475 657 283			   475 657 350</a:t>
            </a:r>
          </a:p>
          <a:p>
            <a:pPr marL="0" indent="0">
              <a:buNone/>
            </a:pPr>
            <a:endParaRPr lang="cs-CZ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Kdy voláme: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   výpočet výše vyrovnávací platby sociálních služeb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ontrola čerpání vyrovnávací platby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ontrola nadměrného vyrovnání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   veřejnosprávní kontrola sociálních služeb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Projektový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Odborný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pracovník - garant kvality poskytovaní sociálních služeb: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cs-CZ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Mgr</a:t>
            </a:r>
            <a:r>
              <a:rPr lang="cs-CZ" sz="2200" dirty="0">
                <a:solidFill>
                  <a:schemeClr val="tx2">
                    <a:lumMod val="50000"/>
                  </a:schemeClr>
                </a:solidFill>
              </a:rPr>
              <a:t>. Jana 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Kubecová		Mgr. Eva Houdová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kubecova.j@kr-ustecky.cz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houdova.e@kr-ustecky.cz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475 657 497			475 657 444</a:t>
            </a:r>
            <a:endParaRPr lang="cs-CZ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Kdy voláme: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metodická podpora sociálních služeb zapojených do projektu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Projektový tým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253" y="187294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Vedoucí projektu: 	Bc. Veronika Marková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markova.v@kr-ustecky.cz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			475 657 923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cs-CZ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Pravidla pro informování a komunikaci a vizuální identita OPZ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nformace na internetové stránce</a:t>
            </a:r>
          </a:p>
          <a:p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povinný plakát 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ropagační tiskoviny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ropagační audiovizuální materiály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nzerce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outěže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omunikační akce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iskové zprávy, informace pro média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okumenty určené pro veřejnost či cílové skupiny projektu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še na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www.esfcr.cz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9" y="2780928"/>
            <a:ext cx="9001000" cy="1865739"/>
          </a:xfr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Pravidla pro informování a komunikaci a vizuální identita OPZ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23728" y="2996952"/>
            <a:ext cx="46214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6600" dirty="0" smtClean="0">
                <a:solidFill>
                  <a:schemeClr val="tx2">
                    <a:lumMod val="50000"/>
                  </a:schemeClr>
                </a:solidFill>
              </a:rPr>
              <a:t>www.esfcr.cz</a:t>
            </a:r>
            <a:endParaRPr lang="cs-CZ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Pravidla pro informování a komunikaci a vizuální identita OPZ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16632"/>
            <a:ext cx="10369152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2267744" y="1490929"/>
            <a:ext cx="1152128" cy="4259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9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344" y="116631"/>
            <a:ext cx="10555762" cy="659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547664" y="2708920"/>
            <a:ext cx="936104" cy="4259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6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116633"/>
            <a:ext cx="10657184" cy="66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835696" y="3057881"/>
            <a:ext cx="1296144" cy="4259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7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6632"/>
            <a:ext cx="10440551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2051720" y="3379304"/>
            <a:ext cx="1512168" cy="4259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851920" y="4005064"/>
            <a:ext cx="2016224" cy="4259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0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SOCIÁLNÍCH SLUŽEB V ÚSTECKÉM KRAJI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Registrační číslo projektu: CZ.03.2.60/0.0/0.0/15_005/0005703</a:t>
            </a:r>
          </a:p>
          <a:p>
            <a:pPr marL="0" indent="0">
              <a:buNone/>
            </a:pPr>
            <a:endParaRPr lang="cs-CZ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realizace: 1.1.2017 – 30.6.2020</a:t>
            </a:r>
          </a:p>
          <a:p>
            <a:pPr marL="0" indent="0">
              <a:buNone/>
            </a:pPr>
            <a:endParaRPr lang="cs-CZ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podpora služeb: 1.4.2017 – 31.3.2020</a:t>
            </a:r>
          </a:p>
          <a:p>
            <a:pPr marL="0" indent="0">
              <a:buNone/>
            </a:pPr>
            <a:endParaRPr lang="cs-CZ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Lhůta pro podávání žádostí 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Od</a:t>
            </a:r>
            <a:r>
              <a:rPr lang="cs-CZ" sz="6000" dirty="0" smtClean="0">
                <a:solidFill>
                  <a:schemeClr val="tx2">
                    <a:lumMod val="50000"/>
                  </a:schemeClr>
                </a:solidFill>
              </a:rPr>
              <a:t> 27.3.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do</a:t>
            </a:r>
            <a:r>
              <a:rPr lang="cs-CZ" sz="6000" dirty="0" smtClean="0">
                <a:solidFill>
                  <a:schemeClr val="tx2">
                    <a:lumMod val="50000"/>
                  </a:schemeClr>
                </a:solidFill>
              </a:rPr>
              <a:t> 31.3.2017</a:t>
            </a:r>
            <a:endParaRPr lang="cs-CZ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SOCIÁLNÍCH SLUŽEB V ÚSTECKÉM KRAJI 2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Celkový objem finančních prostředků: 270.961.074,- Kč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z toho: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85% - 230.316.913,- Kč z EU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10% - 27.096.107,- Kč ze státního rozpočtu ČR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5% - 13.548.054,- Kč Ústeckého kraje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Finanční prostředky určené na podporu sociálních služeb: 262.500.000,- Kč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Financování sociálních služeb je vícezdrojové a maximální možný podíl dotace z tohoto programu tvoří 92 % z celkových nákladů sociální služby.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podpora vybraných cílových skupin:</a:t>
            </a:r>
          </a:p>
          <a:p>
            <a:pPr marL="1371600" lvl="3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osoby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pečující o malé děti</a:t>
            </a:r>
          </a:p>
          <a:p>
            <a:pPr marL="1371600" lvl="3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rodiče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samoživitelé </a:t>
            </a:r>
          </a:p>
          <a:p>
            <a:pPr marL="1371600" lvl="3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osoby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ohrožené domácím násilím a závislostmi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snížení sociálního vyloučení cílových skupin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minimalizace sociálních a zdravotních důsledků vyplývající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      z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užívání návykových látek</a:t>
            </a: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zajištění dostupnosti poskytování a rozvoje vybraných druhů sociálních služeb sociální prevence na území ÚK</a:t>
            </a:r>
          </a:p>
          <a:p>
            <a:endParaRPr lang="cs-CZ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Hlavní cíle projektu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l" rtl="0">
              <a:spcBef>
                <a:spcPct val="20000"/>
              </a:spcBef>
            </a:pPr>
            <a:r>
              <a:rPr lang="cs-CZ" sz="44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Služby podporované z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rojekt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podporuje služby,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které mají Rozhodnutí o registraci </a:t>
            </a:r>
            <a:b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jsou součástí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Základní sítě sociálních služeb Ústeckého kraje na období 2016-2018</a:t>
            </a:r>
          </a:p>
          <a:p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tyto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sociální služby budou pověřeny k poskytování služeb obecného hospodářského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zájmu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lužby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podporované z projektu:</a:t>
            </a:r>
          </a:p>
          <a:p>
            <a:pPr marL="457200" lvl="1" indent="0">
              <a:buNone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- sociálně aktivizační služby pro rodiny s dětmi</a:t>
            </a:r>
          </a:p>
          <a:p>
            <a:pPr marL="457200" lvl="1" indent="0">
              <a:buNone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- terénní programy pro uživatele návykových látek</a:t>
            </a:r>
          </a:p>
          <a:p>
            <a:pPr marL="457200" lvl="1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intervenční centra</a:t>
            </a:r>
          </a:p>
        </p:txBody>
      </p:sp>
    </p:spTree>
    <p:extLst>
      <p:ext uri="{BB962C8B-B14F-4D97-AF65-F5344CB8AC3E}">
        <p14:creationId xmlns:p14="http://schemas.microsoft.com/office/powerpoint/2010/main" val="16370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Účel finanční podpory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inanční prostředky jsou určené na částečné krytí vyrovnávací platby, která se týká financování běžných výdajů souvisejících poskytování základních druhů a forem sociálních služeb           v rozsahu stanoveném základními činnostmi dle zákona            č. 108/2006 Sb., o sociálních službách, ve znění pozdějších předpisů</a:t>
            </a:r>
          </a:p>
          <a:p>
            <a:endParaRPr lang="cs-CZ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elze financovat fakultativní činnosti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Inovace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</a:rPr>
              <a:t>ajištění financování sociálních služeb na dobu 3 let</a:t>
            </a:r>
          </a:p>
          <a:p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</a:rPr>
              <a:t>zvýšená metodická podpora poskytovatelům zapojených do projektu</a:t>
            </a:r>
          </a:p>
          <a:p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</a:rPr>
              <a:t>ajištění potřebné kapacity sociálních služeb na celém území ÚK</a:t>
            </a:r>
          </a:p>
          <a:p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</a:rPr>
              <a:t>ociální pracovník na hlavní pracovní poměr</a:t>
            </a:r>
            <a:endParaRPr lang="cs-CZ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Projektový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Projektový manažer: 	Ing. Martina </a:t>
            </a:r>
            <a:r>
              <a:rPr lang="cs-CZ" sz="2400" dirty="0" err="1">
                <a:solidFill>
                  <a:schemeClr val="tx2">
                    <a:lumMod val="50000"/>
                  </a:schemeClr>
                </a:solidFill>
              </a:rPr>
              <a:t>Ohňaníková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ohnanikova.m@kr-ustecky.cz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			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475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657 342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Kdy voláme: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dotazy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ohledně administrativního zajištění (smlouvy, pověření)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ěcná stránka zpráv o realizaci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pravidla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pro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informování,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komunikaci a vizuální identita OPZ</a:t>
            </a:r>
          </a:p>
          <a:p>
            <a:pPr marL="0" indent="0">
              <a:buNone/>
            </a:pP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Projektový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Finanční manažer: 	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nástup 1.4.2017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Kdy voláme: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- finanční stránka zpráv o realizaci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06817"/>
            <a:ext cx="38213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402</Words>
  <Application>Microsoft Office PowerPoint</Application>
  <PresentationFormat>Předvádění na obrazovce (4:3)</PresentationFormat>
  <Paragraphs>118</Paragraphs>
  <Slides>20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PODPORA SOCIÁLNÍCH SLUŽEB V ÚSTECKÉM KRAJI 2 - POSOSUK 2</vt:lpstr>
      <vt:lpstr>PODPORA SOCIÁLNÍCH SLUŽEB V ÚSTECKÉM KRAJI 2</vt:lpstr>
      <vt:lpstr>PODPORA SOCIÁLNÍCH SLUŽEB V ÚSTECKÉM KRAJI 2</vt:lpstr>
      <vt:lpstr>Hlavní cíle projektu</vt:lpstr>
      <vt:lpstr>Služby podporované z projektu</vt:lpstr>
      <vt:lpstr>Účel finanční podpory</vt:lpstr>
      <vt:lpstr>Inovace</vt:lpstr>
      <vt:lpstr>Projektový tým</vt:lpstr>
      <vt:lpstr>Projektový tým</vt:lpstr>
      <vt:lpstr>Projektový tým</vt:lpstr>
      <vt:lpstr>Projektový tým</vt:lpstr>
      <vt:lpstr>Projektový tým</vt:lpstr>
      <vt:lpstr>Pravidla pro informování a komunikaci a vizuální identita OPZ</vt:lpstr>
      <vt:lpstr>Pravidla pro informování a komunikaci a vizuální identita OPZ</vt:lpstr>
      <vt:lpstr>Pravidla pro informování a komunikaci a vizuální identita OPZ</vt:lpstr>
      <vt:lpstr>Prezentace aplikace PowerPoint</vt:lpstr>
      <vt:lpstr>Prezentace aplikace PowerPoint</vt:lpstr>
      <vt:lpstr>Prezentace aplikace PowerPoint</vt:lpstr>
      <vt:lpstr>Prezentace aplikace PowerPoint</vt:lpstr>
      <vt:lpstr>Lhůta pro podávání žádostí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Trličíková Michala (MPSV)</dc:creator>
  <cp:lastModifiedBy>Ohňaníková Martina</cp:lastModifiedBy>
  <cp:revision>69</cp:revision>
  <cp:lastPrinted>2017-03-08T11:46:10Z</cp:lastPrinted>
  <dcterms:created xsi:type="dcterms:W3CDTF">2015-05-26T11:30:55Z</dcterms:created>
  <dcterms:modified xsi:type="dcterms:W3CDTF">2017-03-13T12:36:23Z</dcterms:modified>
</cp:coreProperties>
</file>