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DD31-AC1D-4C74-ABD7-AAE60740521E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3B5F-1A18-4C9F-921E-77FC368D0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5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69C-470A-4B5A-A93C-A66E6520291D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5A17-A1D9-4E94-9FAB-9431F0DB1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08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r>
              <a:rPr lang="cs-CZ" baseline="0" dirty="0" smtClean="0"/>
              <a:t> sociální služby bude možné až do výše 92 % vyrovnávací platby za předpokladu, že si poskytovatel sociální služby nepožádá o částku nižší nebo mu částka požadavku na dotaci nebude zkrácena z důvodu </a:t>
            </a:r>
            <a:r>
              <a:rPr lang="cs-CZ" baseline="0" dirty="0" err="1" smtClean="0"/>
              <a:t>neuznatelnosti</a:t>
            </a:r>
            <a:r>
              <a:rPr lang="cs-CZ" baseline="0" dirty="0" smtClean="0"/>
              <a:t> nákladů v přeloženém nákladovém rozpočtu. Oproti tomu sociálním službám, které nebudou do projektu zapojeny, bude finanční podpora přiznána až v souvislosti s přidělením dotace Ústeckému kraji. Výše dotace tedy nemusí dosáhnout výše 92% vyrovnávací platby.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50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46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va.v@kr-ustecky.cz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cakova.m@kr-ustecky.cz" TargetMode="External"/><Relationship Id="rId5" Type="http://schemas.openxmlformats.org/officeDocument/2006/relationships/hyperlink" Target="mailto:cermakova.j@kr-ustecky.cz" TargetMode="External"/><Relationship Id="rId4" Type="http://schemas.openxmlformats.org/officeDocument/2006/relationships/hyperlink" Target="mailto:ohnanikova.m@kr-ustecky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Ing. Martina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Ohňaníková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 CZ.03.2.60/0.0/0.0/15_005/0005703</a:t>
            </a:r>
          </a:p>
          <a:p>
            <a:pPr marL="0" indent="0">
              <a:buNone/>
            </a:pPr>
            <a:endParaRPr lang="cs-CZ" sz="23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1.1.2017 – 30.6.2020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podpora služeb: 1.4.2017 – 31.3.2020</a:t>
            </a: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Celkový objem finančních prostředků: 270.961.074,- Kč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 toho: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85% - 230.316.913,- Kč z EU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10% - 27.096.107,- Kč ze státního rozpočtu ČR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5% - 13.548.054,- Kč Ústeckého kraje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Financování sociálních služeb je vícezdrojové a maximální možný podíl dotace z tohoto programu tvoří 92 % z celkových nákladů sociální služby.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Projekt podporuje služby, které jsou součástí Základní sítě sociálních služeb Ústeckého kraje na období 2016-2018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Projekt je zaměřen na cílové skupiny: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-    osoby pečující o malé děti,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-    rodiče samoživitelé,</a:t>
            </a:r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-    osoby </a:t>
            </a: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ohrožené 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domácím násilím a závislostmi.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Vybrané sociální služby: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ociálně aktivizační služby pro rodiny s dětmi,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erénní programy pro uživatele návykových látek,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ntervenční centra.</a:t>
            </a:r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Kontaktní osoby: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Bc. Veronika Marková, 475 657 923, e-mail: 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markova.v@kr-ustecky.cz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Ing. Martina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</a:rPr>
              <a:t>Ohňaníková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, 475 657 342, e-mail: 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ohnanikova.m@kr-ustecky.cz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Bc. Jana Čermáková, 475 657 283, e-mail: 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cermakova.j@kr-ustecky.cz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Bc. Martina Macáková, 475 657 350, e-mail: 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macakova.m@kr-ustecky.cz</a:t>
            </a:r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312</Words>
  <Application>Microsoft Office PowerPoint</Application>
  <PresentationFormat>Předvádění na obrazovce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PODPORA SOCIÁLNÍCH SLUŽEB V ÚSTECKÉM KRAJI 2</vt:lpstr>
      <vt:lpstr>PODPORA SOCIÁLNÍCH SLUŽEB V ÚSTECKÉM KRAJI 2</vt:lpstr>
      <vt:lpstr>PODPORA SOCIÁLNÍCH SLUŽEB V ÚSTECKÉM KRAJI 2</vt:lpstr>
      <vt:lpstr>PODPORA SOCIÁLNÍCH SLUŽEB V ÚSTECKÉM KRAJI 2</vt:lpstr>
      <vt:lpstr>PODPORA SOCIÁLNÍCH SLUŽEB V ÚSTECKÉM KRAJI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Marková Veronika</cp:lastModifiedBy>
  <cp:revision>19</cp:revision>
  <cp:lastPrinted>2017-02-15T12:12:26Z</cp:lastPrinted>
  <dcterms:created xsi:type="dcterms:W3CDTF">2015-05-26T11:30:55Z</dcterms:created>
  <dcterms:modified xsi:type="dcterms:W3CDTF">2017-02-15T14:30:22Z</dcterms:modified>
</cp:coreProperties>
</file>