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6" r:id="rId2"/>
    <p:sldId id="295" r:id="rId3"/>
    <p:sldId id="293" r:id="rId4"/>
    <p:sldId id="292" r:id="rId5"/>
    <p:sldId id="299" r:id="rId6"/>
    <p:sldId id="300" r:id="rId7"/>
    <p:sldId id="303" r:id="rId8"/>
    <p:sldId id="301" r:id="rId9"/>
    <p:sldId id="297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89A1A7"/>
    <a:srgbClr val="375D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04" autoAdjust="0"/>
    <p:restoredTop sz="97536" autoAdjust="0"/>
  </p:normalViewPr>
  <p:slideViewPr>
    <p:cSldViewPr>
      <p:cViewPr>
        <p:scale>
          <a:sx n="90" d="100"/>
          <a:sy n="90" d="100"/>
        </p:scale>
        <p:origin x="-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C33F7E-CCAA-4B41-B673-FBFF60EF3EE5}" type="datetimeFigureOut">
              <a:rPr lang="cs-CZ"/>
              <a:pPr>
                <a:defRPr/>
              </a:pPr>
              <a:t>25.6.2015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D393DC-79F5-46A0-8F43-427C5C922A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077A37-74C7-4C2D-BEB5-2E42A05EDE81}" type="datetimeFigureOut">
              <a:rPr lang="cs-CZ"/>
              <a:pPr>
                <a:defRPr/>
              </a:pPr>
              <a:t>25.6.2015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07C97DC-1E0F-4EB7-8441-96CB8472D2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624168-F3F5-437E-BFE2-E3DEC09F49C4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545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58B0D6-F1BB-49DB-999F-4E07A977D47E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endParaRPr lang="cs-CZ" sz="20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B00D5DD-BC8D-4BB1-BB5C-CCC6DBFE180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smtClean="0"/>
          </a:p>
          <a:p>
            <a:endParaRPr lang="cs-CZ" smtClean="0"/>
          </a:p>
          <a:p>
            <a:endParaRPr lang="cs-CZ" smtClean="0"/>
          </a:p>
          <a:p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624168-F3F5-437E-BFE2-E3DEC09F49C4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71604" y="2130425"/>
            <a:ext cx="71438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1604" y="3886200"/>
            <a:ext cx="7143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BD207-9C33-4555-9515-1851A31B8C56}" type="datetime1">
              <a:rPr lang="cs-CZ"/>
              <a:pPr>
                <a:defRPr/>
              </a:pPr>
              <a:t>25.6.2015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</a:t>
            </a:r>
            <a:endParaRPr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EC1E4-35A2-434B-BFCC-CA4C69C9D1F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BD471-CA66-47DD-98EF-B68484B9D3F6}" type="datetime1">
              <a:rPr lang="cs-CZ"/>
              <a:pPr>
                <a:defRPr/>
              </a:pPr>
              <a:t>25.6.2015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</a:t>
            </a:r>
            <a:endParaRPr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58A92-CD85-4A86-AB71-6A781D13058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785926"/>
            <a:ext cx="2057400" cy="4340237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643042" y="1785926"/>
            <a:ext cx="4833958" cy="4340237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8F928-67BB-4A40-8406-0035167544E6}" type="datetime1">
              <a:rPr lang="cs-CZ"/>
              <a:pPr>
                <a:defRPr/>
              </a:pPr>
              <a:t>25.6.2015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</a:t>
            </a:r>
            <a:endParaRPr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30D44-8D3D-44D1-8C89-14910684EF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5182E-AA52-4637-8A9B-ED1A5030D52E}" type="datetime1">
              <a:rPr lang="cs-CZ"/>
              <a:pPr>
                <a:defRPr/>
              </a:pPr>
              <a:t>25.6.2015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</a:t>
            </a:r>
            <a:endParaRPr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3705E-E6FA-4EFC-AFD0-36B454171AE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1603" y="4406900"/>
            <a:ext cx="71438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71603" y="2906713"/>
            <a:ext cx="71438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04D86-31D5-424F-9797-C302832A63FC}" type="datetime1">
              <a:rPr lang="cs-CZ"/>
              <a:pPr>
                <a:defRPr/>
              </a:pPr>
              <a:t>25.6.2015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</a:t>
            </a:r>
            <a:endParaRPr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95CD5-6C06-40F0-90DD-5B38D55627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71604" y="3071810"/>
            <a:ext cx="3500462" cy="30543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14942" y="3071810"/>
            <a:ext cx="3471858" cy="30543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58A46-1986-4DB3-A9A4-B65EE0E64AFF}" type="datetime1">
              <a:rPr lang="cs-CZ"/>
              <a:pPr>
                <a:defRPr/>
              </a:pPr>
              <a:t>25.6.2015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</a:t>
            </a:r>
            <a:endParaRPr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C4AEB-8319-46EF-A7C2-48D7FEF9A7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71604" y="3071810"/>
            <a:ext cx="3500462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71604" y="3857629"/>
            <a:ext cx="3500462" cy="226853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14942" y="3071810"/>
            <a:ext cx="347185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14942" y="3857629"/>
            <a:ext cx="3471858" cy="2268534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11FBF-2368-4C6B-871A-894616FE00A2}" type="datetime1">
              <a:rPr lang="cs-CZ"/>
              <a:pPr>
                <a:defRPr/>
              </a:pPr>
              <a:t>25.6.2015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</a:t>
            </a:r>
            <a:endParaRPr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261F7-22E8-40BE-B4F9-A8F5B2F0D4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8D579-DDF6-444C-8058-97ED1A65A618}" type="datetime1">
              <a:rPr lang="cs-CZ"/>
              <a:pPr>
                <a:defRPr/>
              </a:pPr>
              <a:t>25.6.2015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</a:t>
            </a:r>
            <a:endParaRPr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5A86D-D0FE-4D17-8886-B76320AA8DB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9057E-B0A7-4AE7-BF93-DBAA9A8985CE}" type="datetime1">
              <a:rPr lang="cs-CZ"/>
              <a:pPr>
                <a:defRPr/>
              </a:pPr>
              <a:t>25.6.2015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</a:t>
            </a:r>
            <a:endParaRPr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F7161-E136-4F0D-9583-BB1FD483F7A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8639" y="1785926"/>
            <a:ext cx="285048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43438" y="1785926"/>
            <a:ext cx="4043362" cy="4340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78639" y="3143248"/>
            <a:ext cx="2850486" cy="29829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CFA69-1C86-466B-825C-71096009ED29}" type="datetime1">
              <a:rPr lang="cs-CZ"/>
              <a:pPr>
                <a:defRPr/>
              </a:pPr>
              <a:t>25.6.2015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</a:t>
            </a:r>
            <a:endParaRPr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92D9E-FAC4-489B-A539-1D1798E527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8638" y="4800600"/>
            <a:ext cx="713676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78638" y="1785927"/>
            <a:ext cx="7136766" cy="29416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78638" y="5367338"/>
            <a:ext cx="71367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A285E-44C8-4106-A521-19A669BCA231}" type="datetime1">
              <a:rPr lang="cs-CZ"/>
              <a:pPr>
                <a:defRPr/>
              </a:pPr>
              <a:t>25.6.2015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Zápatí</a:t>
            </a:r>
            <a:endParaRPr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D9846-3E57-4E7D-95FE-3B6B99C893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7" descr="uk_logo.wmf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" y="292100"/>
            <a:ext cx="347503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571625" y="1785938"/>
            <a:ext cx="71151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571625" y="3071813"/>
            <a:ext cx="7115175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581150" y="6356350"/>
            <a:ext cx="1133475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A1A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3F87E73-ED02-4C23-841B-8D072E679872}" type="datetime1">
              <a:rPr lang="cs-CZ"/>
              <a:pPr>
                <a:defRPr/>
              </a:pPr>
              <a:t>25.6.2015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884488" y="6357938"/>
            <a:ext cx="4530725" cy="3571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lang="cs-CZ" sz="1200" kern="1200">
                <a:solidFill>
                  <a:srgbClr val="89A1A7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r>
              <a:t>Zápatí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572375" y="6356350"/>
            <a:ext cx="1114425" cy="358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A1A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14BE27A-0B8E-4B67-828D-E3ACF74614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375D67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-ustecky.cz/" TargetMode="External"/><Relationship Id="rId2" Type="http://schemas.openxmlformats.org/officeDocument/2006/relationships/hyperlink" Target="http://www.kr-ustecky.cz/seminar-pro-starosty-usteckeho-kraje/ds-99765/archiv=1&amp;p1=204652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r-ustecky.cz/legislativa-formulare-porady-metodiky-judikatura/ds-98258/p1=204652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643866" cy="785818"/>
          </a:xfrm>
        </p:spPr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Informace</a:t>
            </a:r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642910" y="2643182"/>
            <a:ext cx="7715304" cy="3714756"/>
          </a:xfrm>
        </p:spPr>
        <p:txBody>
          <a:bodyPr/>
          <a:lstStyle/>
          <a:p>
            <a:r>
              <a:rPr lang="cs-CZ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„Územní plánování – seminář pro starosty“ </a:t>
            </a:r>
          </a:p>
          <a:p>
            <a:r>
              <a:rPr lang="cs-CZ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	</a:t>
            </a:r>
            <a:r>
              <a:rPr lang="cs-CZ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26. května 2015 </a:t>
            </a: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– západní část kraje</a:t>
            </a:r>
          </a:p>
          <a:p>
            <a:r>
              <a:rPr lang="cs-CZ" sz="2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	2. června 2015 </a:t>
            </a:r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– východní část kraje </a:t>
            </a:r>
          </a:p>
          <a:p>
            <a:r>
              <a:rPr lang="cs-CZ" sz="1800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Pořádal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Krajský úřad Ústeckého kraje, odbor územního plánování a stavebního řádu </a:t>
            </a:r>
          </a:p>
          <a:p>
            <a:r>
              <a:rPr lang="cs-CZ" sz="1800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Kde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</a:p>
          <a:p>
            <a:r>
              <a:rPr lang="cs-CZ" sz="20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konferenční sál KÚ ÚK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675"/>
            <a:ext cx="91440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Nadpis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4176712" cy="18002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sz="3200" smtClean="0">
                <a:latin typeface="Arial" charset="0"/>
                <a:cs typeface="Arial" charset="0"/>
              </a:rPr>
              <a:t>Ústecký kraj</a:t>
            </a:r>
            <a:br>
              <a:rPr lang="cs-CZ" sz="3200" smtClean="0">
                <a:latin typeface="Arial" charset="0"/>
                <a:cs typeface="Arial" charset="0"/>
              </a:rPr>
            </a:br>
            <a:r>
              <a:rPr lang="cs-CZ" sz="2400" smtClean="0">
                <a:latin typeface="Arial" charset="0"/>
                <a:cs typeface="Arial" charset="0"/>
              </a:rPr>
              <a:t>26.5.2015 – obce z ORP</a:t>
            </a:r>
            <a:br>
              <a:rPr lang="cs-CZ" sz="2400" smtClean="0">
                <a:latin typeface="Arial" charset="0"/>
                <a:cs typeface="Arial" charset="0"/>
              </a:rPr>
            </a:br>
            <a:r>
              <a:rPr lang="cs-CZ" sz="2400" smtClean="0">
                <a:latin typeface="Arial" charset="0"/>
                <a:cs typeface="Arial" charset="0"/>
              </a:rPr>
              <a:t>Ka,Ch,Ltv,Mo,B,Pdb,Ln,Ž,</a:t>
            </a:r>
            <a:endParaRPr lang="cs-CZ" sz="3200" smtClean="0">
              <a:latin typeface="Arial" charset="0"/>
              <a:cs typeface="Arial" charset="0"/>
            </a:endParaRPr>
          </a:p>
        </p:txBody>
      </p:sp>
      <p:sp>
        <p:nvSpPr>
          <p:cNvPr id="14340" name="Oval 10"/>
          <p:cNvSpPr>
            <a:spLocks noChangeArrowheads="1"/>
          </p:cNvSpPr>
          <p:nvPr/>
        </p:nvSpPr>
        <p:spPr bwMode="auto">
          <a:xfrm rot="-828057">
            <a:off x="395288" y="2420938"/>
            <a:ext cx="4862512" cy="3751262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ek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3675"/>
            <a:ext cx="9144000" cy="647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Nadpis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4176712" cy="180022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cs-CZ" sz="3200" dirty="0" smtClean="0">
                <a:latin typeface="Arial" charset="0"/>
                <a:cs typeface="Arial" charset="0"/>
              </a:rPr>
              <a:t>Ústecký kraj</a:t>
            </a:r>
            <a:br>
              <a:rPr lang="cs-CZ" sz="3200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>2.6.2015 – obce z ORP</a:t>
            </a:r>
            <a:br>
              <a:rPr lang="cs-CZ" sz="2400" dirty="0" smtClean="0">
                <a:latin typeface="Arial" charset="0"/>
                <a:cs typeface="Arial" charset="0"/>
              </a:rPr>
            </a:br>
            <a:r>
              <a:rPr lang="cs-CZ" sz="2400" dirty="0" smtClean="0">
                <a:latin typeface="Arial" charset="0"/>
                <a:cs typeface="Arial" charset="0"/>
              </a:rPr>
              <a:t>D, </a:t>
            </a:r>
            <a:r>
              <a:rPr lang="cs-CZ" sz="2400" dirty="0" err="1" smtClean="0">
                <a:latin typeface="Arial" charset="0"/>
                <a:cs typeface="Arial" charset="0"/>
              </a:rPr>
              <a:t>Lt</a:t>
            </a:r>
            <a:r>
              <a:rPr lang="cs-CZ" sz="2400" dirty="0" smtClean="0">
                <a:latin typeface="Arial" charset="0"/>
                <a:cs typeface="Arial" charset="0"/>
              </a:rPr>
              <a:t>, </a:t>
            </a:r>
            <a:r>
              <a:rPr lang="cs-CZ" sz="2400" dirty="0" err="1" smtClean="0">
                <a:latin typeface="Arial" charset="0"/>
                <a:cs typeface="Arial" charset="0"/>
              </a:rPr>
              <a:t>Lo</a:t>
            </a:r>
            <a:r>
              <a:rPr lang="cs-CZ" sz="2400" dirty="0" smtClean="0">
                <a:latin typeface="Arial" charset="0"/>
                <a:cs typeface="Arial" charset="0"/>
              </a:rPr>
              <a:t>, </a:t>
            </a:r>
            <a:r>
              <a:rPr lang="cs-CZ" sz="2400" dirty="0" err="1" smtClean="0">
                <a:latin typeface="Arial" charset="0"/>
                <a:cs typeface="Arial" charset="0"/>
              </a:rPr>
              <a:t>Rc</a:t>
            </a:r>
            <a:r>
              <a:rPr lang="cs-CZ" sz="2400" dirty="0" smtClean="0">
                <a:latin typeface="Arial" charset="0"/>
                <a:cs typeface="Arial" charset="0"/>
              </a:rPr>
              <a:t>, </a:t>
            </a:r>
            <a:r>
              <a:rPr lang="cs-CZ" sz="2400" dirty="0" err="1" smtClean="0">
                <a:latin typeface="Arial" charset="0"/>
                <a:cs typeface="Arial" charset="0"/>
              </a:rPr>
              <a:t>Ru</a:t>
            </a:r>
            <a:r>
              <a:rPr lang="cs-CZ" sz="2400" dirty="0" smtClean="0">
                <a:latin typeface="Arial" charset="0"/>
                <a:cs typeface="Arial" charset="0"/>
              </a:rPr>
              <a:t>, T, ÚL, </a:t>
            </a:r>
            <a:r>
              <a:rPr lang="cs-CZ" sz="2400" dirty="0" err="1" smtClean="0">
                <a:latin typeface="Arial" charset="0"/>
                <a:cs typeface="Arial" charset="0"/>
              </a:rPr>
              <a:t>Va</a:t>
            </a:r>
            <a:endParaRPr lang="cs-CZ" sz="3200" dirty="0" smtClean="0">
              <a:latin typeface="Arial" charset="0"/>
              <a:cs typeface="Arial" charset="0"/>
            </a:endParaRPr>
          </a:p>
        </p:txBody>
      </p:sp>
      <p:sp>
        <p:nvSpPr>
          <p:cNvPr id="14340" name="Oval 10"/>
          <p:cNvSpPr>
            <a:spLocks noChangeArrowheads="1"/>
          </p:cNvSpPr>
          <p:nvPr/>
        </p:nvSpPr>
        <p:spPr bwMode="auto">
          <a:xfrm rot="18013315">
            <a:off x="4241905" y="960752"/>
            <a:ext cx="4693886" cy="3931749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0"/>
            <a:ext cx="4429125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136525" y="285750"/>
          <a:ext cx="8870950" cy="6286500"/>
        </p:xfrm>
        <a:graphic>
          <a:graphicData uri="http://schemas.openxmlformats.org/presentationml/2006/ole">
            <p:oleObj spid="_x0000_s27650" name="Acrobat Document" r:id="rId4" imgW="8010457" imgH="5676720" progId="AcroExch.Document.11">
              <p:embed/>
            </p:oleObj>
          </a:graphicData>
        </a:graphic>
      </p:graphicFrame>
      <p:sp>
        <p:nvSpPr>
          <p:cNvPr id="2051" name="Zástupný symbol pro číslo snímk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D6058E-E440-423D-A48C-077308C9AB3F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418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19811" name="Zástupný symbol pro číslo snímk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A7F9CD-670B-4748-9274-086AF9EF1D0B}" type="slidenum">
              <a:rPr lang="cs-CZ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cs-CZ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ctrTitle"/>
          </p:nvPr>
        </p:nvSpPr>
        <p:spPr>
          <a:xfrm>
            <a:off x="642910" y="1643050"/>
            <a:ext cx="7643866" cy="785818"/>
          </a:xfrm>
        </p:spPr>
        <p:txBody>
          <a:bodyPr/>
          <a:lstStyle/>
          <a:p>
            <a:r>
              <a:rPr lang="cs-CZ" sz="2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Obce x Úřad územního plánování </a:t>
            </a:r>
          </a:p>
        </p:txBody>
      </p:sp>
      <p:sp>
        <p:nvSpPr>
          <p:cNvPr id="13315" name="Podnadpis 2"/>
          <p:cNvSpPr>
            <a:spLocks noGrp="1"/>
          </p:cNvSpPr>
          <p:nvPr>
            <p:ph type="subTitle" idx="1"/>
          </p:nvPr>
        </p:nvSpPr>
        <p:spPr>
          <a:xfrm>
            <a:off x="642910" y="2643182"/>
            <a:ext cx="7715304" cy="3714756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sz="20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Témata: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</a:t>
            </a:r>
            <a:r>
              <a:rPr lang="cs-CZ" sz="1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vyhodnocování ÚP 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– záměry, problémy, změny podmínek v území…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ÚAP ORP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– záměry, problémy – aktualizace, projednávání,….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pořizování (ÚPD, ÚPP) 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– sami (splnění 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kval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 předpokladů – </a:t>
            </a:r>
            <a:r>
              <a:rPr lang="cs-CZ" sz="1800" dirty="0" err="1" smtClean="0">
                <a:solidFill>
                  <a:schemeClr val="tx1"/>
                </a:solidFill>
                <a:latin typeface="Arial" charset="0"/>
                <a:cs typeface="Arial" charset="0"/>
              </a:rPr>
              <a:t>létač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 				    úředník) x ÚÚP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cs-CZ" sz="1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financování ÚPČ 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-  témata projektů, </a:t>
            </a:r>
            <a:r>
              <a:rPr lang="cs-CZ" sz="1800" smtClean="0">
                <a:solidFill>
                  <a:schemeClr val="tx1"/>
                </a:solidFill>
                <a:latin typeface="Arial" charset="0"/>
                <a:cs typeface="Arial" charset="0"/>
              </a:rPr>
              <a:t>programy podpory (ORP – IROP)</a:t>
            </a:r>
            <a:endParaRPr lang="cs-CZ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metodická </a:t>
            </a:r>
            <a:r>
              <a:rPr lang="cs-CZ" sz="1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pomoc 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– vedle výše uvedeného např. výběr projektanta, ..</a:t>
            </a:r>
          </a:p>
          <a:p>
            <a:pPr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</a:t>
            </a:r>
            <a:r>
              <a:rPr lang="cs-CZ" sz="18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………………………..</a:t>
            </a:r>
            <a:r>
              <a:rPr lang="cs-CZ" sz="1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    </a:t>
            </a:r>
            <a:endParaRPr lang="cs-CZ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928662" y="1785926"/>
            <a:ext cx="7358114" cy="3493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Informace o semináři na webu ÚK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(prezentace, prezenční listiny)</a:t>
            </a:r>
            <a:endParaRPr lang="cs-CZ" dirty="0" smtClean="0">
              <a:latin typeface="Arial" pitchFamily="34" charset="0"/>
              <a:ea typeface="Calibri" pitchFamily="34" charset="0"/>
              <a:cs typeface="Arial" pitchFamily="34" charset="0"/>
              <a:hlinkClick r:id="rId2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b="1" dirty="0" smtClean="0">
              <a:latin typeface="Arial" pitchFamily="34" charset="0"/>
              <a:ea typeface="Calibri" pitchFamily="34" charset="0"/>
              <a:cs typeface="Arial" pitchFamily="34" charset="0"/>
              <a:hlinkClick r:id="rId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http://www.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kr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-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ustecky.cz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/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seminar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-pro-starosty-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usteckeho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-kraje/</a:t>
            </a:r>
            <a:r>
              <a:rPr kumimoji="0" lang="cs-CZ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ds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2"/>
              </a:rPr>
              <a:t>-99765/archiv=1&amp;p1=204652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Přístup </a:t>
            </a:r>
            <a:r>
              <a:rPr lang="cs-CZ" b="1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k u</a:t>
            </a:r>
            <a:r>
              <a:rPr kumimoji="0" lang="cs-CZ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místění na webu ÚK </a:t>
            </a:r>
            <a:endParaRPr kumimoji="0" lang="cs-CZ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www.</a:t>
            </a:r>
            <a:r>
              <a:rPr kumimoji="0" lang="cs-CZ" sz="2000" b="0" i="0" u="sng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kr</a:t>
            </a:r>
            <a:r>
              <a:rPr kumimoji="0" lang="cs-CZ" sz="20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-</a:t>
            </a:r>
            <a:r>
              <a:rPr kumimoji="0" lang="cs-CZ" sz="2000" b="0" i="0" u="sng" strike="noStrike" cap="none" normalizeH="0" baseline="0" dirty="0" err="1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ustecky.cz</a:t>
            </a:r>
            <a:r>
              <a:rPr kumimoji="0" lang="cs-CZ" sz="20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→ rozvoj kraje → územní plánování → </a:t>
            </a:r>
            <a:r>
              <a:rPr kumimoji="0" lang="cs-CZ" sz="20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Legislativa, formuláře, porady, metodiky, judikatura</a:t>
            </a:r>
            <a:r>
              <a:rPr kumimoji="0" lang="cs-CZ" sz="2000" b="0" i="0" u="sng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  → seminář pro starosty ÚK</a:t>
            </a:r>
            <a:r>
              <a:rPr kumimoji="0" lang="cs-CZ" sz="20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endParaRPr kumimoji="0" lang="cs-CZ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857225" y="1714490"/>
          <a:ext cx="7159117" cy="3851845"/>
        </p:xfrm>
        <a:graphic>
          <a:graphicData uri="http://schemas.openxmlformats.org/drawingml/2006/table">
            <a:tbl>
              <a:tblPr/>
              <a:tblGrid>
                <a:gridCol w="1357321"/>
                <a:gridCol w="1162899"/>
                <a:gridCol w="1465961"/>
                <a:gridCol w="724267"/>
                <a:gridCol w="2448669"/>
              </a:tblGrid>
              <a:tr h="556552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cs-CZ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Účast na akci "Územní plánování - seminář pro starosty"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2140">
                <a:tc>
                  <a:txBody>
                    <a:bodyPr/>
                    <a:lstStyle/>
                    <a:p>
                      <a:pPr algn="l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4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5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2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část kraje 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2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počet obcí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cs-CZ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účast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2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zastoupené obce 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3580">
                <a:tc vMerge="1">
                  <a:txBody>
                    <a:bodyPr/>
                    <a:lstStyle/>
                    <a:p>
                      <a:pPr algn="ctr" fontAlgn="ctr"/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starosta, </a:t>
                      </a:r>
                      <a:endParaRPr lang="cs-CZ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ctr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zastupitel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radní . . .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úředník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cs-CZ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55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západ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9,5 %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5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východ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19,4 %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2601">
                <a:tc gridSpan="5">
                  <a:txBody>
                    <a:bodyPr/>
                    <a:lstStyle/>
                    <a:p>
                      <a:pPr algn="ctr" fontAlgn="b"/>
                      <a:endParaRPr lang="cs-CZ" sz="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cs-CZ" sz="2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552"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celkem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15,3 %</a:t>
                      </a:r>
                      <a:endParaRPr lang="cs-CZ" sz="2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3-uk-logo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ppt-v3-uk-logo</Template>
  <TotalTime>1376</TotalTime>
  <Words>149</Words>
  <Application>Microsoft Office PowerPoint</Application>
  <PresentationFormat>Předvádění na obrazovce (4:3)</PresentationFormat>
  <Paragraphs>59</Paragraphs>
  <Slides>9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ppt-v3-uk-logo</vt:lpstr>
      <vt:lpstr>Acrobat Document</vt:lpstr>
      <vt:lpstr>Informace</vt:lpstr>
      <vt:lpstr>Ústecký kraj 26.5.2015 – obce z ORP Ka,Ch,Ltv,Mo,B,Pdb,Ln,Ž,</vt:lpstr>
      <vt:lpstr>Ústecký kraj 2.6.2015 – obce z ORP D, Lt, Lo, Rc, Ru, T, ÚL, Va</vt:lpstr>
      <vt:lpstr>Snímek 4</vt:lpstr>
      <vt:lpstr>Snímek 5</vt:lpstr>
      <vt:lpstr>Snímek 6</vt:lpstr>
      <vt:lpstr>Obce x Úřad územního plánování </vt:lpstr>
      <vt:lpstr>Snímek 8</vt:lpstr>
      <vt:lpstr>Snímek 9</vt:lpstr>
    </vt:vector>
  </TitlesOfParts>
  <Company>Krajský úřad Ústeckého kraje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Morche Lukáš</dc:creator>
  <cp:lastModifiedBy>stovicek.p</cp:lastModifiedBy>
  <cp:revision>158</cp:revision>
  <dcterms:created xsi:type="dcterms:W3CDTF">2013-04-04T12:24:33Z</dcterms:created>
  <dcterms:modified xsi:type="dcterms:W3CDTF">2015-06-25T11:02:13Z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64600.0000000000</vt:lpwstr>
  </property>
  <property fmtid="{D5CDD505-2E9C-101B-9397-08002B2CF9AE}" pid="3" name="Typ formuláře">
    <vt:lpwstr>Powerpoint prezentace</vt:lpwstr>
  </property>
  <property fmtid="{D5CDD505-2E9C-101B-9397-08002B2CF9AE}" pid="4" name="Vnitřní předpis0">
    <vt:lpwstr/>
  </property>
  <property fmtid="{D5CDD505-2E9C-101B-9397-08002B2CF9AE}" pid="5" name="Poznámka">
    <vt:lpwstr/>
  </property>
</Properties>
</file>